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7.xml" ContentType="application/vnd.openxmlformats-officedocument.them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8.xml" ContentType="application/vnd.openxmlformats-officedocument.them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3"/>
    <p:sldMasterId id="2147483670" r:id="rId14"/>
    <p:sldMasterId id="2147483692" r:id="rId15"/>
    <p:sldMasterId id="2147483703" r:id="rId16"/>
    <p:sldMasterId id="2147483710" r:id="rId17"/>
    <p:sldMasterId id="2147483717" r:id="rId18"/>
    <p:sldMasterId id="2147483723" r:id="rId19"/>
    <p:sldMasterId id="2147483729" r:id="rId20"/>
  </p:sldMasterIdLst>
  <p:notesMasterIdLst>
    <p:notesMasterId r:id="rId39"/>
  </p:notesMasterIdLst>
  <p:sldIdLst>
    <p:sldId id="256" r:id="rId21"/>
    <p:sldId id="697" r:id="rId22"/>
    <p:sldId id="681" r:id="rId23"/>
    <p:sldId id="655" r:id="rId24"/>
    <p:sldId id="671" r:id="rId25"/>
    <p:sldId id="687" r:id="rId26"/>
    <p:sldId id="705" r:id="rId27"/>
    <p:sldId id="698" r:id="rId28"/>
    <p:sldId id="678" r:id="rId29"/>
    <p:sldId id="699" r:id="rId30"/>
    <p:sldId id="675" r:id="rId31"/>
    <p:sldId id="691" r:id="rId32"/>
    <p:sldId id="700" r:id="rId33"/>
    <p:sldId id="695" r:id="rId34"/>
    <p:sldId id="690" r:id="rId35"/>
    <p:sldId id="696" r:id="rId36"/>
    <p:sldId id="694" r:id="rId37"/>
    <p:sldId id="70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455A4C6-C3F3-4233-81D6-2D2D2F836F0D}">
          <p14:sldIdLst>
            <p14:sldId id="256"/>
            <p14:sldId id="697"/>
          </p14:sldIdLst>
        </p14:section>
        <p14:section name="Outline" id="{B9554CCF-EA14-4682-822F-EC521C76ED6A}">
          <p14:sldIdLst>
            <p14:sldId id="681"/>
          </p14:sldIdLst>
        </p14:section>
        <p14:section name="Background and Introduction" id="{1636A2F3-9D1F-4B3A-893B-3044ED364D2F}">
          <p14:sldIdLst>
            <p14:sldId id="655"/>
            <p14:sldId id="671"/>
          </p14:sldIdLst>
        </p14:section>
        <p14:section name="Review of existing methods" id="{C06B6C0D-6CF5-42A9-A83E-714D3DE54E46}">
          <p14:sldIdLst>
            <p14:sldId id="687"/>
            <p14:sldId id="705"/>
            <p14:sldId id="698"/>
            <p14:sldId id="678"/>
            <p14:sldId id="699"/>
          </p14:sldIdLst>
        </p14:section>
        <p14:section name="Simulation" id="{4D85E252-4209-40CC-B8BA-71456355A96B}">
          <p14:sldIdLst>
            <p14:sldId id="675"/>
            <p14:sldId id="691"/>
            <p14:sldId id="700"/>
          </p14:sldIdLst>
        </p14:section>
        <p14:section name="Conclusion" id="{A11016B1-E843-4CF8-A2B1-E0E3B45AEED3}">
          <p14:sldIdLst>
            <p14:sldId id="695"/>
          </p14:sldIdLst>
        </p14:section>
        <p14:section name="References" id="{6473E660-48A8-4F4E-B589-C0CF77E5E2DA}">
          <p14:sldIdLst>
            <p14:sldId id="690"/>
            <p14:sldId id="696"/>
          </p14:sldIdLst>
        </p14:section>
        <p14:section name="Back-up" id="{9C38C3DB-A132-4F58-86D2-E30FCACE0AE4}">
          <p14:sldIdLst>
            <p14:sldId id="694"/>
            <p14:sldId id="70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27" autoAdjust="0"/>
  </p:normalViewPr>
  <p:slideViewPr>
    <p:cSldViewPr snapToGrid="0">
      <p:cViewPr varScale="1">
        <p:scale>
          <a:sx n="74" d="100"/>
          <a:sy n="74" d="100"/>
        </p:scale>
        <p:origin x="101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.xml"/><Relationship Id="rId18" Type="http://schemas.openxmlformats.org/officeDocument/2006/relationships/slideMaster" Target="slideMasters/slideMaster6.xml"/><Relationship Id="rId26" Type="http://schemas.openxmlformats.org/officeDocument/2006/relationships/slide" Target="slides/slide6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.xml"/><Relationship Id="rId34" Type="http://schemas.openxmlformats.org/officeDocument/2006/relationships/slide" Target="slides/slide14.xml"/><Relationship Id="rId42" Type="http://schemas.openxmlformats.org/officeDocument/2006/relationships/theme" Target="theme/theme1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4.xml"/><Relationship Id="rId20" Type="http://schemas.openxmlformats.org/officeDocument/2006/relationships/slideMaster" Target="slideMasters/slideMaster8.xml"/><Relationship Id="rId29" Type="http://schemas.openxmlformats.org/officeDocument/2006/relationships/slide" Target="slides/slide9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slide" Target="slides/slide17.xml"/><Relationship Id="rId40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3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slide" Target="slides/slide16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7.xml"/><Relationship Id="rId31" Type="http://schemas.openxmlformats.org/officeDocument/2006/relationships/slide" Target="slides/slide11.xml"/><Relationship Id="rId44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2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slide" Target="slides/slide15.xml"/><Relationship Id="rId43" Type="http://schemas.openxmlformats.org/officeDocument/2006/relationships/tableStyles" Target="tableStyle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5.xml"/><Relationship Id="rId25" Type="http://schemas.openxmlformats.org/officeDocument/2006/relationships/slide" Target="slides/slide5.xml"/><Relationship Id="rId33" Type="http://schemas.openxmlformats.org/officeDocument/2006/relationships/slide" Target="slides/slide13.xml"/><Relationship Id="rId38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nsson, David" userId="8df01d8e-024b-48c1-9f16-633c7b132895" providerId="ADAL" clId="{DC1D4017-4EDC-4497-B461-9D80F5F76161}"/>
    <pc:docChg chg="modSld">
      <pc:chgData name="Svensson, David" userId="8df01d8e-024b-48c1-9f16-633c7b132895" providerId="ADAL" clId="{DC1D4017-4EDC-4497-B461-9D80F5F76161}" dt="2023-12-01T09:00:35.118" v="3" actId="1038"/>
      <pc:docMkLst>
        <pc:docMk/>
      </pc:docMkLst>
      <pc:sldChg chg="modSp mod">
        <pc:chgData name="Svensson, David" userId="8df01d8e-024b-48c1-9f16-633c7b132895" providerId="ADAL" clId="{DC1D4017-4EDC-4497-B461-9D80F5F76161}" dt="2023-12-01T09:00:35.118" v="3" actId="1038"/>
        <pc:sldMkLst>
          <pc:docMk/>
          <pc:sldMk cId="3923432164" sldId="256"/>
        </pc:sldMkLst>
        <pc:spChg chg="mod">
          <ac:chgData name="Svensson, David" userId="8df01d8e-024b-48c1-9f16-633c7b132895" providerId="ADAL" clId="{DC1D4017-4EDC-4497-B461-9D80F5F76161}" dt="2023-12-01T09:00:35.118" v="3" actId="1038"/>
          <ac:spMkLst>
            <pc:docMk/>
            <pc:sldMk cId="3923432164" sldId="256"/>
            <ac:spMk id="4" creationId="{6506FFB7-8305-4B71-849B-B4C81A585A5C}"/>
          </ac:spMkLst>
        </pc:spChg>
      </pc:sldChg>
    </pc:docChg>
  </pc:docChgLst>
  <pc:docChgLst>
    <pc:chgData name="Xu, Yuejia" userId="71db34dd-e32b-4d87-a0ac-20dc08123265" providerId="ADAL" clId="{6880AFA5-D0A4-4DC9-8082-CEF634ADAFE5}"/>
    <pc:docChg chg="custSel addSld delSld modSld sldOrd">
      <pc:chgData name="Xu, Yuejia" userId="71db34dd-e32b-4d87-a0ac-20dc08123265" providerId="ADAL" clId="{6880AFA5-D0A4-4DC9-8082-CEF634ADAFE5}" dt="2023-02-13T11:51:34.324" v="6972" actId="20577"/>
      <pc:docMkLst>
        <pc:docMk/>
      </pc:docMkLst>
      <pc:sldChg chg="modSp mod">
        <pc:chgData name="Xu, Yuejia" userId="71db34dd-e32b-4d87-a0ac-20dc08123265" providerId="ADAL" clId="{6880AFA5-D0A4-4DC9-8082-CEF634ADAFE5}" dt="2023-02-01T17:32:22.712" v="2917" actId="313"/>
        <pc:sldMkLst>
          <pc:docMk/>
          <pc:sldMk cId="3923432164" sldId="256"/>
        </pc:sldMkLst>
        <pc:spChg chg="mod">
          <ac:chgData name="Xu, Yuejia" userId="71db34dd-e32b-4d87-a0ac-20dc08123265" providerId="ADAL" clId="{6880AFA5-D0A4-4DC9-8082-CEF634ADAFE5}" dt="2023-02-01T17:32:22.712" v="2917" actId="313"/>
          <ac:spMkLst>
            <pc:docMk/>
            <pc:sldMk cId="3923432164" sldId="256"/>
            <ac:spMk id="4" creationId="{6506FFB7-8305-4B71-849B-B4C81A585A5C}"/>
          </ac:spMkLst>
        </pc:spChg>
      </pc:sldChg>
      <pc:sldChg chg="modSp mod">
        <pc:chgData name="Xu, Yuejia" userId="71db34dd-e32b-4d87-a0ac-20dc08123265" providerId="ADAL" clId="{6880AFA5-D0A4-4DC9-8082-CEF634ADAFE5}" dt="2023-02-06T14:21:39.880" v="5024" actId="20577"/>
        <pc:sldMkLst>
          <pc:docMk/>
          <pc:sldMk cId="910888729" sldId="641"/>
        </pc:sldMkLst>
        <pc:spChg chg="mod">
          <ac:chgData name="Xu, Yuejia" userId="71db34dd-e32b-4d87-a0ac-20dc08123265" providerId="ADAL" clId="{6880AFA5-D0A4-4DC9-8082-CEF634ADAFE5}" dt="2023-02-06T14:21:39.880" v="5024" actId="20577"/>
          <ac:spMkLst>
            <pc:docMk/>
            <pc:sldMk cId="910888729" sldId="641"/>
            <ac:spMk id="3" creationId="{88370264-5162-4932-AE8C-331321304C6E}"/>
          </ac:spMkLst>
        </pc:spChg>
      </pc:sldChg>
      <pc:sldChg chg="modSp mod">
        <pc:chgData name="Xu, Yuejia" userId="71db34dd-e32b-4d87-a0ac-20dc08123265" providerId="ADAL" clId="{6880AFA5-D0A4-4DC9-8082-CEF634ADAFE5}" dt="2023-01-30T17:04:22.013" v="1624" actId="20577"/>
        <pc:sldMkLst>
          <pc:docMk/>
          <pc:sldMk cId="2366899683" sldId="645"/>
        </pc:sldMkLst>
        <pc:spChg chg="mod">
          <ac:chgData name="Xu, Yuejia" userId="71db34dd-e32b-4d87-a0ac-20dc08123265" providerId="ADAL" clId="{6880AFA5-D0A4-4DC9-8082-CEF634ADAFE5}" dt="2023-01-30T17:04:22.013" v="1624" actId="20577"/>
          <ac:spMkLst>
            <pc:docMk/>
            <pc:sldMk cId="2366899683" sldId="645"/>
            <ac:spMk id="3" creationId="{3DD19A48-55B5-445B-8A3B-CA95BB49F17C}"/>
          </ac:spMkLst>
        </pc:spChg>
      </pc:sldChg>
      <pc:sldChg chg="modSp mod">
        <pc:chgData name="Xu, Yuejia" userId="71db34dd-e32b-4d87-a0ac-20dc08123265" providerId="ADAL" clId="{6880AFA5-D0A4-4DC9-8082-CEF634ADAFE5}" dt="2023-02-08T14:42:08.383" v="5888" actId="20577"/>
        <pc:sldMkLst>
          <pc:docMk/>
          <pc:sldMk cId="229542380" sldId="653"/>
        </pc:sldMkLst>
        <pc:spChg chg="mod">
          <ac:chgData name="Xu, Yuejia" userId="71db34dd-e32b-4d87-a0ac-20dc08123265" providerId="ADAL" clId="{6880AFA5-D0A4-4DC9-8082-CEF634ADAFE5}" dt="2023-02-08T14:42:08.383" v="5888" actId="20577"/>
          <ac:spMkLst>
            <pc:docMk/>
            <pc:sldMk cId="229542380" sldId="653"/>
            <ac:spMk id="3" creationId="{DF0FEC7C-B123-418F-8F76-4E7B10491536}"/>
          </ac:spMkLst>
        </pc:spChg>
      </pc:sldChg>
      <pc:sldChg chg="modSp mod">
        <pc:chgData name="Xu, Yuejia" userId="71db34dd-e32b-4d87-a0ac-20dc08123265" providerId="ADAL" clId="{6880AFA5-D0A4-4DC9-8082-CEF634ADAFE5}" dt="2023-02-01T17:41:11.785" v="3596" actId="20577"/>
        <pc:sldMkLst>
          <pc:docMk/>
          <pc:sldMk cId="1197885975" sldId="655"/>
        </pc:sldMkLst>
        <pc:spChg chg="mod">
          <ac:chgData name="Xu, Yuejia" userId="71db34dd-e32b-4d87-a0ac-20dc08123265" providerId="ADAL" clId="{6880AFA5-D0A4-4DC9-8082-CEF634ADAFE5}" dt="2023-02-01T17:37:14.818" v="3185" actId="1076"/>
          <ac:spMkLst>
            <pc:docMk/>
            <pc:sldMk cId="1197885975" sldId="655"/>
            <ac:spMk id="2" creationId="{D146174B-8924-48E3-9B81-20D08A46A08A}"/>
          </ac:spMkLst>
        </pc:spChg>
        <pc:spChg chg="mod">
          <ac:chgData name="Xu, Yuejia" userId="71db34dd-e32b-4d87-a0ac-20dc08123265" providerId="ADAL" clId="{6880AFA5-D0A4-4DC9-8082-CEF634ADAFE5}" dt="2023-02-01T17:41:11.785" v="3596" actId="20577"/>
          <ac:spMkLst>
            <pc:docMk/>
            <pc:sldMk cId="1197885975" sldId="655"/>
            <ac:spMk id="3" creationId="{251CD059-8DB7-4FA4-9EC1-05B09C94235F}"/>
          </ac:spMkLst>
        </pc:spChg>
      </pc:sldChg>
      <pc:sldChg chg="ord">
        <pc:chgData name="Xu, Yuejia" userId="71db34dd-e32b-4d87-a0ac-20dc08123265" providerId="ADAL" clId="{6880AFA5-D0A4-4DC9-8082-CEF634ADAFE5}" dt="2023-02-06T16:47:57.515" v="5107"/>
        <pc:sldMkLst>
          <pc:docMk/>
          <pc:sldMk cId="2169122087" sldId="660"/>
        </pc:sldMkLst>
      </pc:sldChg>
      <pc:sldChg chg="modSp new mod ord">
        <pc:chgData name="Xu, Yuejia" userId="71db34dd-e32b-4d87-a0ac-20dc08123265" providerId="ADAL" clId="{6880AFA5-D0A4-4DC9-8082-CEF634ADAFE5}" dt="2023-02-01T16:38:49.327" v="2033"/>
        <pc:sldMkLst>
          <pc:docMk/>
          <pc:sldMk cId="3791812804" sldId="664"/>
        </pc:sldMkLst>
        <pc:spChg chg="mod">
          <ac:chgData name="Xu, Yuejia" userId="71db34dd-e32b-4d87-a0ac-20dc08123265" providerId="ADAL" clId="{6880AFA5-D0A4-4DC9-8082-CEF634ADAFE5}" dt="2023-01-28T21:44:25.950" v="521" actId="20577"/>
          <ac:spMkLst>
            <pc:docMk/>
            <pc:sldMk cId="3791812804" sldId="664"/>
            <ac:spMk id="2" creationId="{B0C681BA-E76A-4647-A6F6-AC52766CBFC2}"/>
          </ac:spMkLst>
        </pc:spChg>
        <pc:spChg chg="mod">
          <ac:chgData name="Xu, Yuejia" userId="71db34dd-e32b-4d87-a0ac-20dc08123265" providerId="ADAL" clId="{6880AFA5-D0A4-4DC9-8082-CEF634ADAFE5}" dt="2023-01-28T21:43:08.947" v="498" actId="13926"/>
          <ac:spMkLst>
            <pc:docMk/>
            <pc:sldMk cId="3791812804" sldId="664"/>
            <ac:spMk id="3" creationId="{EC9E126F-9CEA-442D-AEBD-A83FFD67C305}"/>
          </ac:spMkLst>
        </pc:spChg>
      </pc:sldChg>
      <pc:sldChg chg="modSp new mod">
        <pc:chgData name="Xu, Yuejia" userId="71db34dd-e32b-4d87-a0ac-20dc08123265" providerId="ADAL" clId="{6880AFA5-D0A4-4DC9-8082-CEF634ADAFE5}" dt="2023-01-30T13:21:07.763" v="1536" actId="20577"/>
        <pc:sldMkLst>
          <pc:docMk/>
          <pc:sldMk cId="1360348309" sldId="665"/>
        </pc:sldMkLst>
        <pc:spChg chg="mod">
          <ac:chgData name="Xu, Yuejia" userId="71db34dd-e32b-4d87-a0ac-20dc08123265" providerId="ADAL" clId="{6880AFA5-D0A4-4DC9-8082-CEF634ADAFE5}" dt="2023-01-28T21:45:19.920" v="542" actId="20577"/>
          <ac:spMkLst>
            <pc:docMk/>
            <pc:sldMk cId="1360348309" sldId="665"/>
            <ac:spMk id="2" creationId="{986C0FE2-C563-4736-9BEC-7C64F103B9B5}"/>
          </ac:spMkLst>
        </pc:spChg>
        <pc:spChg chg="mod">
          <ac:chgData name="Xu, Yuejia" userId="71db34dd-e32b-4d87-a0ac-20dc08123265" providerId="ADAL" clId="{6880AFA5-D0A4-4DC9-8082-CEF634ADAFE5}" dt="2023-01-30T13:21:07.763" v="1536" actId="20577"/>
          <ac:spMkLst>
            <pc:docMk/>
            <pc:sldMk cId="1360348309" sldId="665"/>
            <ac:spMk id="3" creationId="{F8CE2300-A6C3-4DD4-BE70-0FF6EDD0A1A0}"/>
          </ac:spMkLst>
        </pc:spChg>
      </pc:sldChg>
      <pc:sldChg chg="addSp modSp new mod">
        <pc:chgData name="Xu, Yuejia" userId="71db34dd-e32b-4d87-a0ac-20dc08123265" providerId="ADAL" clId="{6880AFA5-D0A4-4DC9-8082-CEF634ADAFE5}" dt="2023-02-01T11:53:47.368" v="1971" actId="1076"/>
        <pc:sldMkLst>
          <pc:docMk/>
          <pc:sldMk cId="3805160697" sldId="666"/>
        </pc:sldMkLst>
        <pc:spChg chg="mod">
          <ac:chgData name="Xu, Yuejia" userId="71db34dd-e32b-4d87-a0ac-20dc08123265" providerId="ADAL" clId="{6880AFA5-D0A4-4DC9-8082-CEF634ADAFE5}" dt="2023-01-30T12:56:04.859" v="1088" actId="20577"/>
          <ac:spMkLst>
            <pc:docMk/>
            <pc:sldMk cId="3805160697" sldId="666"/>
            <ac:spMk id="2" creationId="{060C3E44-A19F-4DC2-932A-CCD579C7844C}"/>
          </ac:spMkLst>
        </pc:spChg>
        <pc:spChg chg="mod">
          <ac:chgData name="Xu, Yuejia" userId="71db34dd-e32b-4d87-a0ac-20dc08123265" providerId="ADAL" clId="{6880AFA5-D0A4-4DC9-8082-CEF634ADAFE5}" dt="2023-02-01T11:53:39.047" v="1968" actId="20577"/>
          <ac:spMkLst>
            <pc:docMk/>
            <pc:sldMk cId="3805160697" sldId="666"/>
            <ac:spMk id="3" creationId="{B1C24534-32D0-47EE-A435-31796E66383B}"/>
          </ac:spMkLst>
        </pc:spChg>
        <pc:picChg chg="add mod">
          <ac:chgData name="Xu, Yuejia" userId="71db34dd-e32b-4d87-a0ac-20dc08123265" providerId="ADAL" clId="{6880AFA5-D0A4-4DC9-8082-CEF634ADAFE5}" dt="2023-02-01T11:53:41.724" v="1969" actId="1076"/>
          <ac:picMkLst>
            <pc:docMk/>
            <pc:sldMk cId="3805160697" sldId="666"/>
            <ac:picMk id="8" creationId="{D7F8265C-A921-41FF-A4C1-96F1ABD5B241}"/>
          </ac:picMkLst>
        </pc:picChg>
        <pc:picChg chg="add mod">
          <ac:chgData name="Xu, Yuejia" userId="71db34dd-e32b-4d87-a0ac-20dc08123265" providerId="ADAL" clId="{6880AFA5-D0A4-4DC9-8082-CEF634ADAFE5}" dt="2023-02-01T11:53:47.368" v="1971" actId="1076"/>
          <ac:picMkLst>
            <pc:docMk/>
            <pc:sldMk cId="3805160697" sldId="666"/>
            <ac:picMk id="10" creationId="{71FA0639-A3CB-4592-A1B4-19DAE477F515}"/>
          </ac:picMkLst>
        </pc:picChg>
      </pc:sldChg>
      <pc:sldChg chg="modSp new mod">
        <pc:chgData name="Xu, Yuejia" userId="71db34dd-e32b-4d87-a0ac-20dc08123265" providerId="ADAL" clId="{6880AFA5-D0A4-4DC9-8082-CEF634ADAFE5}" dt="2023-01-31T15:46:07.577" v="1841" actId="207"/>
        <pc:sldMkLst>
          <pc:docMk/>
          <pc:sldMk cId="2310572779" sldId="667"/>
        </pc:sldMkLst>
        <pc:spChg chg="mod">
          <ac:chgData name="Xu, Yuejia" userId="71db34dd-e32b-4d87-a0ac-20dc08123265" providerId="ADAL" clId="{6880AFA5-D0A4-4DC9-8082-CEF634ADAFE5}" dt="2023-01-30T17:48:27.483" v="1631" actId="20577"/>
          <ac:spMkLst>
            <pc:docMk/>
            <pc:sldMk cId="2310572779" sldId="667"/>
            <ac:spMk id="2" creationId="{521126CB-394C-4CF3-A7BE-9784F3AEEE5F}"/>
          </ac:spMkLst>
        </pc:spChg>
        <pc:spChg chg="mod">
          <ac:chgData name="Xu, Yuejia" userId="71db34dd-e32b-4d87-a0ac-20dc08123265" providerId="ADAL" clId="{6880AFA5-D0A4-4DC9-8082-CEF634ADAFE5}" dt="2023-01-31T15:46:07.577" v="1841" actId="207"/>
          <ac:spMkLst>
            <pc:docMk/>
            <pc:sldMk cId="2310572779" sldId="667"/>
            <ac:spMk id="3" creationId="{1E39E60D-03AD-4EA0-93C1-EC39140ACD5A}"/>
          </ac:spMkLst>
        </pc:spChg>
      </pc:sldChg>
      <pc:sldChg chg="addSp delSp modSp new mod">
        <pc:chgData name="Xu, Yuejia" userId="71db34dd-e32b-4d87-a0ac-20dc08123265" providerId="ADAL" clId="{6880AFA5-D0A4-4DC9-8082-CEF634ADAFE5}" dt="2023-01-31T17:48:35.817" v="1863" actId="1076"/>
        <pc:sldMkLst>
          <pc:docMk/>
          <pc:sldMk cId="1345402544" sldId="668"/>
        </pc:sldMkLst>
        <pc:spChg chg="mod">
          <ac:chgData name="Xu, Yuejia" userId="71db34dd-e32b-4d87-a0ac-20dc08123265" providerId="ADAL" clId="{6880AFA5-D0A4-4DC9-8082-CEF634ADAFE5}" dt="2023-01-31T15:09:34.758" v="1712" actId="313"/>
          <ac:spMkLst>
            <pc:docMk/>
            <pc:sldMk cId="1345402544" sldId="668"/>
            <ac:spMk id="2" creationId="{ADC1E4F5-7DC7-47E0-A51F-7AF39403A781}"/>
          </ac:spMkLst>
        </pc:spChg>
        <pc:spChg chg="del">
          <ac:chgData name="Xu, Yuejia" userId="71db34dd-e32b-4d87-a0ac-20dc08123265" providerId="ADAL" clId="{6880AFA5-D0A4-4DC9-8082-CEF634ADAFE5}" dt="2023-01-31T15:09:57.566" v="1713" actId="478"/>
          <ac:spMkLst>
            <pc:docMk/>
            <pc:sldMk cId="1345402544" sldId="668"/>
            <ac:spMk id="3" creationId="{8D6EE9E4-42CD-4CBA-9D14-A68F4021E219}"/>
          </ac:spMkLst>
        </pc:spChg>
        <pc:picChg chg="add mod">
          <ac:chgData name="Xu, Yuejia" userId="71db34dd-e32b-4d87-a0ac-20dc08123265" providerId="ADAL" clId="{6880AFA5-D0A4-4DC9-8082-CEF634ADAFE5}" dt="2023-01-31T15:10:00.744" v="1715" actId="1076"/>
          <ac:picMkLst>
            <pc:docMk/>
            <pc:sldMk cId="1345402544" sldId="668"/>
            <ac:picMk id="8" creationId="{D6DCA6A1-EFFC-4E78-B662-7EA7AEC21CF6}"/>
          </ac:picMkLst>
        </pc:picChg>
        <pc:picChg chg="add mod">
          <ac:chgData name="Xu, Yuejia" userId="71db34dd-e32b-4d87-a0ac-20dc08123265" providerId="ADAL" clId="{6880AFA5-D0A4-4DC9-8082-CEF634ADAFE5}" dt="2023-01-31T17:48:35.817" v="1863" actId="1076"/>
          <ac:picMkLst>
            <pc:docMk/>
            <pc:sldMk cId="1345402544" sldId="668"/>
            <ac:picMk id="10" creationId="{BE350AB9-E2F8-4586-8C5C-3E62745C7C90}"/>
          </ac:picMkLst>
        </pc:picChg>
      </pc:sldChg>
      <pc:sldChg chg="addSp delSp modSp new mod">
        <pc:chgData name="Xu, Yuejia" userId="71db34dd-e32b-4d87-a0ac-20dc08123265" providerId="ADAL" clId="{6880AFA5-D0A4-4DC9-8082-CEF634ADAFE5}" dt="2023-01-31T15:47:34.674" v="1846" actId="1076"/>
        <pc:sldMkLst>
          <pc:docMk/>
          <pc:sldMk cId="1988666361" sldId="669"/>
        </pc:sldMkLst>
        <pc:spChg chg="mod">
          <ac:chgData name="Xu, Yuejia" userId="71db34dd-e32b-4d87-a0ac-20dc08123265" providerId="ADAL" clId="{6880AFA5-D0A4-4DC9-8082-CEF634ADAFE5}" dt="2023-01-31T15:45:22.369" v="1769" actId="20577"/>
          <ac:spMkLst>
            <pc:docMk/>
            <pc:sldMk cId="1988666361" sldId="669"/>
            <ac:spMk id="2" creationId="{CB343BE0-0034-40ED-8039-2E339C3DD160}"/>
          </ac:spMkLst>
        </pc:spChg>
        <pc:spChg chg="del">
          <ac:chgData name="Xu, Yuejia" userId="71db34dd-e32b-4d87-a0ac-20dc08123265" providerId="ADAL" clId="{6880AFA5-D0A4-4DC9-8082-CEF634ADAFE5}" dt="2023-01-31T15:46:54.947" v="1842" actId="22"/>
          <ac:spMkLst>
            <pc:docMk/>
            <pc:sldMk cId="1988666361" sldId="669"/>
            <ac:spMk id="3" creationId="{CF8BA108-3D0A-48CD-9C98-A2388E2C31FE}"/>
          </ac:spMkLst>
        </pc:spChg>
        <pc:picChg chg="add mod ord">
          <ac:chgData name="Xu, Yuejia" userId="71db34dd-e32b-4d87-a0ac-20dc08123265" providerId="ADAL" clId="{6880AFA5-D0A4-4DC9-8082-CEF634ADAFE5}" dt="2023-01-31T15:46:57.661" v="1843" actId="1076"/>
          <ac:picMkLst>
            <pc:docMk/>
            <pc:sldMk cId="1988666361" sldId="669"/>
            <ac:picMk id="8" creationId="{9ACAF3F4-2E58-4A03-8C90-B2CB5F19E109}"/>
          </ac:picMkLst>
        </pc:picChg>
        <pc:picChg chg="add mod">
          <ac:chgData name="Xu, Yuejia" userId="71db34dd-e32b-4d87-a0ac-20dc08123265" providerId="ADAL" clId="{6880AFA5-D0A4-4DC9-8082-CEF634ADAFE5}" dt="2023-01-31T15:47:34.674" v="1846" actId="1076"/>
          <ac:picMkLst>
            <pc:docMk/>
            <pc:sldMk cId="1988666361" sldId="669"/>
            <ac:picMk id="10" creationId="{D4DC16CD-0FC9-4A47-988F-B9B3ADDFD17E}"/>
          </ac:picMkLst>
        </pc:picChg>
      </pc:sldChg>
      <pc:sldChg chg="addSp delSp modSp new mod">
        <pc:chgData name="Xu, Yuejia" userId="71db34dd-e32b-4d87-a0ac-20dc08123265" providerId="ADAL" clId="{6880AFA5-D0A4-4DC9-8082-CEF634ADAFE5}" dt="2023-01-31T16:06:27.502" v="1860" actId="22"/>
        <pc:sldMkLst>
          <pc:docMk/>
          <pc:sldMk cId="1531470172" sldId="670"/>
        </pc:sldMkLst>
        <pc:spChg chg="mod">
          <ac:chgData name="Xu, Yuejia" userId="71db34dd-e32b-4d87-a0ac-20dc08123265" providerId="ADAL" clId="{6880AFA5-D0A4-4DC9-8082-CEF634ADAFE5}" dt="2023-01-31T16:06:24.057" v="1859" actId="20577"/>
          <ac:spMkLst>
            <pc:docMk/>
            <pc:sldMk cId="1531470172" sldId="670"/>
            <ac:spMk id="2" creationId="{CCE916E6-A288-4CE3-ABFC-6793196106A2}"/>
          </ac:spMkLst>
        </pc:spChg>
        <pc:spChg chg="del">
          <ac:chgData name="Xu, Yuejia" userId="71db34dd-e32b-4d87-a0ac-20dc08123265" providerId="ADAL" clId="{6880AFA5-D0A4-4DC9-8082-CEF634ADAFE5}" dt="2023-01-31T16:06:27.502" v="1860" actId="22"/>
          <ac:spMkLst>
            <pc:docMk/>
            <pc:sldMk cId="1531470172" sldId="670"/>
            <ac:spMk id="3" creationId="{5FEDE3F8-91D6-4A7C-A86F-20ADDDADF6A4}"/>
          </ac:spMkLst>
        </pc:spChg>
        <pc:picChg chg="add mod ord">
          <ac:chgData name="Xu, Yuejia" userId="71db34dd-e32b-4d87-a0ac-20dc08123265" providerId="ADAL" clId="{6880AFA5-D0A4-4DC9-8082-CEF634ADAFE5}" dt="2023-01-31T16:06:27.502" v="1860" actId="22"/>
          <ac:picMkLst>
            <pc:docMk/>
            <pc:sldMk cId="1531470172" sldId="670"/>
            <ac:picMk id="8" creationId="{C3FE7AF5-5F66-4C3C-ADAB-291A1661F3C2}"/>
          </ac:picMkLst>
        </pc:picChg>
      </pc:sldChg>
      <pc:sldChg chg="modSp new mod modNotesTx">
        <pc:chgData name="Xu, Yuejia" userId="71db34dd-e32b-4d87-a0ac-20dc08123265" providerId="ADAL" clId="{6880AFA5-D0A4-4DC9-8082-CEF634ADAFE5}" dt="2023-02-01T17:46:38.479" v="4337" actId="20577"/>
        <pc:sldMkLst>
          <pc:docMk/>
          <pc:sldMk cId="2769140072" sldId="671"/>
        </pc:sldMkLst>
        <pc:spChg chg="mod">
          <ac:chgData name="Xu, Yuejia" userId="71db34dd-e32b-4d87-a0ac-20dc08123265" providerId="ADAL" clId="{6880AFA5-D0A4-4DC9-8082-CEF634ADAFE5}" dt="2023-02-01T17:40:36.662" v="3589" actId="20577"/>
          <ac:spMkLst>
            <pc:docMk/>
            <pc:sldMk cId="2769140072" sldId="671"/>
            <ac:spMk id="2" creationId="{93B1AB64-36F9-4393-8831-041AEAF6CD52}"/>
          </ac:spMkLst>
        </pc:spChg>
        <pc:spChg chg="mod">
          <ac:chgData name="Xu, Yuejia" userId="71db34dd-e32b-4d87-a0ac-20dc08123265" providerId="ADAL" clId="{6880AFA5-D0A4-4DC9-8082-CEF634ADAFE5}" dt="2023-02-01T17:46:38.479" v="4337" actId="20577"/>
          <ac:spMkLst>
            <pc:docMk/>
            <pc:sldMk cId="2769140072" sldId="671"/>
            <ac:spMk id="3" creationId="{B8D762C6-A364-496E-A486-C7DC59CDEC06}"/>
          </ac:spMkLst>
        </pc:spChg>
      </pc:sldChg>
      <pc:sldChg chg="modSp new mod">
        <pc:chgData name="Xu, Yuejia" userId="71db34dd-e32b-4d87-a0ac-20dc08123265" providerId="ADAL" clId="{6880AFA5-D0A4-4DC9-8082-CEF634ADAFE5}" dt="2023-02-01T16:40:49.224" v="2266" actId="313"/>
        <pc:sldMkLst>
          <pc:docMk/>
          <pc:sldMk cId="1326455497" sldId="672"/>
        </pc:sldMkLst>
        <pc:spChg chg="mod">
          <ac:chgData name="Xu, Yuejia" userId="71db34dd-e32b-4d87-a0ac-20dc08123265" providerId="ADAL" clId="{6880AFA5-D0A4-4DC9-8082-CEF634ADAFE5}" dt="2023-02-01T16:39:28.156" v="2065" actId="20577"/>
          <ac:spMkLst>
            <pc:docMk/>
            <pc:sldMk cId="1326455497" sldId="672"/>
            <ac:spMk id="2" creationId="{1C5E43BC-3930-4FC5-BE5D-DFBBB81E370F}"/>
          </ac:spMkLst>
        </pc:spChg>
        <pc:spChg chg="mod">
          <ac:chgData name="Xu, Yuejia" userId="71db34dd-e32b-4d87-a0ac-20dc08123265" providerId="ADAL" clId="{6880AFA5-D0A4-4DC9-8082-CEF634ADAFE5}" dt="2023-02-01T16:40:49.224" v="2266" actId="313"/>
          <ac:spMkLst>
            <pc:docMk/>
            <pc:sldMk cId="1326455497" sldId="672"/>
            <ac:spMk id="3" creationId="{BD5FAC50-124F-4071-B6E3-B6AC26221F4F}"/>
          </ac:spMkLst>
        </pc:spChg>
      </pc:sldChg>
      <pc:sldChg chg="addSp modSp new mod">
        <pc:chgData name="Xu, Yuejia" userId="71db34dd-e32b-4d87-a0ac-20dc08123265" providerId="ADAL" clId="{6880AFA5-D0A4-4DC9-8082-CEF634ADAFE5}" dt="2023-02-01T17:59:10.137" v="4918" actId="1076"/>
        <pc:sldMkLst>
          <pc:docMk/>
          <pc:sldMk cId="1250602779" sldId="673"/>
        </pc:sldMkLst>
        <pc:spChg chg="mod">
          <ac:chgData name="Xu, Yuejia" userId="71db34dd-e32b-4d87-a0ac-20dc08123265" providerId="ADAL" clId="{6880AFA5-D0A4-4DC9-8082-CEF634ADAFE5}" dt="2023-02-01T17:47:14.627" v="4375" actId="20577"/>
          <ac:spMkLst>
            <pc:docMk/>
            <pc:sldMk cId="1250602779" sldId="673"/>
            <ac:spMk id="2" creationId="{7AD353F7-26B5-4FBF-AD11-82811EDF6453}"/>
          </ac:spMkLst>
        </pc:spChg>
        <pc:spChg chg="mod">
          <ac:chgData name="Xu, Yuejia" userId="71db34dd-e32b-4d87-a0ac-20dc08123265" providerId="ADAL" clId="{6880AFA5-D0A4-4DC9-8082-CEF634ADAFE5}" dt="2023-02-01T17:59:00.439" v="4915" actId="20577"/>
          <ac:spMkLst>
            <pc:docMk/>
            <pc:sldMk cId="1250602779" sldId="673"/>
            <ac:spMk id="3" creationId="{E5AC8A72-A91E-40E1-8E5C-FE959ABE552A}"/>
          </ac:spMkLst>
        </pc:spChg>
        <pc:picChg chg="add mod">
          <ac:chgData name="Xu, Yuejia" userId="71db34dd-e32b-4d87-a0ac-20dc08123265" providerId="ADAL" clId="{6880AFA5-D0A4-4DC9-8082-CEF634ADAFE5}" dt="2023-02-01T17:59:10.137" v="4918" actId="1076"/>
          <ac:picMkLst>
            <pc:docMk/>
            <pc:sldMk cId="1250602779" sldId="673"/>
            <ac:picMk id="8" creationId="{3C0EA368-C6EA-43ED-938F-A08B299B29DA}"/>
          </ac:picMkLst>
        </pc:picChg>
      </pc:sldChg>
      <pc:sldChg chg="modSp new del mod">
        <pc:chgData name="Xu, Yuejia" userId="71db34dd-e32b-4d87-a0ac-20dc08123265" providerId="ADAL" clId="{6880AFA5-D0A4-4DC9-8082-CEF634ADAFE5}" dt="2023-02-01T17:41:28.566" v="3597" actId="47"/>
        <pc:sldMkLst>
          <pc:docMk/>
          <pc:sldMk cId="3970195492" sldId="673"/>
        </pc:sldMkLst>
        <pc:spChg chg="mod">
          <ac:chgData name="Xu, Yuejia" userId="71db34dd-e32b-4d87-a0ac-20dc08123265" providerId="ADAL" clId="{6880AFA5-D0A4-4DC9-8082-CEF634ADAFE5}" dt="2023-02-01T17:39:37.131" v="3372" actId="20577"/>
          <ac:spMkLst>
            <pc:docMk/>
            <pc:sldMk cId="3970195492" sldId="673"/>
            <ac:spMk id="2" creationId="{7DF3E8FD-91E7-442E-9278-039B66968ADA}"/>
          </ac:spMkLst>
        </pc:spChg>
        <pc:spChg chg="mod">
          <ac:chgData name="Xu, Yuejia" userId="71db34dd-e32b-4d87-a0ac-20dc08123265" providerId="ADAL" clId="{6880AFA5-D0A4-4DC9-8082-CEF634ADAFE5}" dt="2023-02-01T17:40:05.962" v="3514" actId="20577"/>
          <ac:spMkLst>
            <pc:docMk/>
            <pc:sldMk cId="3970195492" sldId="673"/>
            <ac:spMk id="3" creationId="{EF8495C4-38B9-4D49-A651-806481F4D87D}"/>
          </ac:spMkLst>
        </pc:spChg>
      </pc:sldChg>
      <pc:sldChg chg="modSp new mod">
        <pc:chgData name="Xu, Yuejia" userId="71db34dd-e32b-4d87-a0ac-20dc08123265" providerId="ADAL" clId="{6880AFA5-D0A4-4DC9-8082-CEF634ADAFE5}" dt="2023-02-08T15:46:04.111" v="5905"/>
        <pc:sldMkLst>
          <pc:docMk/>
          <pc:sldMk cId="595453882" sldId="674"/>
        </pc:sldMkLst>
        <pc:spChg chg="mod">
          <ac:chgData name="Xu, Yuejia" userId="71db34dd-e32b-4d87-a0ac-20dc08123265" providerId="ADAL" clId="{6880AFA5-D0A4-4DC9-8082-CEF634ADAFE5}" dt="2023-02-08T15:45:37.243" v="5900" actId="20577"/>
          <ac:spMkLst>
            <pc:docMk/>
            <pc:sldMk cId="595453882" sldId="674"/>
            <ac:spMk id="2" creationId="{416897B6-AE32-4980-97FF-B85EBE07D756}"/>
          </ac:spMkLst>
        </pc:spChg>
        <pc:spChg chg="mod">
          <ac:chgData name="Xu, Yuejia" userId="71db34dd-e32b-4d87-a0ac-20dc08123265" providerId="ADAL" clId="{6880AFA5-D0A4-4DC9-8082-CEF634ADAFE5}" dt="2023-02-08T15:46:04.111" v="5905"/>
          <ac:spMkLst>
            <pc:docMk/>
            <pc:sldMk cId="595453882" sldId="674"/>
            <ac:spMk id="3" creationId="{82855DE5-8D63-499C-9ECE-29ED6F01DE40}"/>
          </ac:spMkLst>
        </pc:spChg>
      </pc:sldChg>
      <pc:sldChg chg="modSp new mod">
        <pc:chgData name="Xu, Yuejia" userId="71db34dd-e32b-4d87-a0ac-20dc08123265" providerId="ADAL" clId="{6880AFA5-D0A4-4DC9-8082-CEF634ADAFE5}" dt="2023-02-10T22:13:58.318" v="6066" actId="20577"/>
        <pc:sldMkLst>
          <pc:docMk/>
          <pc:sldMk cId="1304387532" sldId="675"/>
        </pc:sldMkLst>
        <pc:spChg chg="mod">
          <ac:chgData name="Xu, Yuejia" userId="71db34dd-e32b-4d87-a0ac-20dc08123265" providerId="ADAL" clId="{6880AFA5-D0A4-4DC9-8082-CEF634ADAFE5}" dt="2023-02-10T21:44:43.785" v="5940" actId="20577"/>
          <ac:spMkLst>
            <pc:docMk/>
            <pc:sldMk cId="1304387532" sldId="675"/>
            <ac:spMk id="2" creationId="{4E0A9004-4DF7-4EC8-983F-9227ADF43767}"/>
          </ac:spMkLst>
        </pc:spChg>
        <pc:spChg chg="mod">
          <ac:chgData name="Xu, Yuejia" userId="71db34dd-e32b-4d87-a0ac-20dc08123265" providerId="ADAL" clId="{6880AFA5-D0A4-4DC9-8082-CEF634ADAFE5}" dt="2023-02-10T22:13:58.318" v="6066" actId="20577"/>
          <ac:spMkLst>
            <pc:docMk/>
            <pc:sldMk cId="1304387532" sldId="675"/>
            <ac:spMk id="3" creationId="{6BA691C5-930F-470E-81D3-5144ADBCD845}"/>
          </ac:spMkLst>
        </pc:spChg>
      </pc:sldChg>
      <pc:sldChg chg="delSp modSp new mod">
        <pc:chgData name="Xu, Yuejia" userId="71db34dd-e32b-4d87-a0ac-20dc08123265" providerId="ADAL" clId="{6880AFA5-D0A4-4DC9-8082-CEF634ADAFE5}" dt="2023-02-13T11:51:34.324" v="6972" actId="20577"/>
        <pc:sldMkLst>
          <pc:docMk/>
          <pc:sldMk cId="2043737924" sldId="676"/>
        </pc:sldMkLst>
        <pc:spChg chg="mod">
          <ac:chgData name="Xu, Yuejia" userId="71db34dd-e32b-4d87-a0ac-20dc08123265" providerId="ADAL" clId="{6880AFA5-D0A4-4DC9-8082-CEF634ADAFE5}" dt="2023-02-13T11:50:36.925" v="6768" actId="14100"/>
          <ac:spMkLst>
            <pc:docMk/>
            <pc:sldMk cId="2043737924" sldId="676"/>
            <ac:spMk id="2" creationId="{3F95E5E2-4D04-4819-883F-B261F72D8C88}"/>
          </ac:spMkLst>
        </pc:spChg>
        <pc:spChg chg="mod">
          <ac:chgData name="Xu, Yuejia" userId="71db34dd-e32b-4d87-a0ac-20dc08123265" providerId="ADAL" clId="{6880AFA5-D0A4-4DC9-8082-CEF634ADAFE5}" dt="2023-02-13T11:51:34.324" v="6972" actId="20577"/>
          <ac:spMkLst>
            <pc:docMk/>
            <pc:sldMk cId="2043737924" sldId="676"/>
            <ac:spMk id="3" creationId="{24051428-5E60-4944-8B5F-0813136795DE}"/>
          </ac:spMkLst>
        </pc:spChg>
        <pc:spChg chg="del">
          <ac:chgData name="Xu, Yuejia" userId="71db34dd-e32b-4d87-a0ac-20dc08123265" providerId="ADAL" clId="{6880AFA5-D0A4-4DC9-8082-CEF634ADAFE5}" dt="2023-02-13T11:49:55.699" v="6683" actId="478"/>
          <ac:spMkLst>
            <pc:docMk/>
            <pc:sldMk cId="2043737924" sldId="676"/>
            <ac:spMk id="5" creationId="{1AACBFA6-DA5B-433B-A597-BF89E6F1EB47}"/>
          </ac:spMkLst>
        </pc:spChg>
      </pc:sldChg>
    </pc:docChg>
  </pc:docChgLst>
  <pc:docChgLst>
    <pc:chgData name="Xu, Yuejia" userId="71db34dd-e32b-4d87-a0ac-20dc08123265" providerId="ADAL" clId="{71CB445D-F2C7-45A6-947E-4BFD72A60D23}"/>
    <pc:docChg chg="custSel addSld delSld modSld sldOrd">
      <pc:chgData name="Xu, Yuejia" userId="71db34dd-e32b-4d87-a0ac-20dc08123265" providerId="ADAL" clId="{71CB445D-F2C7-45A6-947E-4BFD72A60D23}" dt="2022-10-31T19:23:07.758" v="2086" actId="20577"/>
      <pc:docMkLst>
        <pc:docMk/>
      </pc:docMkLst>
      <pc:sldChg chg="new">
        <pc:chgData name="Xu, Yuejia" userId="71db34dd-e32b-4d87-a0ac-20dc08123265" providerId="ADAL" clId="{71CB445D-F2C7-45A6-947E-4BFD72A60D23}" dt="2022-10-29T15:53:40.022" v="0" actId="680"/>
        <pc:sldMkLst>
          <pc:docMk/>
          <pc:sldMk cId="3923432164" sldId="256"/>
        </pc:sldMkLst>
      </pc:sldChg>
      <pc:sldChg chg="delSp modSp add del mod">
        <pc:chgData name="Xu, Yuejia" userId="71db34dd-e32b-4d87-a0ac-20dc08123265" providerId="ADAL" clId="{71CB445D-F2C7-45A6-947E-4BFD72A60D23}" dt="2022-10-29T15:55:41.412" v="56" actId="47"/>
        <pc:sldMkLst>
          <pc:docMk/>
          <pc:sldMk cId="1889942292" sldId="640"/>
        </pc:sldMkLst>
        <pc:spChg chg="mod">
          <ac:chgData name="Xu, Yuejia" userId="71db34dd-e32b-4d87-a0ac-20dc08123265" providerId="ADAL" clId="{71CB445D-F2C7-45A6-947E-4BFD72A60D23}" dt="2022-10-29T15:54:32.763" v="2"/>
          <ac:spMkLst>
            <pc:docMk/>
            <pc:sldMk cId="1889942292" sldId="640"/>
            <ac:spMk id="4" creationId="{3F00FAF8-704B-794E-8F3E-84929D3EEC1F}"/>
          </ac:spMkLst>
        </pc:spChg>
        <pc:spChg chg="mod">
          <ac:chgData name="Xu, Yuejia" userId="71db34dd-e32b-4d87-a0ac-20dc08123265" providerId="ADAL" clId="{71CB445D-F2C7-45A6-947E-4BFD72A60D23}" dt="2022-10-29T15:55:00.873" v="29" actId="20577"/>
          <ac:spMkLst>
            <pc:docMk/>
            <pc:sldMk cId="1889942292" sldId="640"/>
            <ac:spMk id="7" creationId="{8116090C-B931-194A-A38A-A210C77C6589}"/>
          </ac:spMkLst>
        </pc:spChg>
        <pc:spChg chg="del">
          <ac:chgData name="Xu, Yuejia" userId="71db34dd-e32b-4d87-a0ac-20dc08123265" providerId="ADAL" clId="{71CB445D-F2C7-45A6-947E-4BFD72A60D23}" dt="2022-10-29T15:55:03.872" v="30" actId="478"/>
          <ac:spMkLst>
            <pc:docMk/>
            <pc:sldMk cId="1889942292" sldId="640"/>
            <ac:spMk id="10" creationId="{F0E60B7A-9E02-CE4A-A068-41CB3F916CA0}"/>
          </ac:spMkLst>
        </pc:spChg>
        <pc:spChg chg="mod">
          <ac:chgData name="Xu, Yuejia" userId="71db34dd-e32b-4d87-a0ac-20dc08123265" providerId="ADAL" clId="{71CB445D-F2C7-45A6-947E-4BFD72A60D23}" dt="2022-10-29T15:54:32.763" v="2"/>
          <ac:spMkLst>
            <pc:docMk/>
            <pc:sldMk cId="1889942292" sldId="640"/>
            <ac:spMk id="11" creationId="{3CB2B9A8-549C-1650-8E78-B88B0FBE5564}"/>
          </ac:spMkLst>
        </pc:spChg>
        <pc:spChg chg="mod">
          <ac:chgData name="Xu, Yuejia" userId="71db34dd-e32b-4d87-a0ac-20dc08123265" providerId="ADAL" clId="{71CB445D-F2C7-45A6-947E-4BFD72A60D23}" dt="2022-10-29T15:54:32.763" v="2"/>
          <ac:spMkLst>
            <pc:docMk/>
            <pc:sldMk cId="1889942292" sldId="640"/>
            <ac:spMk id="12" creationId="{43221A01-F5D0-1FC5-1CDA-97B5257678D5}"/>
          </ac:spMkLst>
        </pc:spChg>
        <pc:spChg chg="mod">
          <ac:chgData name="Xu, Yuejia" userId="71db34dd-e32b-4d87-a0ac-20dc08123265" providerId="ADAL" clId="{71CB445D-F2C7-45A6-947E-4BFD72A60D23}" dt="2022-10-29T15:54:32.763" v="2"/>
          <ac:spMkLst>
            <pc:docMk/>
            <pc:sldMk cId="1889942292" sldId="640"/>
            <ac:spMk id="13" creationId="{FCD9B39C-8742-86C9-1FE4-76CB1CB0E3F3}"/>
          </ac:spMkLst>
        </pc:spChg>
      </pc:sldChg>
      <pc:sldChg chg="modSp new mod">
        <pc:chgData name="Xu, Yuejia" userId="71db34dd-e32b-4d87-a0ac-20dc08123265" providerId="ADAL" clId="{71CB445D-F2C7-45A6-947E-4BFD72A60D23}" dt="2022-10-29T15:57:09.710" v="346" actId="20577"/>
        <pc:sldMkLst>
          <pc:docMk/>
          <pc:sldMk cId="910888729" sldId="641"/>
        </pc:sldMkLst>
        <pc:spChg chg="mod">
          <ac:chgData name="Xu, Yuejia" userId="71db34dd-e32b-4d87-a0ac-20dc08123265" providerId="ADAL" clId="{71CB445D-F2C7-45A6-947E-4BFD72A60D23}" dt="2022-10-29T15:55:39.437" v="55" actId="20577"/>
          <ac:spMkLst>
            <pc:docMk/>
            <pc:sldMk cId="910888729" sldId="641"/>
            <ac:spMk id="2" creationId="{F59BAFCF-B2A2-4F1E-9C1F-29839E234B68}"/>
          </ac:spMkLst>
        </pc:spChg>
        <pc:spChg chg="mod">
          <ac:chgData name="Xu, Yuejia" userId="71db34dd-e32b-4d87-a0ac-20dc08123265" providerId="ADAL" clId="{71CB445D-F2C7-45A6-947E-4BFD72A60D23}" dt="2022-10-29T15:57:09.710" v="346" actId="20577"/>
          <ac:spMkLst>
            <pc:docMk/>
            <pc:sldMk cId="910888729" sldId="641"/>
            <ac:spMk id="3" creationId="{88370264-5162-4932-AE8C-331321304C6E}"/>
          </ac:spMkLst>
        </pc:spChg>
      </pc:sldChg>
      <pc:sldChg chg="new del">
        <pc:chgData name="Xu, Yuejia" userId="71db34dd-e32b-4d87-a0ac-20dc08123265" providerId="ADAL" clId="{71CB445D-F2C7-45A6-947E-4BFD72A60D23}" dt="2022-10-29T16:12:32.918" v="348" actId="2696"/>
        <pc:sldMkLst>
          <pc:docMk/>
          <pc:sldMk cId="242509732" sldId="642"/>
        </pc:sldMkLst>
      </pc:sldChg>
      <pc:sldChg chg="modSp add mod ord">
        <pc:chgData name="Xu, Yuejia" userId="71db34dd-e32b-4d87-a0ac-20dc08123265" providerId="ADAL" clId="{71CB445D-F2C7-45A6-947E-4BFD72A60D23}" dt="2022-10-31T19:23:07.758" v="2086" actId="20577"/>
        <pc:sldMkLst>
          <pc:docMk/>
          <pc:sldMk cId="542393637" sldId="642"/>
        </pc:sldMkLst>
        <pc:spChg chg="mod">
          <ac:chgData name="Xu, Yuejia" userId="71db34dd-e32b-4d87-a0ac-20dc08123265" providerId="ADAL" clId="{71CB445D-F2C7-45A6-947E-4BFD72A60D23}" dt="2022-10-29T16:12:57.399" v="367" actId="20577"/>
          <ac:spMkLst>
            <pc:docMk/>
            <pc:sldMk cId="542393637" sldId="642"/>
            <ac:spMk id="2" creationId="{F59BAFCF-B2A2-4F1E-9C1F-29839E234B68}"/>
          </ac:spMkLst>
        </pc:spChg>
        <pc:spChg chg="mod">
          <ac:chgData name="Xu, Yuejia" userId="71db34dd-e32b-4d87-a0ac-20dc08123265" providerId="ADAL" clId="{71CB445D-F2C7-45A6-947E-4BFD72A60D23}" dt="2022-10-31T19:23:07.758" v="2086" actId="20577"/>
          <ac:spMkLst>
            <pc:docMk/>
            <pc:sldMk cId="542393637" sldId="642"/>
            <ac:spMk id="3" creationId="{88370264-5162-4932-AE8C-331321304C6E}"/>
          </ac:spMkLst>
        </pc:spChg>
        <pc:spChg chg="mod">
          <ac:chgData name="Xu, Yuejia" userId="71db34dd-e32b-4d87-a0ac-20dc08123265" providerId="ADAL" clId="{71CB445D-F2C7-45A6-947E-4BFD72A60D23}" dt="2022-10-29T16:14:57.944" v="897" actId="20577"/>
          <ac:spMkLst>
            <pc:docMk/>
            <pc:sldMk cId="542393637" sldId="642"/>
            <ac:spMk id="5" creationId="{D72BFD5A-6922-4510-97DA-6A199CF4BAAD}"/>
          </ac:spMkLst>
        </pc:spChg>
      </pc:sldChg>
      <pc:sldChg chg="modSp new mod">
        <pc:chgData name="Xu, Yuejia" userId="71db34dd-e32b-4d87-a0ac-20dc08123265" providerId="ADAL" clId="{71CB445D-F2C7-45A6-947E-4BFD72A60D23}" dt="2022-10-29T16:26:46.117" v="1200" actId="20577"/>
        <pc:sldMkLst>
          <pc:docMk/>
          <pc:sldMk cId="3629076729" sldId="643"/>
        </pc:sldMkLst>
        <pc:spChg chg="mod">
          <ac:chgData name="Xu, Yuejia" userId="71db34dd-e32b-4d87-a0ac-20dc08123265" providerId="ADAL" clId="{71CB445D-F2C7-45A6-947E-4BFD72A60D23}" dt="2022-10-29T16:24:13.658" v="939" actId="20577"/>
          <ac:spMkLst>
            <pc:docMk/>
            <pc:sldMk cId="3629076729" sldId="643"/>
            <ac:spMk id="2" creationId="{9D463DDC-119C-44F8-80EF-B7212EBE2730}"/>
          </ac:spMkLst>
        </pc:spChg>
        <pc:spChg chg="mod">
          <ac:chgData name="Xu, Yuejia" userId="71db34dd-e32b-4d87-a0ac-20dc08123265" providerId="ADAL" clId="{71CB445D-F2C7-45A6-947E-4BFD72A60D23}" dt="2022-10-29T16:26:46.117" v="1200" actId="20577"/>
          <ac:spMkLst>
            <pc:docMk/>
            <pc:sldMk cId="3629076729" sldId="643"/>
            <ac:spMk id="3" creationId="{A18FB8D9-D474-4E55-A145-EBF1C655976C}"/>
          </ac:spMkLst>
        </pc:spChg>
      </pc:sldChg>
      <pc:sldChg chg="new del">
        <pc:chgData name="Xu, Yuejia" userId="71db34dd-e32b-4d87-a0ac-20dc08123265" providerId="ADAL" clId="{71CB445D-F2C7-45A6-947E-4BFD72A60D23}" dt="2022-10-29T16:27:41.985" v="1202" actId="2696"/>
        <pc:sldMkLst>
          <pc:docMk/>
          <pc:sldMk cId="704819264" sldId="644"/>
        </pc:sldMkLst>
      </pc:sldChg>
      <pc:sldChg chg="modSp new mod">
        <pc:chgData name="Xu, Yuejia" userId="71db34dd-e32b-4d87-a0ac-20dc08123265" providerId="ADAL" clId="{71CB445D-F2C7-45A6-947E-4BFD72A60D23}" dt="2022-10-29T16:33:33.591" v="1848" actId="20577"/>
        <pc:sldMkLst>
          <pc:docMk/>
          <pc:sldMk cId="2676857923" sldId="644"/>
        </pc:sldMkLst>
        <pc:spChg chg="mod">
          <ac:chgData name="Xu, Yuejia" userId="71db34dd-e32b-4d87-a0ac-20dc08123265" providerId="ADAL" clId="{71CB445D-F2C7-45A6-947E-4BFD72A60D23}" dt="2022-10-29T16:27:53.583" v="1228" actId="20577"/>
          <ac:spMkLst>
            <pc:docMk/>
            <pc:sldMk cId="2676857923" sldId="644"/>
            <ac:spMk id="2" creationId="{888E9470-413F-47DF-9489-E787DA020406}"/>
          </ac:spMkLst>
        </pc:spChg>
        <pc:spChg chg="mod">
          <ac:chgData name="Xu, Yuejia" userId="71db34dd-e32b-4d87-a0ac-20dc08123265" providerId="ADAL" clId="{71CB445D-F2C7-45A6-947E-4BFD72A60D23}" dt="2022-10-29T16:33:33.591" v="1848" actId="20577"/>
          <ac:spMkLst>
            <pc:docMk/>
            <pc:sldMk cId="2676857923" sldId="644"/>
            <ac:spMk id="3" creationId="{E5916DEF-6200-48B7-8AD4-B4BBB0F899D6}"/>
          </ac:spMkLst>
        </pc:spChg>
      </pc:sldChg>
      <pc:sldMasterChg chg="delSldLayout">
        <pc:chgData name="Xu, Yuejia" userId="71db34dd-e32b-4d87-a0ac-20dc08123265" providerId="ADAL" clId="{71CB445D-F2C7-45A6-947E-4BFD72A60D23}" dt="2022-10-29T15:55:41.412" v="56" actId="47"/>
        <pc:sldMasterMkLst>
          <pc:docMk/>
          <pc:sldMasterMk cId="3365610755" sldId="2147483660"/>
        </pc:sldMasterMkLst>
        <pc:sldLayoutChg chg="del">
          <pc:chgData name="Xu, Yuejia" userId="71db34dd-e32b-4d87-a0ac-20dc08123265" providerId="ADAL" clId="{71CB445D-F2C7-45A6-947E-4BFD72A60D23}" dt="2022-10-29T15:55:41.412" v="56" actId="47"/>
          <pc:sldLayoutMkLst>
            <pc:docMk/>
            <pc:sldMasterMk cId="3365610755" sldId="2147483660"/>
            <pc:sldLayoutMk cId="3773355357" sldId="2147483734"/>
          </pc:sldLayoutMkLst>
        </pc:sldLayoutChg>
      </pc:sldMasterChg>
    </pc:docChg>
  </pc:docChgLst>
  <pc:docChgLst>
    <pc:chgData name="Xu, Yuejia" userId="71db34dd-e32b-4d87-a0ac-20dc08123265" providerId="ADAL" clId="{29C67ABD-3FD2-47AD-A776-47781FC17355}"/>
    <pc:docChg chg="undo custSel delSld modSld modSection">
      <pc:chgData name="Xu, Yuejia" userId="71db34dd-e32b-4d87-a0ac-20dc08123265" providerId="ADAL" clId="{29C67ABD-3FD2-47AD-A776-47781FC17355}" dt="2023-06-02T16:26:53.176" v="665" actId="20577"/>
      <pc:docMkLst>
        <pc:docMk/>
      </pc:docMkLst>
      <pc:sldChg chg="modSp mod modNotesTx">
        <pc:chgData name="Xu, Yuejia" userId="71db34dd-e32b-4d87-a0ac-20dc08123265" providerId="ADAL" clId="{29C67ABD-3FD2-47AD-A776-47781FC17355}" dt="2023-06-02T15:26:38.151" v="186" actId="5793"/>
        <pc:sldMkLst>
          <pc:docMk/>
          <pc:sldMk cId="1197885975" sldId="655"/>
        </pc:sldMkLst>
        <pc:spChg chg="mod">
          <ac:chgData name="Xu, Yuejia" userId="71db34dd-e32b-4d87-a0ac-20dc08123265" providerId="ADAL" clId="{29C67ABD-3FD2-47AD-A776-47781FC17355}" dt="2023-06-02T15:26:38.151" v="186" actId="5793"/>
          <ac:spMkLst>
            <pc:docMk/>
            <pc:sldMk cId="1197885975" sldId="655"/>
            <ac:spMk id="3" creationId="{251CD059-8DB7-4FA4-9EC1-05B09C94235F}"/>
          </ac:spMkLst>
        </pc:spChg>
      </pc:sldChg>
      <pc:sldChg chg="addSp delSp modSp mod modNotesTx">
        <pc:chgData name="Xu, Yuejia" userId="71db34dd-e32b-4d87-a0ac-20dc08123265" providerId="ADAL" clId="{29C67ABD-3FD2-47AD-A776-47781FC17355}" dt="2023-06-02T15:49:06.714" v="366" actId="20577"/>
        <pc:sldMkLst>
          <pc:docMk/>
          <pc:sldMk cId="2769140072" sldId="671"/>
        </pc:sldMkLst>
        <pc:spChg chg="mod">
          <ac:chgData name="Xu, Yuejia" userId="71db34dd-e32b-4d87-a0ac-20dc08123265" providerId="ADAL" clId="{29C67ABD-3FD2-47AD-A776-47781FC17355}" dt="2023-06-02T15:44:55.758" v="316" actId="14100"/>
          <ac:spMkLst>
            <pc:docMk/>
            <pc:sldMk cId="2769140072" sldId="671"/>
            <ac:spMk id="3" creationId="{B8D762C6-A364-496E-A486-C7DC59CDEC06}"/>
          </ac:spMkLst>
        </pc:spChg>
        <pc:spChg chg="add del mod">
          <ac:chgData name="Xu, Yuejia" userId="71db34dd-e32b-4d87-a0ac-20dc08123265" providerId="ADAL" clId="{29C67ABD-3FD2-47AD-A776-47781FC17355}" dt="2023-06-02T15:39:11.710" v="205"/>
          <ac:spMkLst>
            <pc:docMk/>
            <pc:sldMk cId="2769140072" sldId="671"/>
            <ac:spMk id="6" creationId="{597633AE-C6E3-CA8E-DD43-78C03311FB5D}"/>
          </ac:spMkLst>
        </pc:spChg>
        <pc:spChg chg="add mod">
          <ac:chgData name="Xu, Yuejia" userId="71db34dd-e32b-4d87-a0ac-20dc08123265" providerId="ADAL" clId="{29C67ABD-3FD2-47AD-A776-47781FC17355}" dt="2023-06-02T15:49:06.714" v="366" actId="20577"/>
          <ac:spMkLst>
            <pc:docMk/>
            <pc:sldMk cId="2769140072" sldId="671"/>
            <ac:spMk id="7" creationId="{BFDFBC7D-9126-07E3-C509-EA8B0A39042E}"/>
          </ac:spMkLst>
        </pc:spChg>
        <pc:picChg chg="add mod">
          <ac:chgData name="Xu, Yuejia" userId="71db34dd-e32b-4d87-a0ac-20dc08123265" providerId="ADAL" clId="{29C67ABD-3FD2-47AD-A776-47781FC17355}" dt="2023-06-02T15:40:36.397" v="236" actId="1036"/>
          <ac:picMkLst>
            <pc:docMk/>
            <pc:sldMk cId="2769140072" sldId="671"/>
            <ac:picMk id="5" creationId="{9A01919E-A962-64FD-DFA5-D6617B725F43}"/>
          </ac:picMkLst>
        </pc:picChg>
      </pc:sldChg>
      <pc:sldChg chg="modSp del mod">
        <pc:chgData name="Xu, Yuejia" userId="71db34dd-e32b-4d87-a0ac-20dc08123265" providerId="ADAL" clId="{29C67ABD-3FD2-47AD-A776-47781FC17355}" dt="2023-06-02T15:46:15.165" v="355" actId="47"/>
        <pc:sldMkLst>
          <pc:docMk/>
          <pc:sldMk cId="1250602779" sldId="673"/>
        </pc:sldMkLst>
        <pc:spChg chg="mod">
          <ac:chgData name="Xu, Yuejia" userId="71db34dd-e32b-4d87-a0ac-20dc08123265" providerId="ADAL" clId="{29C67ABD-3FD2-47AD-A776-47781FC17355}" dt="2023-06-02T15:46:07.737" v="353" actId="21"/>
          <ac:spMkLst>
            <pc:docMk/>
            <pc:sldMk cId="1250602779" sldId="673"/>
            <ac:spMk id="3" creationId="{E5AC8A72-A91E-40E1-8E5C-FE959ABE552A}"/>
          </ac:spMkLst>
        </pc:spChg>
      </pc:sldChg>
      <pc:sldChg chg="modSp mod modNotesTx">
        <pc:chgData name="Xu, Yuejia" userId="71db34dd-e32b-4d87-a0ac-20dc08123265" providerId="ADAL" clId="{29C67ABD-3FD2-47AD-A776-47781FC17355}" dt="2023-06-02T16:15:24.317" v="571" actId="20577"/>
        <pc:sldMkLst>
          <pc:docMk/>
          <pc:sldMk cId="1304387532" sldId="675"/>
        </pc:sldMkLst>
        <pc:spChg chg="mod">
          <ac:chgData name="Xu, Yuejia" userId="71db34dd-e32b-4d87-a0ac-20dc08123265" providerId="ADAL" clId="{29C67ABD-3FD2-47AD-A776-47781FC17355}" dt="2023-06-02T16:15:24.317" v="571" actId="20577"/>
          <ac:spMkLst>
            <pc:docMk/>
            <pc:sldMk cId="1304387532" sldId="675"/>
            <ac:spMk id="3" creationId="{6BA691C5-930F-470E-81D3-5144ADBCD845}"/>
          </ac:spMkLst>
        </pc:spChg>
      </pc:sldChg>
      <pc:sldChg chg="modNotesTx">
        <pc:chgData name="Xu, Yuejia" userId="71db34dd-e32b-4d87-a0ac-20dc08123265" providerId="ADAL" clId="{29C67ABD-3FD2-47AD-A776-47781FC17355}" dt="2023-06-02T14:52:47.467" v="6" actId="20577"/>
        <pc:sldMkLst>
          <pc:docMk/>
          <pc:sldMk cId="1945815342" sldId="678"/>
        </pc:sldMkLst>
      </pc:sldChg>
      <pc:sldChg chg="modSp mod modNotesTx">
        <pc:chgData name="Xu, Yuejia" userId="71db34dd-e32b-4d87-a0ac-20dc08123265" providerId="ADAL" clId="{29C67ABD-3FD2-47AD-A776-47781FC17355}" dt="2023-06-02T16:26:53.176" v="665" actId="20577"/>
        <pc:sldMkLst>
          <pc:docMk/>
          <pc:sldMk cId="2316036541" sldId="681"/>
        </pc:sldMkLst>
        <pc:spChg chg="mod">
          <ac:chgData name="Xu, Yuejia" userId="71db34dd-e32b-4d87-a0ac-20dc08123265" providerId="ADAL" clId="{29C67ABD-3FD2-47AD-A776-47781FC17355}" dt="2023-06-02T16:26:53.176" v="665" actId="20577"/>
          <ac:spMkLst>
            <pc:docMk/>
            <pc:sldMk cId="2316036541" sldId="681"/>
            <ac:spMk id="3" creationId="{8EF516A4-2841-4499-961D-ABBD135945EE}"/>
          </ac:spMkLst>
        </pc:spChg>
      </pc:sldChg>
      <pc:sldChg chg="modSp mod modNotesTx">
        <pc:chgData name="Xu, Yuejia" userId="71db34dd-e32b-4d87-a0ac-20dc08123265" providerId="ADAL" clId="{29C67ABD-3FD2-47AD-A776-47781FC17355}" dt="2023-06-02T15:52:49.327" v="415" actId="20577"/>
        <pc:sldMkLst>
          <pc:docMk/>
          <pc:sldMk cId="1354992253" sldId="687"/>
        </pc:sldMkLst>
        <pc:spChg chg="mod">
          <ac:chgData name="Xu, Yuejia" userId="71db34dd-e32b-4d87-a0ac-20dc08123265" providerId="ADAL" clId="{29C67ABD-3FD2-47AD-A776-47781FC17355}" dt="2023-06-02T15:52:49.327" v="415" actId="20577"/>
          <ac:spMkLst>
            <pc:docMk/>
            <pc:sldMk cId="1354992253" sldId="687"/>
            <ac:spMk id="3" creationId="{474408B3-5350-420E-9CFE-3CD58B93A2F7}"/>
          </ac:spMkLst>
        </pc:spChg>
      </pc:sldChg>
      <pc:sldChg chg="modSp mod modNotesTx">
        <pc:chgData name="Xu, Yuejia" userId="71db34dd-e32b-4d87-a0ac-20dc08123265" providerId="ADAL" clId="{29C67ABD-3FD2-47AD-A776-47781FC17355}" dt="2023-06-02T16:17:04.304" v="586" actId="20577"/>
        <pc:sldMkLst>
          <pc:docMk/>
          <pc:sldMk cId="2258361853" sldId="691"/>
        </pc:sldMkLst>
        <pc:spChg chg="mod">
          <ac:chgData name="Xu, Yuejia" userId="71db34dd-e32b-4d87-a0ac-20dc08123265" providerId="ADAL" clId="{29C67ABD-3FD2-47AD-A776-47781FC17355}" dt="2023-06-02T16:17:04.304" v="586" actId="20577"/>
          <ac:spMkLst>
            <pc:docMk/>
            <pc:sldMk cId="2258361853" sldId="691"/>
            <ac:spMk id="3" creationId="{5A5B964E-A6E5-464F-AC93-725FED634A20}"/>
          </ac:spMkLst>
        </pc:spChg>
      </pc:sldChg>
      <pc:sldChg chg="modSp mod">
        <pc:chgData name="Xu, Yuejia" userId="71db34dd-e32b-4d87-a0ac-20dc08123265" providerId="ADAL" clId="{29C67ABD-3FD2-47AD-A776-47781FC17355}" dt="2023-06-02T14:59:44.319" v="29" actId="20577"/>
        <pc:sldMkLst>
          <pc:docMk/>
          <pc:sldMk cId="3066330716" sldId="694"/>
        </pc:sldMkLst>
        <pc:spChg chg="mod">
          <ac:chgData name="Xu, Yuejia" userId="71db34dd-e32b-4d87-a0ac-20dc08123265" providerId="ADAL" clId="{29C67ABD-3FD2-47AD-A776-47781FC17355}" dt="2023-06-02T14:59:44.319" v="29" actId="20577"/>
          <ac:spMkLst>
            <pc:docMk/>
            <pc:sldMk cId="3066330716" sldId="694"/>
            <ac:spMk id="7" creationId="{96CDFDDE-35CC-4707-8E82-34CC7C1CD464}"/>
          </ac:spMkLst>
        </pc:spChg>
      </pc:sldChg>
      <pc:sldChg chg="modSp mod modNotesTx">
        <pc:chgData name="Xu, Yuejia" userId="71db34dd-e32b-4d87-a0ac-20dc08123265" providerId="ADAL" clId="{29C67ABD-3FD2-47AD-A776-47781FC17355}" dt="2023-06-02T16:24:13.176" v="654" actId="20577"/>
        <pc:sldMkLst>
          <pc:docMk/>
          <pc:sldMk cId="285047995" sldId="695"/>
        </pc:sldMkLst>
        <pc:spChg chg="mod">
          <ac:chgData name="Xu, Yuejia" userId="71db34dd-e32b-4d87-a0ac-20dc08123265" providerId="ADAL" clId="{29C67ABD-3FD2-47AD-A776-47781FC17355}" dt="2023-06-02T16:24:13.176" v="654" actId="20577"/>
          <ac:spMkLst>
            <pc:docMk/>
            <pc:sldMk cId="285047995" sldId="695"/>
            <ac:spMk id="3" creationId="{16CED0E0-D397-449E-A37F-AB872796E0F3}"/>
          </ac:spMkLst>
        </pc:spChg>
      </pc:sldChg>
      <pc:sldChg chg="modSp modNotesTx">
        <pc:chgData name="Xu, Yuejia" userId="71db34dd-e32b-4d87-a0ac-20dc08123265" providerId="ADAL" clId="{29C67ABD-3FD2-47AD-A776-47781FC17355}" dt="2023-06-02T16:06:35.391" v="524" actId="20577"/>
        <pc:sldMkLst>
          <pc:docMk/>
          <pc:sldMk cId="2739986986" sldId="698"/>
        </pc:sldMkLst>
        <pc:spChg chg="mod">
          <ac:chgData name="Xu, Yuejia" userId="71db34dd-e32b-4d87-a0ac-20dc08123265" providerId="ADAL" clId="{29C67ABD-3FD2-47AD-A776-47781FC17355}" dt="2023-06-02T16:02:45.489" v="479" actId="20577"/>
          <ac:spMkLst>
            <pc:docMk/>
            <pc:sldMk cId="2739986986" sldId="698"/>
            <ac:spMk id="6" creationId="{97B38C90-B910-236C-1D6A-E9218971B776}"/>
          </ac:spMkLst>
        </pc:spChg>
        <pc:spChg chg="mod">
          <ac:chgData name="Xu, Yuejia" userId="71db34dd-e32b-4d87-a0ac-20dc08123265" providerId="ADAL" clId="{29C67ABD-3FD2-47AD-A776-47781FC17355}" dt="2023-06-02T16:06:35.391" v="524" actId="20577"/>
          <ac:spMkLst>
            <pc:docMk/>
            <pc:sldMk cId="2739986986" sldId="698"/>
            <ac:spMk id="32" creationId="{D5FFDFDB-ECF8-F983-E4AF-5639FF0EF1C6}"/>
          </ac:spMkLst>
        </pc:spChg>
        <pc:spChg chg="mod">
          <ac:chgData name="Xu, Yuejia" userId="71db34dd-e32b-4d87-a0ac-20dc08123265" providerId="ADAL" clId="{29C67ABD-3FD2-47AD-A776-47781FC17355}" dt="2023-06-02T16:03:33.363" v="519" actId="20577"/>
          <ac:spMkLst>
            <pc:docMk/>
            <pc:sldMk cId="2739986986" sldId="698"/>
            <ac:spMk id="66" creationId="{0A0FA85D-B51A-93BB-01FD-7DD5AB0E4EC7}"/>
          </ac:spMkLst>
        </pc:spChg>
      </pc:sldChg>
      <pc:sldChg chg="modSp mod modNotesTx">
        <pc:chgData name="Xu, Yuejia" userId="71db34dd-e32b-4d87-a0ac-20dc08123265" providerId="ADAL" clId="{29C67ABD-3FD2-47AD-A776-47781FC17355}" dt="2023-06-02T16:12:45.187" v="556" actId="20577"/>
        <pc:sldMkLst>
          <pc:docMk/>
          <pc:sldMk cId="1788065398" sldId="699"/>
        </pc:sldMkLst>
        <pc:spChg chg="mod">
          <ac:chgData name="Xu, Yuejia" userId="71db34dd-e32b-4d87-a0ac-20dc08123265" providerId="ADAL" clId="{29C67ABD-3FD2-47AD-A776-47781FC17355}" dt="2023-06-02T16:10:55.748" v="534" actId="20577"/>
          <ac:spMkLst>
            <pc:docMk/>
            <pc:sldMk cId="1788065398" sldId="699"/>
            <ac:spMk id="3" creationId="{0B7E2438-E248-F568-1C91-2B7A82EA3276}"/>
          </ac:spMkLst>
        </pc:spChg>
        <pc:spChg chg="mod">
          <ac:chgData name="Xu, Yuejia" userId="71db34dd-e32b-4d87-a0ac-20dc08123265" providerId="ADAL" clId="{29C67ABD-3FD2-47AD-A776-47781FC17355}" dt="2023-06-02T16:12:11.655" v="536" actId="20577"/>
          <ac:spMkLst>
            <pc:docMk/>
            <pc:sldMk cId="1788065398" sldId="699"/>
            <ac:spMk id="66" creationId="{0A0FA85D-B51A-93BB-01FD-7DD5AB0E4EC7}"/>
          </ac:spMkLst>
        </pc:spChg>
        <pc:spChg chg="mod">
          <ac:chgData name="Xu, Yuejia" userId="71db34dd-e32b-4d87-a0ac-20dc08123265" providerId="ADAL" clId="{29C67ABD-3FD2-47AD-A776-47781FC17355}" dt="2023-06-02T16:12:45.187" v="556" actId="20577"/>
          <ac:spMkLst>
            <pc:docMk/>
            <pc:sldMk cId="1788065398" sldId="699"/>
            <ac:spMk id="70" creationId="{34FA8A22-0EA3-421E-E79C-425A48982687}"/>
          </ac:spMkLst>
        </pc:spChg>
      </pc:sldChg>
      <pc:sldChg chg="modSp mod modNotesTx">
        <pc:chgData name="Xu, Yuejia" userId="71db34dd-e32b-4d87-a0ac-20dc08123265" providerId="ADAL" clId="{29C67ABD-3FD2-47AD-A776-47781FC17355}" dt="2023-06-02T16:19:28.157" v="600" actId="1037"/>
        <pc:sldMkLst>
          <pc:docMk/>
          <pc:sldMk cId="3835552173" sldId="700"/>
        </pc:sldMkLst>
        <pc:spChg chg="mod">
          <ac:chgData name="Xu, Yuejia" userId="71db34dd-e32b-4d87-a0ac-20dc08123265" providerId="ADAL" clId="{29C67ABD-3FD2-47AD-A776-47781FC17355}" dt="2023-06-02T16:19:22.488" v="597" actId="20577"/>
          <ac:spMkLst>
            <pc:docMk/>
            <pc:sldMk cId="3835552173" sldId="700"/>
            <ac:spMk id="16" creationId="{05B05076-A8C9-07E2-9A70-C24D23350EC3}"/>
          </ac:spMkLst>
        </pc:spChg>
        <pc:graphicFrameChg chg="mod">
          <ac:chgData name="Xu, Yuejia" userId="71db34dd-e32b-4d87-a0ac-20dc08123265" providerId="ADAL" clId="{29C67ABD-3FD2-47AD-A776-47781FC17355}" dt="2023-06-02T16:19:28.157" v="600" actId="1037"/>
          <ac:graphicFrameMkLst>
            <pc:docMk/>
            <pc:sldMk cId="3835552173" sldId="700"/>
            <ac:graphicFrameMk id="15" creationId="{24A57D7A-2529-1456-EB1B-C22523441692}"/>
          </ac:graphicFrameMkLst>
        </pc:graphicFrameChg>
      </pc:sldChg>
      <pc:sldChg chg="modSp modAnim">
        <pc:chgData name="Xu, Yuejia" userId="71db34dd-e32b-4d87-a0ac-20dc08123265" providerId="ADAL" clId="{29C67ABD-3FD2-47AD-A776-47781FC17355}" dt="2023-06-02T14:59:31.933" v="28" actId="20577"/>
        <pc:sldMkLst>
          <pc:docMk/>
          <pc:sldMk cId="1167713943" sldId="704"/>
        </pc:sldMkLst>
        <pc:spChg chg="mod">
          <ac:chgData name="Xu, Yuejia" userId="71db34dd-e32b-4d87-a0ac-20dc08123265" providerId="ADAL" clId="{29C67ABD-3FD2-47AD-A776-47781FC17355}" dt="2023-06-02T14:59:31.933" v="28" actId="20577"/>
          <ac:spMkLst>
            <pc:docMk/>
            <pc:sldMk cId="1167713943" sldId="704"/>
            <ac:spMk id="3" creationId="{0B7E2438-E248-F568-1C91-2B7A82EA3276}"/>
          </ac:spMkLst>
        </pc:spChg>
      </pc:sldChg>
      <pc:sldChg chg="modSp mod modNotesTx">
        <pc:chgData name="Xu, Yuejia" userId="71db34dd-e32b-4d87-a0ac-20dc08123265" providerId="ADAL" clId="{29C67ABD-3FD2-47AD-A776-47781FC17355}" dt="2023-06-02T15:58:35.803" v="448" actId="20577"/>
        <pc:sldMkLst>
          <pc:docMk/>
          <pc:sldMk cId="3247577453" sldId="705"/>
        </pc:sldMkLst>
        <pc:spChg chg="mod">
          <ac:chgData name="Xu, Yuejia" userId="71db34dd-e32b-4d87-a0ac-20dc08123265" providerId="ADAL" clId="{29C67ABD-3FD2-47AD-A776-47781FC17355}" dt="2023-06-02T15:54:29.144" v="431" actId="20577"/>
          <ac:spMkLst>
            <pc:docMk/>
            <pc:sldMk cId="3247577453" sldId="705"/>
            <ac:spMk id="7" creationId="{123EA3E9-4550-0CFE-C51E-2202C50C5C56}"/>
          </ac:spMkLst>
        </pc:spChg>
        <pc:spChg chg="mod">
          <ac:chgData name="Xu, Yuejia" userId="71db34dd-e32b-4d87-a0ac-20dc08123265" providerId="ADAL" clId="{29C67ABD-3FD2-47AD-A776-47781FC17355}" dt="2023-06-02T15:58:35.803" v="448" actId="20577"/>
          <ac:spMkLst>
            <pc:docMk/>
            <pc:sldMk cId="3247577453" sldId="705"/>
            <ac:spMk id="27" creationId="{650A1A55-A327-296F-F822-46404873E864}"/>
          </ac:spMkLst>
        </pc:spChg>
        <pc:spChg chg="mod">
          <ac:chgData name="Xu, Yuejia" userId="71db34dd-e32b-4d87-a0ac-20dc08123265" providerId="ADAL" clId="{29C67ABD-3FD2-47AD-A776-47781FC17355}" dt="2023-06-02T15:57:39.171" v="433" actId="1036"/>
          <ac:spMkLst>
            <pc:docMk/>
            <pc:sldMk cId="3247577453" sldId="705"/>
            <ac:spMk id="28" creationId="{174F1F75-9AEE-05F6-8B1B-98E2AC3034B6}"/>
          </ac:spMkLst>
        </pc:spChg>
      </pc:sldChg>
    </pc:docChg>
  </pc:docChgLst>
  <pc:docChgLst>
    <pc:chgData name="Xu, Yuejia" userId="71db34dd-e32b-4d87-a0ac-20dc08123265" providerId="ADAL" clId="{C8697944-282E-4923-870F-FAE0F93E11E2}"/>
    <pc:docChg chg="custSel addSld modSld">
      <pc:chgData name="Xu, Yuejia" userId="71db34dd-e32b-4d87-a0ac-20dc08123265" providerId="ADAL" clId="{C8697944-282E-4923-870F-FAE0F93E11E2}" dt="2023-02-21T10:55:48.045" v="1302" actId="13926"/>
      <pc:docMkLst>
        <pc:docMk/>
      </pc:docMkLst>
      <pc:sldChg chg="modSp mod">
        <pc:chgData name="Xu, Yuejia" userId="71db34dd-e32b-4d87-a0ac-20dc08123265" providerId="ADAL" clId="{C8697944-282E-4923-870F-FAE0F93E11E2}" dt="2023-02-21T09:53:36.800" v="696" actId="1076"/>
        <pc:sldMkLst>
          <pc:docMk/>
          <pc:sldMk cId="229542380" sldId="653"/>
        </pc:sldMkLst>
        <pc:spChg chg="mod">
          <ac:chgData name="Xu, Yuejia" userId="71db34dd-e32b-4d87-a0ac-20dc08123265" providerId="ADAL" clId="{C8697944-282E-4923-870F-FAE0F93E11E2}" dt="2023-02-21T09:53:31.938" v="695" actId="14100"/>
          <ac:spMkLst>
            <pc:docMk/>
            <pc:sldMk cId="229542380" sldId="653"/>
            <ac:spMk id="2" creationId="{945B76BD-D0BE-4D3C-9D56-C0CE3734A4E2}"/>
          </ac:spMkLst>
        </pc:spChg>
        <pc:spChg chg="mod">
          <ac:chgData name="Xu, Yuejia" userId="71db34dd-e32b-4d87-a0ac-20dc08123265" providerId="ADAL" clId="{C8697944-282E-4923-870F-FAE0F93E11E2}" dt="2023-02-21T09:53:36.800" v="696" actId="1076"/>
          <ac:spMkLst>
            <pc:docMk/>
            <pc:sldMk cId="229542380" sldId="653"/>
            <ac:spMk id="3" creationId="{DF0FEC7C-B123-418F-8F76-4E7B10491536}"/>
          </ac:spMkLst>
        </pc:spChg>
      </pc:sldChg>
      <pc:sldChg chg="delSp modSp mod">
        <pc:chgData name="Xu, Yuejia" userId="71db34dd-e32b-4d87-a0ac-20dc08123265" providerId="ADAL" clId="{C8697944-282E-4923-870F-FAE0F93E11E2}" dt="2023-02-21T09:31:41.032" v="100"/>
        <pc:sldMkLst>
          <pc:docMk/>
          <pc:sldMk cId="2769140072" sldId="671"/>
        </pc:sldMkLst>
        <pc:spChg chg="mod">
          <ac:chgData name="Xu, Yuejia" userId="71db34dd-e32b-4d87-a0ac-20dc08123265" providerId="ADAL" clId="{C8697944-282E-4923-870F-FAE0F93E11E2}" dt="2023-02-21T09:31:41.032" v="100"/>
          <ac:spMkLst>
            <pc:docMk/>
            <pc:sldMk cId="2769140072" sldId="671"/>
            <ac:spMk id="3" creationId="{B8D762C6-A364-496E-A486-C7DC59CDEC06}"/>
          </ac:spMkLst>
        </pc:spChg>
        <pc:spChg chg="del">
          <ac:chgData name="Xu, Yuejia" userId="71db34dd-e32b-4d87-a0ac-20dc08123265" providerId="ADAL" clId="{C8697944-282E-4923-870F-FAE0F93E11E2}" dt="2023-02-21T09:30:52.237" v="93" actId="478"/>
          <ac:spMkLst>
            <pc:docMk/>
            <pc:sldMk cId="2769140072" sldId="671"/>
            <ac:spMk id="5" creationId="{83004B81-8802-449C-9455-0CA97067CF65}"/>
          </ac:spMkLst>
        </pc:spChg>
      </pc:sldChg>
      <pc:sldChg chg="modSp mod">
        <pc:chgData name="Xu, Yuejia" userId="71db34dd-e32b-4d87-a0ac-20dc08123265" providerId="ADAL" clId="{C8697944-282E-4923-870F-FAE0F93E11E2}" dt="2023-02-21T09:32:38.635" v="102" actId="313"/>
        <pc:sldMkLst>
          <pc:docMk/>
          <pc:sldMk cId="1250602779" sldId="673"/>
        </pc:sldMkLst>
        <pc:spChg chg="mod">
          <ac:chgData name="Xu, Yuejia" userId="71db34dd-e32b-4d87-a0ac-20dc08123265" providerId="ADAL" clId="{C8697944-282E-4923-870F-FAE0F93E11E2}" dt="2023-02-21T09:32:38.635" v="102" actId="313"/>
          <ac:spMkLst>
            <pc:docMk/>
            <pc:sldMk cId="1250602779" sldId="673"/>
            <ac:spMk id="3" creationId="{E5AC8A72-A91E-40E1-8E5C-FE959ABE552A}"/>
          </ac:spMkLst>
        </pc:spChg>
      </pc:sldChg>
      <pc:sldChg chg="delSp modSp mod">
        <pc:chgData name="Xu, Yuejia" userId="71db34dd-e32b-4d87-a0ac-20dc08123265" providerId="ADAL" clId="{C8697944-282E-4923-870F-FAE0F93E11E2}" dt="2023-02-21T09:54:35.865" v="754" actId="20577"/>
        <pc:sldMkLst>
          <pc:docMk/>
          <pc:sldMk cId="1304387532" sldId="675"/>
        </pc:sldMkLst>
        <pc:spChg chg="mod">
          <ac:chgData name="Xu, Yuejia" userId="71db34dd-e32b-4d87-a0ac-20dc08123265" providerId="ADAL" clId="{C8697944-282E-4923-870F-FAE0F93E11E2}" dt="2023-02-21T09:33:17.224" v="105" actId="1076"/>
          <ac:spMkLst>
            <pc:docMk/>
            <pc:sldMk cId="1304387532" sldId="675"/>
            <ac:spMk id="2" creationId="{4E0A9004-4DF7-4EC8-983F-9227ADF43767}"/>
          </ac:spMkLst>
        </pc:spChg>
        <pc:spChg chg="mod">
          <ac:chgData name="Xu, Yuejia" userId="71db34dd-e32b-4d87-a0ac-20dc08123265" providerId="ADAL" clId="{C8697944-282E-4923-870F-FAE0F93E11E2}" dt="2023-02-21T09:54:35.865" v="754" actId="20577"/>
          <ac:spMkLst>
            <pc:docMk/>
            <pc:sldMk cId="1304387532" sldId="675"/>
            <ac:spMk id="3" creationId="{6BA691C5-930F-470E-81D3-5144ADBCD845}"/>
          </ac:spMkLst>
        </pc:spChg>
        <pc:spChg chg="del">
          <ac:chgData name="Xu, Yuejia" userId="71db34dd-e32b-4d87-a0ac-20dc08123265" providerId="ADAL" clId="{C8697944-282E-4923-870F-FAE0F93E11E2}" dt="2023-02-21T09:50:24.601" v="539" actId="478"/>
          <ac:spMkLst>
            <pc:docMk/>
            <pc:sldMk cId="1304387532" sldId="675"/>
            <ac:spMk id="5" creationId="{1FC46C7E-EA3D-4B18-A074-15939F288B9F}"/>
          </ac:spMkLst>
        </pc:spChg>
      </pc:sldChg>
      <pc:sldChg chg="modSp mod">
        <pc:chgData name="Xu, Yuejia" userId="71db34dd-e32b-4d87-a0ac-20dc08123265" providerId="ADAL" clId="{C8697944-282E-4923-870F-FAE0F93E11E2}" dt="2023-02-21T10:55:48.045" v="1302" actId="13926"/>
        <pc:sldMkLst>
          <pc:docMk/>
          <pc:sldMk cId="2043737924" sldId="676"/>
        </pc:sldMkLst>
        <pc:spChg chg="mod">
          <ac:chgData name="Xu, Yuejia" userId="71db34dd-e32b-4d87-a0ac-20dc08123265" providerId="ADAL" clId="{C8697944-282E-4923-870F-FAE0F93E11E2}" dt="2023-02-21T10:55:48.045" v="1302" actId="13926"/>
          <ac:spMkLst>
            <pc:docMk/>
            <pc:sldMk cId="2043737924" sldId="676"/>
            <ac:spMk id="3" creationId="{24051428-5E60-4944-8B5F-0813136795DE}"/>
          </ac:spMkLst>
        </pc:spChg>
      </pc:sldChg>
      <pc:sldChg chg="addSp delSp modSp new mod">
        <pc:chgData name="Xu, Yuejia" userId="71db34dd-e32b-4d87-a0ac-20dc08123265" providerId="ADAL" clId="{C8697944-282E-4923-870F-FAE0F93E11E2}" dt="2023-02-21T10:14:27.764" v="1142" actId="20577"/>
        <pc:sldMkLst>
          <pc:docMk/>
          <pc:sldMk cId="2355655573" sldId="677"/>
        </pc:sldMkLst>
        <pc:spChg chg="mod">
          <ac:chgData name="Xu, Yuejia" userId="71db34dd-e32b-4d87-a0ac-20dc08123265" providerId="ADAL" clId="{C8697944-282E-4923-870F-FAE0F93E11E2}" dt="2023-02-21T09:57:05.328" v="797" actId="20577"/>
          <ac:spMkLst>
            <pc:docMk/>
            <pc:sldMk cId="2355655573" sldId="677"/>
            <ac:spMk id="2" creationId="{9FD8FA41-D6A2-489D-BD6D-09C10A69E96E}"/>
          </ac:spMkLst>
        </pc:spChg>
        <pc:spChg chg="del">
          <ac:chgData name="Xu, Yuejia" userId="71db34dd-e32b-4d87-a0ac-20dc08123265" providerId="ADAL" clId="{C8697944-282E-4923-870F-FAE0F93E11E2}" dt="2023-02-21T09:57:18.483" v="798" actId="478"/>
          <ac:spMkLst>
            <pc:docMk/>
            <pc:sldMk cId="2355655573" sldId="677"/>
            <ac:spMk id="3" creationId="{8E452213-148F-420A-AD37-D2BE53D183AA}"/>
          </ac:spMkLst>
        </pc:spChg>
        <pc:graphicFrameChg chg="add mod modGraphic">
          <ac:chgData name="Xu, Yuejia" userId="71db34dd-e32b-4d87-a0ac-20dc08123265" providerId="ADAL" clId="{C8697944-282E-4923-870F-FAE0F93E11E2}" dt="2023-02-21T10:14:27.764" v="1142" actId="20577"/>
          <ac:graphicFrameMkLst>
            <pc:docMk/>
            <pc:sldMk cId="2355655573" sldId="677"/>
            <ac:graphicFrameMk id="9" creationId="{DE0AB175-61B6-4753-868A-B65125612F91}"/>
          </ac:graphicFrameMkLst>
        </pc:graphicFrameChg>
        <pc:picChg chg="add mod">
          <ac:chgData name="Xu, Yuejia" userId="71db34dd-e32b-4d87-a0ac-20dc08123265" providerId="ADAL" clId="{C8697944-282E-4923-870F-FAE0F93E11E2}" dt="2023-02-21T10:12:41.960" v="1104" actId="1076"/>
          <ac:picMkLst>
            <pc:docMk/>
            <pc:sldMk cId="2355655573" sldId="677"/>
            <ac:picMk id="8" creationId="{1D2B353A-0446-4ABA-8EA8-15FC2A80476E}"/>
          </ac:picMkLst>
        </pc:picChg>
      </pc:sldChg>
      <pc:sldChg chg="addSp delSp modSp new mod">
        <pc:chgData name="Xu, Yuejia" userId="71db34dd-e32b-4d87-a0ac-20dc08123265" providerId="ADAL" clId="{C8697944-282E-4923-870F-FAE0F93E11E2}" dt="2023-02-21T10:06:55.300" v="960" actId="1076"/>
        <pc:sldMkLst>
          <pc:docMk/>
          <pc:sldMk cId="1945815342" sldId="678"/>
        </pc:sldMkLst>
        <pc:spChg chg="mod">
          <ac:chgData name="Xu, Yuejia" userId="71db34dd-e32b-4d87-a0ac-20dc08123265" providerId="ADAL" clId="{C8697944-282E-4923-870F-FAE0F93E11E2}" dt="2023-02-21T10:06:06.648" v="955" actId="20577"/>
          <ac:spMkLst>
            <pc:docMk/>
            <pc:sldMk cId="1945815342" sldId="678"/>
            <ac:spMk id="2" creationId="{5D1FD273-BA21-4DB7-841D-1886C3B679D2}"/>
          </ac:spMkLst>
        </pc:spChg>
        <pc:spChg chg="del">
          <ac:chgData name="Xu, Yuejia" userId="71db34dd-e32b-4d87-a0ac-20dc08123265" providerId="ADAL" clId="{C8697944-282E-4923-870F-FAE0F93E11E2}" dt="2023-02-21T10:06:17.460" v="956" actId="478"/>
          <ac:spMkLst>
            <pc:docMk/>
            <pc:sldMk cId="1945815342" sldId="678"/>
            <ac:spMk id="3" creationId="{BC4A3AF9-EDDF-4F61-A025-13E3E8A6AB1A}"/>
          </ac:spMkLst>
        </pc:spChg>
        <pc:picChg chg="add mod">
          <ac:chgData name="Xu, Yuejia" userId="71db34dd-e32b-4d87-a0ac-20dc08123265" providerId="ADAL" clId="{C8697944-282E-4923-870F-FAE0F93E11E2}" dt="2023-02-21T10:06:41.118" v="958" actId="1076"/>
          <ac:picMkLst>
            <pc:docMk/>
            <pc:sldMk cId="1945815342" sldId="678"/>
            <ac:picMk id="8" creationId="{E8FAFD8E-9F0C-4A34-BF6C-859AA04CADF0}"/>
          </ac:picMkLst>
        </pc:picChg>
        <pc:picChg chg="add mod">
          <ac:chgData name="Xu, Yuejia" userId="71db34dd-e32b-4d87-a0ac-20dc08123265" providerId="ADAL" clId="{C8697944-282E-4923-870F-FAE0F93E11E2}" dt="2023-02-21T10:06:55.300" v="960" actId="1076"/>
          <ac:picMkLst>
            <pc:docMk/>
            <pc:sldMk cId="1945815342" sldId="678"/>
            <ac:picMk id="10" creationId="{FABEACF5-75F7-49C3-B0DC-3B107AFF3905}"/>
          </ac:picMkLst>
        </pc:picChg>
      </pc:sldChg>
      <pc:sldChg chg="addSp delSp modSp new mod">
        <pc:chgData name="Xu, Yuejia" userId="71db34dd-e32b-4d87-a0ac-20dc08123265" providerId="ADAL" clId="{C8697944-282E-4923-870F-FAE0F93E11E2}" dt="2023-02-21T10:26:31.185" v="1300" actId="20577"/>
        <pc:sldMkLst>
          <pc:docMk/>
          <pc:sldMk cId="3771051723" sldId="679"/>
        </pc:sldMkLst>
        <pc:spChg chg="mod">
          <ac:chgData name="Xu, Yuejia" userId="71db34dd-e32b-4d87-a0ac-20dc08123265" providerId="ADAL" clId="{C8697944-282E-4923-870F-FAE0F93E11E2}" dt="2023-02-21T10:25:34.645" v="1211" actId="20577"/>
          <ac:spMkLst>
            <pc:docMk/>
            <pc:sldMk cId="3771051723" sldId="679"/>
            <ac:spMk id="2" creationId="{4DC9B54F-5EE8-4E98-B1EF-39D7882FABDF}"/>
          </ac:spMkLst>
        </pc:spChg>
        <pc:spChg chg="del">
          <ac:chgData name="Xu, Yuejia" userId="71db34dd-e32b-4d87-a0ac-20dc08123265" providerId="ADAL" clId="{C8697944-282E-4923-870F-FAE0F93E11E2}" dt="2023-02-21T10:08:32.223" v="1008" actId="478"/>
          <ac:spMkLst>
            <pc:docMk/>
            <pc:sldMk cId="3771051723" sldId="679"/>
            <ac:spMk id="3" creationId="{AAA0F449-8231-43E2-97CE-471B3645C4A3}"/>
          </ac:spMkLst>
        </pc:spChg>
        <pc:spChg chg="add mod">
          <ac:chgData name="Xu, Yuejia" userId="71db34dd-e32b-4d87-a0ac-20dc08123265" providerId="ADAL" clId="{C8697944-282E-4923-870F-FAE0F93E11E2}" dt="2023-02-21T10:26:31.185" v="1300" actId="20577"/>
          <ac:spMkLst>
            <pc:docMk/>
            <pc:sldMk cId="3771051723" sldId="679"/>
            <ac:spMk id="9" creationId="{B764DCDD-ADE2-4D0C-AD4D-BC7A7172AC68}"/>
          </ac:spMkLst>
        </pc:spChg>
        <pc:picChg chg="add mod">
          <ac:chgData name="Xu, Yuejia" userId="71db34dd-e32b-4d87-a0ac-20dc08123265" providerId="ADAL" clId="{C8697944-282E-4923-870F-FAE0F93E11E2}" dt="2023-02-21T10:09:13.518" v="1012" actId="1076"/>
          <ac:picMkLst>
            <pc:docMk/>
            <pc:sldMk cId="3771051723" sldId="679"/>
            <ac:picMk id="8" creationId="{C7627FE8-3003-4137-86A8-9576EFC0E468}"/>
          </ac:picMkLst>
        </pc:picChg>
      </pc:sldChg>
      <pc:sldChg chg="addSp delSp modSp new mod">
        <pc:chgData name="Xu, Yuejia" userId="71db34dd-e32b-4d87-a0ac-20dc08123265" providerId="ADAL" clId="{C8697944-282E-4923-870F-FAE0F93E11E2}" dt="2023-02-21T10:17:41.006" v="1177" actId="1076"/>
        <pc:sldMkLst>
          <pc:docMk/>
          <pc:sldMk cId="1059094136" sldId="680"/>
        </pc:sldMkLst>
        <pc:spChg chg="mod">
          <ac:chgData name="Xu, Yuejia" userId="71db34dd-e32b-4d87-a0ac-20dc08123265" providerId="ADAL" clId="{C8697944-282E-4923-870F-FAE0F93E11E2}" dt="2023-02-21T10:17:28.749" v="1172" actId="20577"/>
          <ac:spMkLst>
            <pc:docMk/>
            <pc:sldMk cId="1059094136" sldId="680"/>
            <ac:spMk id="2" creationId="{B6074347-7553-4AF0-9220-D251026F66EA}"/>
          </ac:spMkLst>
        </pc:spChg>
        <pc:spChg chg="del">
          <ac:chgData name="Xu, Yuejia" userId="71db34dd-e32b-4d87-a0ac-20dc08123265" providerId="ADAL" clId="{C8697944-282E-4923-870F-FAE0F93E11E2}" dt="2023-02-21T10:17:33.815" v="1173" actId="478"/>
          <ac:spMkLst>
            <pc:docMk/>
            <pc:sldMk cId="1059094136" sldId="680"/>
            <ac:spMk id="3" creationId="{931B41D9-CF18-46EE-BB81-05A474A9A157}"/>
          </ac:spMkLst>
        </pc:spChg>
        <pc:picChg chg="add mod">
          <ac:chgData name="Xu, Yuejia" userId="71db34dd-e32b-4d87-a0ac-20dc08123265" providerId="ADAL" clId="{C8697944-282E-4923-870F-FAE0F93E11E2}" dt="2023-02-21T10:17:41.006" v="1177" actId="1076"/>
          <ac:picMkLst>
            <pc:docMk/>
            <pc:sldMk cId="1059094136" sldId="680"/>
            <ac:picMk id="8" creationId="{E1A8DA0E-7BC7-4529-BD41-B87A44410AF7}"/>
          </ac:picMkLst>
        </pc:picChg>
      </pc:sldChg>
    </pc:docChg>
  </pc:docChgLst>
  <pc:docChgLst>
    <pc:chgData name="Xu, Yuejia" userId="S::kvvf276@astrazeneca.net::71db34dd-e32b-4d87-a0ac-20dc08123265" providerId="AD" clId="Web-{5DB38FA2-29A3-38EA-A4E4-552656CEFB41}"/>
    <pc:docChg chg="modSld">
      <pc:chgData name="Xu, Yuejia" userId="S::kvvf276@astrazeneca.net::71db34dd-e32b-4d87-a0ac-20dc08123265" providerId="AD" clId="Web-{5DB38FA2-29A3-38EA-A4E4-552656CEFB41}" dt="2023-02-01T15:17:12.233" v="54" actId="20577"/>
      <pc:docMkLst>
        <pc:docMk/>
      </pc:docMkLst>
      <pc:sldChg chg="modSp">
        <pc:chgData name="Xu, Yuejia" userId="S::kvvf276@astrazeneca.net::71db34dd-e32b-4d87-a0ac-20dc08123265" providerId="AD" clId="Web-{5DB38FA2-29A3-38EA-A4E4-552656CEFB41}" dt="2023-02-01T15:17:12.233" v="54" actId="20577"/>
        <pc:sldMkLst>
          <pc:docMk/>
          <pc:sldMk cId="1531470172" sldId="670"/>
        </pc:sldMkLst>
        <pc:spChg chg="mod">
          <ac:chgData name="Xu, Yuejia" userId="S::kvvf276@astrazeneca.net::71db34dd-e32b-4d87-a0ac-20dc08123265" providerId="AD" clId="Web-{5DB38FA2-29A3-38EA-A4E4-552656CEFB41}" dt="2023-02-01T15:17:12.233" v="54" actId="20577"/>
          <ac:spMkLst>
            <pc:docMk/>
            <pc:sldMk cId="1531470172" sldId="670"/>
            <ac:spMk id="2" creationId="{CCE916E6-A288-4CE3-ABFC-6793196106A2}"/>
          </ac:spMkLst>
        </pc:spChg>
      </pc:sldChg>
    </pc:docChg>
  </pc:docChgLst>
  <pc:docChgLst>
    <pc:chgData name="Xu, Yuejia" userId="71db34dd-e32b-4d87-a0ac-20dc08123265" providerId="ADAL" clId="{BBB91F7D-E9DC-4EAB-B259-2617521FB3ED}"/>
    <pc:docChg chg="undo custSel addSld delSld modSld modSection">
      <pc:chgData name="Xu, Yuejia" userId="71db34dd-e32b-4d87-a0ac-20dc08123265" providerId="ADAL" clId="{BBB91F7D-E9DC-4EAB-B259-2617521FB3ED}" dt="2023-06-02T14:47:49.023" v="4246" actId="20577"/>
      <pc:docMkLst>
        <pc:docMk/>
      </pc:docMkLst>
      <pc:sldChg chg="modSp mod">
        <pc:chgData name="Xu, Yuejia" userId="71db34dd-e32b-4d87-a0ac-20dc08123265" providerId="ADAL" clId="{BBB91F7D-E9DC-4EAB-B259-2617521FB3ED}" dt="2023-06-02T14:47:49.023" v="4246" actId="20577"/>
        <pc:sldMkLst>
          <pc:docMk/>
          <pc:sldMk cId="3923432164" sldId="256"/>
        </pc:sldMkLst>
        <pc:spChg chg="mod">
          <ac:chgData name="Xu, Yuejia" userId="71db34dd-e32b-4d87-a0ac-20dc08123265" providerId="ADAL" clId="{BBB91F7D-E9DC-4EAB-B259-2617521FB3ED}" dt="2023-06-02T14:46:48.692" v="4226" actId="14100"/>
          <ac:spMkLst>
            <pc:docMk/>
            <pc:sldMk cId="3923432164" sldId="256"/>
            <ac:spMk id="4" creationId="{6506FFB7-8305-4B71-849B-B4C81A585A5C}"/>
          </ac:spMkLst>
        </pc:spChg>
        <pc:spChg chg="mod">
          <ac:chgData name="Xu, Yuejia" userId="71db34dd-e32b-4d87-a0ac-20dc08123265" providerId="ADAL" clId="{BBB91F7D-E9DC-4EAB-B259-2617521FB3ED}" dt="2023-06-02T14:47:49.023" v="4246" actId="20577"/>
          <ac:spMkLst>
            <pc:docMk/>
            <pc:sldMk cId="3923432164" sldId="256"/>
            <ac:spMk id="6" creationId="{02DB60F5-3F16-4F35-8E2F-5B295F7495E9}"/>
          </ac:spMkLst>
        </pc:spChg>
      </pc:sldChg>
      <pc:sldChg chg="modSp mod">
        <pc:chgData name="Xu, Yuejia" userId="71db34dd-e32b-4d87-a0ac-20dc08123265" providerId="ADAL" clId="{BBB91F7D-E9DC-4EAB-B259-2617521FB3ED}" dt="2023-06-01T09:38:19.187" v="3306" actId="20577"/>
        <pc:sldMkLst>
          <pc:docMk/>
          <pc:sldMk cId="2769140072" sldId="671"/>
        </pc:sldMkLst>
        <pc:spChg chg="mod">
          <ac:chgData name="Xu, Yuejia" userId="71db34dd-e32b-4d87-a0ac-20dc08123265" providerId="ADAL" clId="{BBB91F7D-E9DC-4EAB-B259-2617521FB3ED}" dt="2023-06-01T09:38:19.187" v="3306" actId="20577"/>
          <ac:spMkLst>
            <pc:docMk/>
            <pc:sldMk cId="2769140072" sldId="671"/>
            <ac:spMk id="2" creationId="{93B1AB64-36F9-4393-8831-041AEAF6CD52}"/>
          </ac:spMkLst>
        </pc:spChg>
      </pc:sldChg>
      <pc:sldChg chg="modSp mod">
        <pc:chgData name="Xu, Yuejia" userId="71db34dd-e32b-4d87-a0ac-20dc08123265" providerId="ADAL" clId="{BBB91F7D-E9DC-4EAB-B259-2617521FB3ED}" dt="2023-06-01T09:38:24.211" v="3316" actId="20577"/>
        <pc:sldMkLst>
          <pc:docMk/>
          <pc:sldMk cId="1250602779" sldId="673"/>
        </pc:sldMkLst>
        <pc:spChg chg="mod">
          <ac:chgData name="Xu, Yuejia" userId="71db34dd-e32b-4d87-a0ac-20dc08123265" providerId="ADAL" clId="{BBB91F7D-E9DC-4EAB-B259-2617521FB3ED}" dt="2023-06-01T09:38:24.211" v="3316" actId="20577"/>
          <ac:spMkLst>
            <pc:docMk/>
            <pc:sldMk cId="1250602779" sldId="673"/>
            <ac:spMk id="2" creationId="{7AD353F7-26B5-4FBF-AD11-82811EDF6453}"/>
          </ac:spMkLst>
        </pc:spChg>
      </pc:sldChg>
      <pc:sldChg chg="modSp mod">
        <pc:chgData name="Xu, Yuejia" userId="71db34dd-e32b-4d87-a0ac-20dc08123265" providerId="ADAL" clId="{BBB91F7D-E9DC-4EAB-B259-2617521FB3ED}" dt="2023-06-01T09:46:10.716" v="3486" actId="20577"/>
        <pc:sldMkLst>
          <pc:docMk/>
          <pc:sldMk cId="2316036541" sldId="681"/>
        </pc:sldMkLst>
        <pc:spChg chg="mod">
          <ac:chgData name="Xu, Yuejia" userId="71db34dd-e32b-4d87-a0ac-20dc08123265" providerId="ADAL" clId="{BBB91F7D-E9DC-4EAB-B259-2617521FB3ED}" dt="2023-06-01T09:46:10.716" v="3486" actId="20577"/>
          <ac:spMkLst>
            <pc:docMk/>
            <pc:sldMk cId="2316036541" sldId="681"/>
            <ac:spMk id="3" creationId="{8EF516A4-2841-4499-961D-ABBD135945EE}"/>
          </ac:spMkLst>
        </pc:spChg>
      </pc:sldChg>
      <pc:sldChg chg="modSp mod modNotesTx">
        <pc:chgData name="Xu, Yuejia" userId="71db34dd-e32b-4d87-a0ac-20dc08123265" providerId="ADAL" clId="{BBB91F7D-E9DC-4EAB-B259-2617521FB3ED}" dt="2023-05-31T13:22:58.813" v="2484" actId="20577"/>
        <pc:sldMkLst>
          <pc:docMk/>
          <pc:sldMk cId="1354992253" sldId="687"/>
        </pc:sldMkLst>
        <pc:spChg chg="mod">
          <ac:chgData name="Xu, Yuejia" userId="71db34dd-e32b-4d87-a0ac-20dc08123265" providerId="ADAL" clId="{BBB91F7D-E9DC-4EAB-B259-2617521FB3ED}" dt="2023-05-31T13:22:58.813" v="2484" actId="20577"/>
          <ac:spMkLst>
            <pc:docMk/>
            <pc:sldMk cId="1354992253" sldId="687"/>
            <ac:spMk id="3" creationId="{474408B3-5350-420E-9CFE-3CD58B93A2F7}"/>
          </ac:spMkLst>
        </pc:spChg>
      </pc:sldChg>
      <pc:sldChg chg="modSp mod">
        <pc:chgData name="Xu, Yuejia" userId="71db34dd-e32b-4d87-a0ac-20dc08123265" providerId="ADAL" clId="{BBB91F7D-E9DC-4EAB-B259-2617521FB3ED}" dt="2023-05-31T11:10:15.982" v="2477" actId="14100"/>
        <pc:sldMkLst>
          <pc:docMk/>
          <pc:sldMk cId="2258361853" sldId="691"/>
        </pc:sldMkLst>
        <pc:spChg chg="mod">
          <ac:chgData name="Xu, Yuejia" userId="71db34dd-e32b-4d87-a0ac-20dc08123265" providerId="ADAL" clId="{BBB91F7D-E9DC-4EAB-B259-2617521FB3ED}" dt="2023-05-31T11:10:15.982" v="2477" actId="14100"/>
          <ac:spMkLst>
            <pc:docMk/>
            <pc:sldMk cId="2258361853" sldId="691"/>
            <ac:spMk id="3" creationId="{5A5B964E-A6E5-464F-AC93-725FED634A20}"/>
          </ac:spMkLst>
        </pc:spChg>
      </pc:sldChg>
      <pc:sldChg chg="modSp mod modNotesTx">
        <pc:chgData name="Xu, Yuejia" userId="71db34dd-e32b-4d87-a0ac-20dc08123265" providerId="ADAL" clId="{BBB91F7D-E9DC-4EAB-B259-2617521FB3ED}" dt="2023-06-01T10:06:21.882" v="4215" actId="1037"/>
        <pc:sldMkLst>
          <pc:docMk/>
          <pc:sldMk cId="285047995" sldId="695"/>
        </pc:sldMkLst>
        <pc:spChg chg="mod">
          <ac:chgData name="Xu, Yuejia" userId="71db34dd-e32b-4d87-a0ac-20dc08123265" providerId="ADAL" clId="{BBB91F7D-E9DC-4EAB-B259-2617521FB3ED}" dt="2023-06-01T10:05:59.960" v="4197" actId="1035"/>
          <ac:spMkLst>
            <pc:docMk/>
            <pc:sldMk cId="285047995" sldId="695"/>
            <ac:spMk id="2" creationId="{438C151A-4CDF-46C1-969C-BD98D09CEFF7}"/>
          </ac:spMkLst>
        </pc:spChg>
        <pc:spChg chg="mod">
          <ac:chgData name="Xu, Yuejia" userId="71db34dd-e32b-4d87-a0ac-20dc08123265" providerId="ADAL" clId="{BBB91F7D-E9DC-4EAB-B259-2617521FB3ED}" dt="2023-06-01T10:06:21.882" v="4215" actId="1037"/>
          <ac:spMkLst>
            <pc:docMk/>
            <pc:sldMk cId="285047995" sldId="695"/>
            <ac:spMk id="3" creationId="{16CED0E0-D397-449E-A37F-AB872796E0F3}"/>
          </ac:spMkLst>
        </pc:spChg>
      </pc:sldChg>
      <pc:sldChg chg="modSp mod">
        <pc:chgData name="Xu, Yuejia" userId="71db34dd-e32b-4d87-a0ac-20dc08123265" providerId="ADAL" clId="{BBB91F7D-E9DC-4EAB-B259-2617521FB3ED}" dt="2023-05-31T13:52:04.884" v="2764" actId="20577"/>
        <pc:sldMkLst>
          <pc:docMk/>
          <pc:sldMk cId="2739986986" sldId="698"/>
        </pc:sldMkLst>
        <pc:spChg chg="mod">
          <ac:chgData name="Xu, Yuejia" userId="71db34dd-e32b-4d87-a0ac-20dc08123265" providerId="ADAL" clId="{BBB91F7D-E9DC-4EAB-B259-2617521FB3ED}" dt="2023-05-31T13:52:04.884" v="2764" actId="20577"/>
          <ac:spMkLst>
            <pc:docMk/>
            <pc:sldMk cId="2739986986" sldId="698"/>
            <ac:spMk id="2" creationId="{77373B79-EA9B-16A2-196B-9803E610FAAA}"/>
          </ac:spMkLst>
        </pc:spChg>
        <pc:spChg chg="mod">
          <ac:chgData name="Xu, Yuejia" userId="71db34dd-e32b-4d87-a0ac-20dc08123265" providerId="ADAL" clId="{BBB91F7D-E9DC-4EAB-B259-2617521FB3ED}" dt="2023-05-31T10:47:30.760" v="1484" actId="20577"/>
          <ac:spMkLst>
            <pc:docMk/>
            <pc:sldMk cId="2739986986" sldId="698"/>
            <ac:spMk id="6" creationId="{97B38C90-B910-236C-1D6A-E9218971B776}"/>
          </ac:spMkLst>
        </pc:spChg>
        <pc:spChg chg="mod">
          <ac:chgData name="Xu, Yuejia" userId="71db34dd-e32b-4d87-a0ac-20dc08123265" providerId="ADAL" clId="{BBB91F7D-E9DC-4EAB-B259-2617521FB3ED}" dt="2023-05-31T10:35:07.842" v="1334"/>
          <ac:spMkLst>
            <pc:docMk/>
            <pc:sldMk cId="2739986986" sldId="698"/>
            <ac:spMk id="66" creationId="{0A0FA85D-B51A-93BB-01FD-7DD5AB0E4EC7}"/>
          </ac:spMkLst>
        </pc:spChg>
        <pc:spChg chg="mod">
          <ac:chgData name="Xu, Yuejia" userId="71db34dd-e32b-4d87-a0ac-20dc08123265" providerId="ADAL" clId="{BBB91F7D-E9DC-4EAB-B259-2617521FB3ED}" dt="2023-05-31T10:36:42.971" v="1368" actId="113"/>
          <ac:spMkLst>
            <pc:docMk/>
            <pc:sldMk cId="2739986986" sldId="698"/>
            <ac:spMk id="70" creationId="{34FA8A22-0EA3-421E-E79C-425A48982687}"/>
          </ac:spMkLst>
        </pc:spChg>
      </pc:sldChg>
      <pc:sldChg chg="modSp mod">
        <pc:chgData name="Xu, Yuejia" userId="71db34dd-e32b-4d87-a0ac-20dc08123265" providerId="ADAL" clId="{BBB91F7D-E9DC-4EAB-B259-2617521FB3ED}" dt="2023-05-31T13:23:17.532" v="2491" actId="20577"/>
        <pc:sldMkLst>
          <pc:docMk/>
          <pc:sldMk cId="1788065398" sldId="699"/>
        </pc:sldMkLst>
        <pc:spChg chg="mod">
          <ac:chgData name="Xu, Yuejia" userId="71db34dd-e32b-4d87-a0ac-20dc08123265" providerId="ADAL" clId="{BBB91F7D-E9DC-4EAB-B259-2617521FB3ED}" dt="2023-05-31T13:23:17.532" v="2491" actId="20577"/>
          <ac:spMkLst>
            <pc:docMk/>
            <pc:sldMk cId="1788065398" sldId="699"/>
            <ac:spMk id="3" creationId="{0B7E2438-E248-F568-1C91-2B7A82EA3276}"/>
          </ac:spMkLst>
        </pc:spChg>
      </pc:sldChg>
      <pc:sldChg chg="addSp delSp modSp mod modNotesTx">
        <pc:chgData name="Xu, Yuejia" userId="71db34dd-e32b-4d87-a0ac-20dc08123265" providerId="ADAL" clId="{BBB91F7D-E9DC-4EAB-B259-2617521FB3ED}" dt="2023-06-01T09:56:44.181" v="3881" actId="20577"/>
        <pc:sldMkLst>
          <pc:docMk/>
          <pc:sldMk cId="3835552173" sldId="700"/>
        </pc:sldMkLst>
        <pc:spChg chg="add del mod">
          <ac:chgData name="Xu, Yuejia" userId="71db34dd-e32b-4d87-a0ac-20dc08123265" providerId="ADAL" clId="{BBB91F7D-E9DC-4EAB-B259-2617521FB3ED}" dt="2023-05-31T15:58:51.573" v="2948"/>
          <ac:spMkLst>
            <pc:docMk/>
            <pc:sldMk cId="3835552173" sldId="700"/>
            <ac:spMk id="3" creationId="{EA51953A-D86B-4B48-F968-7CFE7B052AC2}"/>
          </ac:spMkLst>
        </pc:spChg>
        <pc:spChg chg="add del mod">
          <ac:chgData name="Xu, Yuejia" userId="71db34dd-e32b-4d87-a0ac-20dc08123265" providerId="ADAL" clId="{BBB91F7D-E9DC-4EAB-B259-2617521FB3ED}" dt="2023-05-31T17:12:19.192" v="3080"/>
          <ac:spMkLst>
            <pc:docMk/>
            <pc:sldMk cId="3835552173" sldId="700"/>
            <ac:spMk id="9" creationId="{BDBD2B37-027D-2E6D-80C0-FD92C203BCCA}"/>
          </ac:spMkLst>
        </pc:spChg>
        <pc:spChg chg="add del mod">
          <ac:chgData name="Xu, Yuejia" userId="71db34dd-e32b-4d87-a0ac-20dc08123265" providerId="ADAL" clId="{BBB91F7D-E9DC-4EAB-B259-2617521FB3ED}" dt="2023-05-31T17:13:58.340" v="3084"/>
          <ac:spMkLst>
            <pc:docMk/>
            <pc:sldMk cId="3835552173" sldId="700"/>
            <ac:spMk id="13" creationId="{F2A87E9F-2A07-62B9-7798-F6B4FD50CF91}"/>
          </ac:spMkLst>
        </pc:spChg>
        <pc:spChg chg="mod">
          <ac:chgData name="Xu, Yuejia" userId="71db34dd-e32b-4d87-a0ac-20dc08123265" providerId="ADAL" clId="{BBB91F7D-E9DC-4EAB-B259-2617521FB3ED}" dt="2023-06-01T09:18:40.648" v="3123" actId="20577"/>
          <ac:spMkLst>
            <pc:docMk/>
            <pc:sldMk cId="3835552173" sldId="700"/>
            <ac:spMk id="16" creationId="{05B05076-A8C9-07E2-9A70-C24D23350EC3}"/>
          </ac:spMkLst>
        </pc:spChg>
        <pc:graphicFrameChg chg="mod modGraphic">
          <ac:chgData name="Xu, Yuejia" userId="71db34dd-e32b-4d87-a0ac-20dc08123265" providerId="ADAL" clId="{BBB91F7D-E9DC-4EAB-B259-2617521FB3ED}" dt="2023-05-31T17:11:07.744" v="3078" actId="20577"/>
          <ac:graphicFrameMkLst>
            <pc:docMk/>
            <pc:sldMk cId="3835552173" sldId="700"/>
            <ac:graphicFrameMk id="15" creationId="{24A57D7A-2529-1456-EB1B-C22523441692}"/>
          </ac:graphicFrameMkLst>
        </pc:graphicFrameChg>
        <pc:picChg chg="add del mod">
          <ac:chgData name="Xu, Yuejia" userId="71db34dd-e32b-4d87-a0ac-20dc08123265" providerId="ADAL" clId="{BBB91F7D-E9DC-4EAB-B259-2617521FB3ED}" dt="2023-05-31T17:12:18.793" v="3079" actId="478"/>
          <ac:picMkLst>
            <pc:docMk/>
            <pc:sldMk cId="3835552173" sldId="700"/>
            <ac:picMk id="6" creationId="{7D0A8FDB-1AF3-F260-3BD8-0C824A78AFA3}"/>
          </ac:picMkLst>
        </pc:picChg>
        <pc:picChg chg="add del mod">
          <ac:chgData name="Xu, Yuejia" userId="71db34dd-e32b-4d87-a0ac-20dc08123265" providerId="ADAL" clId="{BBB91F7D-E9DC-4EAB-B259-2617521FB3ED}" dt="2023-05-31T17:12:24.103" v="3083" actId="478"/>
          <ac:picMkLst>
            <pc:docMk/>
            <pc:sldMk cId="3835552173" sldId="700"/>
            <ac:picMk id="11" creationId="{727C4447-7689-FF51-680C-A83B43E87F1E}"/>
          </ac:picMkLst>
        </pc:picChg>
        <pc:picChg chg="del">
          <ac:chgData name="Xu, Yuejia" userId="71db34dd-e32b-4d87-a0ac-20dc08123265" providerId="ADAL" clId="{BBB91F7D-E9DC-4EAB-B259-2617521FB3ED}" dt="2023-05-31T15:58:50.938" v="2947" actId="478"/>
          <ac:picMkLst>
            <pc:docMk/>
            <pc:sldMk cId="3835552173" sldId="700"/>
            <ac:picMk id="14" creationId="{857474AD-494A-AE88-2A22-60BE8E215018}"/>
          </ac:picMkLst>
        </pc:picChg>
        <pc:picChg chg="add mod">
          <ac:chgData name="Xu, Yuejia" userId="71db34dd-e32b-4d87-a0ac-20dc08123265" providerId="ADAL" clId="{BBB91F7D-E9DC-4EAB-B259-2617521FB3ED}" dt="2023-05-31T17:14:17.550" v="3103" actId="1035"/>
          <ac:picMkLst>
            <pc:docMk/>
            <pc:sldMk cId="3835552173" sldId="700"/>
            <ac:picMk id="18" creationId="{B8281634-6FA6-E493-9017-EAF9F0A3FB33}"/>
          </ac:picMkLst>
        </pc:picChg>
      </pc:sldChg>
      <pc:sldChg chg="delSp modSp del mod">
        <pc:chgData name="Xu, Yuejia" userId="71db34dd-e32b-4d87-a0ac-20dc08123265" providerId="ADAL" clId="{BBB91F7D-E9DC-4EAB-B259-2617521FB3ED}" dt="2023-06-01T09:17:17.868" v="3104" actId="2696"/>
        <pc:sldMkLst>
          <pc:docMk/>
          <pc:sldMk cId="726183541" sldId="701"/>
        </pc:sldMkLst>
        <pc:spChg chg="mod">
          <ac:chgData name="Xu, Yuejia" userId="71db34dd-e32b-4d87-a0ac-20dc08123265" providerId="ADAL" clId="{BBB91F7D-E9DC-4EAB-B259-2617521FB3ED}" dt="2023-05-31T14:18:55.972" v="2922" actId="20577"/>
          <ac:spMkLst>
            <pc:docMk/>
            <pc:sldMk cId="726183541" sldId="701"/>
            <ac:spMk id="2" creationId="{73983395-CED5-5EE3-5D33-77E9530E51B8}"/>
          </ac:spMkLst>
        </pc:spChg>
        <pc:spChg chg="del">
          <ac:chgData name="Xu, Yuejia" userId="71db34dd-e32b-4d87-a0ac-20dc08123265" providerId="ADAL" clId="{BBB91F7D-E9DC-4EAB-B259-2617521FB3ED}" dt="2023-05-31T14:19:27.122" v="2946" actId="478"/>
          <ac:spMkLst>
            <pc:docMk/>
            <pc:sldMk cId="726183541" sldId="701"/>
            <ac:spMk id="5" creationId="{FE87325F-A14F-6583-454B-EA252F9B66A2}"/>
          </ac:spMkLst>
        </pc:spChg>
      </pc:sldChg>
      <pc:sldChg chg="modSp del mod">
        <pc:chgData name="Xu, Yuejia" userId="71db34dd-e32b-4d87-a0ac-20dc08123265" providerId="ADAL" clId="{BBB91F7D-E9DC-4EAB-B259-2617521FB3ED}" dt="2023-06-01T09:17:17.868" v="3104" actId="2696"/>
        <pc:sldMkLst>
          <pc:docMk/>
          <pc:sldMk cId="1586416038" sldId="702"/>
        </pc:sldMkLst>
        <pc:spChg chg="mod">
          <ac:chgData name="Xu, Yuejia" userId="71db34dd-e32b-4d87-a0ac-20dc08123265" providerId="ADAL" clId="{BBB91F7D-E9DC-4EAB-B259-2617521FB3ED}" dt="2023-05-31T14:19:11.649" v="2944" actId="20577"/>
          <ac:spMkLst>
            <pc:docMk/>
            <pc:sldMk cId="1586416038" sldId="702"/>
            <ac:spMk id="7" creationId="{F68848CB-B449-9856-8733-7C1D012D8362}"/>
          </ac:spMkLst>
        </pc:spChg>
      </pc:sldChg>
      <pc:sldChg chg="addSp delSp modSp new mod modAnim modNotesTx">
        <pc:chgData name="Xu, Yuejia" userId="71db34dd-e32b-4d87-a0ac-20dc08123265" providerId="ADAL" clId="{BBB91F7D-E9DC-4EAB-B259-2617521FB3ED}" dt="2023-05-31T13:51:58.407" v="2761" actId="20577"/>
        <pc:sldMkLst>
          <pc:docMk/>
          <pc:sldMk cId="3247577453" sldId="705"/>
        </pc:sldMkLst>
        <pc:spChg chg="mod">
          <ac:chgData name="Xu, Yuejia" userId="71db34dd-e32b-4d87-a0ac-20dc08123265" providerId="ADAL" clId="{BBB91F7D-E9DC-4EAB-B259-2617521FB3ED}" dt="2023-05-31T13:51:58.407" v="2761" actId="20577"/>
          <ac:spMkLst>
            <pc:docMk/>
            <pc:sldMk cId="3247577453" sldId="705"/>
            <ac:spMk id="2" creationId="{DDEB9362-9B74-D3D1-A388-2AC1EF899E7D}"/>
          </ac:spMkLst>
        </pc:spChg>
        <pc:spChg chg="del mod">
          <ac:chgData name="Xu, Yuejia" userId="71db34dd-e32b-4d87-a0ac-20dc08123265" providerId="ADAL" clId="{BBB91F7D-E9DC-4EAB-B259-2617521FB3ED}" dt="2023-05-31T09:57:10.993" v="455" actId="478"/>
          <ac:spMkLst>
            <pc:docMk/>
            <pc:sldMk cId="3247577453" sldId="705"/>
            <ac:spMk id="3" creationId="{A60B261D-DFF3-5281-E57B-CA81CA5EB2D3}"/>
          </ac:spMkLst>
        </pc:spChg>
        <pc:spChg chg="del">
          <ac:chgData name="Xu, Yuejia" userId="71db34dd-e32b-4d87-a0ac-20dc08123265" providerId="ADAL" clId="{BBB91F7D-E9DC-4EAB-B259-2617521FB3ED}" dt="2023-05-31T09:55:12.433" v="429" actId="478"/>
          <ac:spMkLst>
            <pc:docMk/>
            <pc:sldMk cId="3247577453" sldId="705"/>
            <ac:spMk id="5" creationId="{928B0CEE-0D32-43A4-66B0-B2994AB23CF9}"/>
          </ac:spMkLst>
        </pc:spChg>
        <pc:spChg chg="del">
          <ac:chgData name="Xu, Yuejia" userId="71db34dd-e32b-4d87-a0ac-20dc08123265" providerId="ADAL" clId="{BBB91F7D-E9DC-4EAB-B259-2617521FB3ED}" dt="2023-05-31T13:46:43.141" v="2658" actId="478"/>
          <ac:spMkLst>
            <pc:docMk/>
            <pc:sldMk cId="3247577453" sldId="705"/>
            <ac:spMk id="6" creationId="{BD112D54-00F1-3C28-92F7-3E3912CD065A}"/>
          </ac:spMkLst>
        </pc:spChg>
        <pc:spChg chg="add mod">
          <ac:chgData name="Xu, Yuejia" userId="71db34dd-e32b-4d87-a0ac-20dc08123265" providerId="ADAL" clId="{BBB91F7D-E9DC-4EAB-B259-2617521FB3ED}" dt="2023-05-31T10:02:49.059" v="582" actId="1035"/>
          <ac:spMkLst>
            <pc:docMk/>
            <pc:sldMk cId="3247577453" sldId="705"/>
            <ac:spMk id="7" creationId="{123EA3E9-4550-0CFE-C51E-2202C50C5C56}"/>
          </ac:spMkLst>
        </pc:spChg>
        <pc:spChg chg="add mod">
          <ac:chgData name="Xu, Yuejia" userId="71db34dd-e32b-4d87-a0ac-20dc08123265" providerId="ADAL" clId="{BBB91F7D-E9DC-4EAB-B259-2617521FB3ED}" dt="2023-05-31T10:43:57.669" v="1458" actId="1036"/>
          <ac:spMkLst>
            <pc:docMk/>
            <pc:sldMk cId="3247577453" sldId="705"/>
            <ac:spMk id="8" creationId="{2E5BFA82-4D25-7F83-8F4C-CFC55DCDDD22}"/>
          </ac:spMkLst>
        </pc:spChg>
        <pc:spChg chg="add mod">
          <ac:chgData name="Xu, Yuejia" userId="71db34dd-e32b-4d87-a0ac-20dc08123265" providerId="ADAL" clId="{BBB91F7D-E9DC-4EAB-B259-2617521FB3ED}" dt="2023-05-31T13:50:32.342" v="2731" actId="122"/>
          <ac:spMkLst>
            <pc:docMk/>
            <pc:sldMk cId="3247577453" sldId="705"/>
            <ac:spMk id="10" creationId="{B2D2B9FA-43BE-BB55-CF1E-DE1EF8CE248C}"/>
          </ac:spMkLst>
        </pc:spChg>
        <pc:spChg chg="add mod">
          <ac:chgData name="Xu, Yuejia" userId="71db34dd-e32b-4d87-a0ac-20dc08123265" providerId="ADAL" clId="{BBB91F7D-E9DC-4EAB-B259-2617521FB3ED}" dt="2023-05-31T10:24:04.997" v="773" actId="1038"/>
          <ac:spMkLst>
            <pc:docMk/>
            <pc:sldMk cId="3247577453" sldId="705"/>
            <ac:spMk id="12" creationId="{63AE4B77-C81E-BE51-76F5-CE2EB55535A3}"/>
          </ac:spMkLst>
        </pc:spChg>
        <pc:spChg chg="add mod">
          <ac:chgData name="Xu, Yuejia" userId="71db34dd-e32b-4d87-a0ac-20dc08123265" providerId="ADAL" clId="{BBB91F7D-E9DC-4EAB-B259-2617521FB3ED}" dt="2023-05-31T10:26:04.200" v="808" actId="1036"/>
          <ac:spMkLst>
            <pc:docMk/>
            <pc:sldMk cId="3247577453" sldId="705"/>
            <ac:spMk id="14" creationId="{6CFB8FE6-7C98-5954-7EFB-24BFA12FCF7F}"/>
          </ac:spMkLst>
        </pc:spChg>
        <pc:spChg chg="add mod">
          <ac:chgData name="Xu, Yuejia" userId="71db34dd-e32b-4d87-a0ac-20dc08123265" providerId="ADAL" clId="{BBB91F7D-E9DC-4EAB-B259-2617521FB3ED}" dt="2023-05-31T10:26:18.325" v="843" actId="20577"/>
          <ac:spMkLst>
            <pc:docMk/>
            <pc:sldMk cId="3247577453" sldId="705"/>
            <ac:spMk id="16" creationId="{C60A5C73-3BED-0E9C-C231-ADFBA405EC98}"/>
          </ac:spMkLst>
        </pc:spChg>
        <pc:spChg chg="add mod">
          <ac:chgData name="Xu, Yuejia" userId="71db34dd-e32b-4d87-a0ac-20dc08123265" providerId="ADAL" clId="{BBB91F7D-E9DC-4EAB-B259-2617521FB3ED}" dt="2023-05-31T10:26:57.184" v="889" actId="20577"/>
          <ac:spMkLst>
            <pc:docMk/>
            <pc:sldMk cId="3247577453" sldId="705"/>
            <ac:spMk id="18" creationId="{909C6E6A-245D-65FA-BED7-80CD1C3CB1F7}"/>
          </ac:spMkLst>
        </pc:spChg>
        <pc:spChg chg="add mod">
          <ac:chgData name="Xu, Yuejia" userId="71db34dd-e32b-4d87-a0ac-20dc08123265" providerId="ADAL" clId="{BBB91F7D-E9DC-4EAB-B259-2617521FB3ED}" dt="2023-05-31T10:27:18.797" v="928" actId="20577"/>
          <ac:spMkLst>
            <pc:docMk/>
            <pc:sldMk cId="3247577453" sldId="705"/>
            <ac:spMk id="20" creationId="{ADE931D0-68FC-79FB-6010-DC9838B04306}"/>
          </ac:spMkLst>
        </pc:spChg>
        <pc:spChg chg="add mod">
          <ac:chgData name="Xu, Yuejia" userId="71db34dd-e32b-4d87-a0ac-20dc08123265" providerId="ADAL" clId="{BBB91F7D-E9DC-4EAB-B259-2617521FB3ED}" dt="2023-05-31T10:30:57.208" v="1162" actId="1038"/>
          <ac:spMkLst>
            <pc:docMk/>
            <pc:sldMk cId="3247577453" sldId="705"/>
            <ac:spMk id="21" creationId="{5EE6D2B9-6036-7577-8BE0-6E0D9DDA4AC7}"/>
          </ac:spMkLst>
        </pc:spChg>
        <pc:spChg chg="add mod">
          <ac:chgData name="Xu, Yuejia" userId="71db34dd-e32b-4d87-a0ac-20dc08123265" providerId="ADAL" clId="{BBB91F7D-E9DC-4EAB-B259-2617521FB3ED}" dt="2023-05-31T10:31:11.314" v="1166" actId="1037"/>
          <ac:spMkLst>
            <pc:docMk/>
            <pc:sldMk cId="3247577453" sldId="705"/>
            <ac:spMk id="22" creationId="{8BAE09AC-93AF-62B3-D90F-00A1D794649D}"/>
          </ac:spMkLst>
        </pc:spChg>
        <pc:spChg chg="add del mod">
          <ac:chgData name="Xu, Yuejia" userId="71db34dd-e32b-4d87-a0ac-20dc08123265" providerId="ADAL" clId="{BBB91F7D-E9DC-4EAB-B259-2617521FB3ED}" dt="2023-05-31T10:31:52.065" v="1170"/>
          <ac:spMkLst>
            <pc:docMk/>
            <pc:sldMk cId="3247577453" sldId="705"/>
            <ac:spMk id="23" creationId="{42EA9477-FDB1-B378-E0AE-3C3EE702ECF4}"/>
          </ac:spMkLst>
        </pc:spChg>
        <pc:spChg chg="add del mod">
          <ac:chgData name="Xu, Yuejia" userId="71db34dd-e32b-4d87-a0ac-20dc08123265" providerId="ADAL" clId="{BBB91F7D-E9DC-4EAB-B259-2617521FB3ED}" dt="2023-05-31T10:31:52.065" v="1170"/>
          <ac:spMkLst>
            <pc:docMk/>
            <pc:sldMk cId="3247577453" sldId="705"/>
            <ac:spMk id="24" creationId="{1296D80B-DB46-4001-3C0B-35F9F2A14C9A}"/>
          </ac:spMkLst>
        </pc:spChg>
        <pc:spChg chg="add mod">
          <ac:chgData name="Xu, Yuejia" userId="71db34dd-e32b-4d87-a0ac-20dc08123265" providerId="ADAL" clId="{BBB91F7D-E9DC-4EAB-B259-2617521FB3ED}" dt="2023-05-31T10:43:54.510" v="1456" actId="1036"/>
          <ac:spMkLst>
            <pc:docMk/>
            <pc:sldMk cId="3247577453" sldId="705"/>
            <ac:spMk id="25" creationId="{5795556C-4658-716B-1D94-3D1C7628522D}"/>
          </ac:spMkLst>
        </pc:spChg>
        <pc:spChg chg="add mod">
          <ac:chgData name="Xu, Yuejia" userId="71db34dd-e32b-4d87-a0ac-20dc08123265" providerId="ADAL" clId="{BBB91F7D-E9DC-4EAB-B259-2617521FB3ED}" dt="2023-05-31T10:48:51.379" v="1569" actId="20577"/>
          <ac:spMkLst>
            <pc:docMk/>
            <pc:sldMk cId="3247577453" sldId="705"/>
            <ac:spMk id="26" creationId="{BC1979E7-BE2E-18CB-EED9-46AB04B26BE9}"/>
          </ac:spMkLst>
        </pc:spChg>
        <pc:spChg chg="add mod">
          <ac:chgData name="Xu, Yuejia" userId="71db34dd-e32b-4d87-a0ac-20dc08123265" providerId="ADAL" clId="{BBB91F7D-E9DC-4EAB-B259-2617521FB3ED}" dt="2023-05-31T10:50:24.514" v="1693" actId="20577"/>
          <ac:spMkLst>
            <pc:docMk/>
            <pc:sldMk cId="3247577453" sldId="705"/>
            <ac:spMk id="27" creationId="{650A1A55-A327-296F-F822-46404873E864}"/>
          </ac:spMkLst>
        </pc:spChg>
        <pc:spChg chg="add mod">
          <ac:chgData name="Xu, Yuejia" userId="71db34dd-e32b-4d87-a0ac-20dc08123265" providerId="ADAL" clId="{BBB91F7D-E9DC-4EAB-B259-2617521FB3ED}" dt="2023-05-31T10:47:04.806" v="1472" actId="1036"/>
          <ac:spMkLst>
            <pc:docMk/>
            <pc:sldMk cId="3247577453" sldId="705"/>
            <ac:spMk id="28" creationId="{174F1F75-9AEE-05F6-8B1B-98E2AC3034B6}"/>
          </ac:spMkLst>
        </pc:spChg>
        <pc:spChg chg="add mod">
          <ac:chgData name="Xu, Yuejia" userId="71db34dd-e32b-4d87-a0ac-20dc08123265" providerId="ADAL" clId="{BBB91F7D-E9DC-4EAB-B259-2617521FB3ED}" dt="2023-05-31T13:48:11.866" v="2695" actId="20577"/>
          <ac:spMkLst>
            <pc:docMk/>
            <pc:sldMk cId="3247577453" sldId="705"/>
            <ac:spMk id="29" creationId="{782F5B83-71AA-A3EA-C928-298A68704BFF}"/>
          </ac:spMkLst>
        </pc:spChg>
        <pc:spChg chg="add mod">
          <ac:chgData name="Xu, Yuejia" userId="71db34dd-e32b-4d87-a0ac-20dc08123265" providerId="ADAL" clId="{BBB91F7D-E9DC-4EAB-B259-2617521FB3ED}" dt="2023-05-31T10:57:43.762" v="1947" actId="1036"/>
          <ac:spMkLst>
            <pc:docMk/>
            <pc:sldMk cId="3247577453" sldId="705"/>
            <ac:spMk id="30" creationId="{0C034786-D1EC-E533-0CC8-00FE219BCA3A}"/>
          </ac:spMkLst>
        </pc:sp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9" creationId="{BF9DD8ED-BCFE-4962-1DD6-DD918C27C0AE}"/>
          </ac:graphicFrameMkLst>
        </pc:graphicFrame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11" creationId="{02EE1B82-8D77-412B-60F9-A6D76066A709}"/>
          </ac:graphicFrameMkLst>
        </pc:graphicFrame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13" creationId="{69126837-1C5C-8471-FA28-0C3B3F7793B1}"/>
          </ac:graphicFrameMkLst>
        </pc:graphicFrame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15" creationId="{99415241-57AB-F44C-DD95-E7787A2CB48D}"/>
          </ac:graphicFrameMkLst>
        </pc:graphicFrame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17" creationId="{80049343-698E-F4AD-AD89-465916BFF964}"/>
          </ac:graphicFrameMkLst>
        </pc:graphicFrameChg>
        <pc:graphicFrameChg chg="add mod modGraphic">
          <ac:chgData name="Xu, Yuejia" userId="71db34dd-e32b-4d87-a0ac-20dc08123265" providerId="ADAL" clId="{BBB91F7D-E9DC-4EAB-B259-2617521FB3ED}" dt="2023-05-31T13:51:01.001" v="2743" actId="1038"/>
          <ac:graphicFrameMkLst>
            <pc:docMk/>
            <pc:sldMk cId="3247577453" sldId="705"/>
            <ac:graphicFrameMk id="19" creationId="{97A32156-BDD7-8594-FABF-915FF240226C}"/>
          </ac:graphicFrameMkLst>
        </pc:graphicFrameChg>
      </pc:sldChg>
      <pc:sldChg chg="modSp add del mod">
        <pc:chgData name="Xu, Yuejia" userId="71db34dd-e32b-4d87-a0ac-20dc08123265" providerId="ADAL" clId="{BBB91F7D-E9DC-4EAB-B259-2617521FB3ED}" dt="2023-06-01T09:17:17.868" v="3104" actId="2696"/>
        <pc:sldMkLst>
          <pc:docMk/>
          <pc:sldMk cId="3307681725" sldId="706"/>
        </pc:sldMkLst>
        <pc:spChg chg="mod">
          <ac:chgData name="Xu, Yuejia" userId="71db34dd-e32b-4d87-a0ac-20dc08123265" providerId="ADAL" clId="{BBB91F7D-E9DC-4EAB-B259-2617521FB3ED}" dt="2023-05-31T14:18:10.781" v="2869" actId="20577"/>
          <ac:spMkLst>
            <pc:docMk/>
            <pc:sldMk cId="3307681725" sldId="706"/>
            <ac:spMk id="2" creationId="{4E0A9004-4DF7-4EC8-983F-9227ADF43767}"/>
          </ac:spMkLst>
        </pc:spChg>
        <pc:spChg chg="mod">
          <ac:chgData name="Xu, Yuejia" userId="71db34dd-e32b-4d87-a0ac-20dc08123265" providerId="ADAL" clId="{BBB91F7D-E9DC-4EAB-B259-2617521FB3ED}" dt="2023-05-31T14:17:18.471" v="2809" actId="20577"/>
          <ac:spMkLst>
            <pc:docMk/>
            <pc:sldMk cId="3307681725" sldId="706"/>
            <ac:spMk id="3" creationId="{6BA691C5-930F-470E-81D3-5144ADBCD845}"/>
          </ac:spMkLst>
        </pc:spChg>
      </pc:sldChg>
      <pc:sldChg chg="modSp add del mod modNotesTx">
        <pc:chgData name="Xu, Yuejia" userId="71db34dd-e32b-4d87-a0ac-20dc08123265" providerId="ADAL" clId="{BBB91F7D-E9DC-4EAB-B259-2617521FB3ED}" dt="2023-06-01T09:17:17.868" v="3104" actId="2696"/>
        <pc:sldMkLst>
          <pc:docMk/>
          <pc:sldMk cId="970512879" sldId="707"/>
        </pc:sldMkLst>
        <pc:spChg chg="mod">
          <ac:chgData name="Xu, Yuejia" userId="71db34dd-e32b-4d87-a0ac-20dc08123265" providerId="ADAL" clId="{BBB91F7D-E9DC-4EAB-B259-2617521FB3ED}" dt="2023-05-31T14:18:00.597" v="2862" actId="27636"/>
          <ac:spMkLst>
            <pc:docMk/>
            <pc:sldMk cId="970512879" sldId="707"/>
            <ac:spMk id="7" creationId="{F68848CB-B449-9856-8733-7C1D012D8362}"/>
          </ac:spMkLst>
        </pc:spChg>
      </pc:sldChg>
      <pc:sldMasterChg chg="delSldLayout">
        <pc:chgData name="Xu, Yuejia" userId="71db34dd-e32b-4d87-a0ac-20dc08123265" providerId="ADAL" clId="{BBB91F7D-E9DC-4EAB-B259-2617521FB3ED}" dt="2023-06-01T09:17:17.868" v="3104" actId="2696"/>
        <pc:sldMasterMkLst>
          <pc:docMk/>
          <pc:sldMasterMk cId="3365610755" sldId="2147483660"/>
        </pc:sldMasterMkLst>
        <pc:sldLayoutChg chg="del">
          <pc:chgData name="Xu, Yuejia" userId="71db34dd-e32b-4d87-a0ac-20dc08123265" providerId="ADAL" clId="{BBB91F7D-E9DC-4EAB-B259-2617521FB3ED}" dt="2023-06-01T09:17:17.868" v="3104" actId="2696"/>
          <pc:sldLayoutMkLst>
            <pc:docMk/>
            <pc:sldMasterMk cId="3365610755" sldId="2147483660"/>
            <pc:sldLayoutMk cId="3731665439" sldId="2147483734"/>
          </pc:sldLayoutMkLst>
        </pc:sldLayoutChg>
      </pc:sldMasterChg>
    </pc:docChg>
  </pc:docChgLst>
  <pc:docChgLst>
    <pc:chgData name="Xu, Yuejia" userId="71db34dd-e32b-4d87-a0ac-20dc08123265" providerId="ADAL" clId="{F99C2D99-8292-4E76-9993-FBA64A87B9DE}"/>
    <pc:docChg chg="undo custSel addSld delSld modSld sldOrd addSection delSection modSection">
      <pc:chgData name="Xu, Yuejia" userId="71db34dd-e32b-4d87-a0ac-20dc08123265" providerId="ADAL" clId="{F99C2D99-8292-4E76-9993-FBA64A87B9DE}" dt="2023-03-16T16:24:26.083" v="4860" actId="20577"/>
      <pc:docMkLst>
        <pc:docMk/>
      </pc:docMkLst>
      <pc:sldChg chg="modSp mod">
        <pc:chgData name="Xu, Yuejia" userId="71db34dd-e32b-4d87-a0ac-20dc08123265" providerId="ADAL" clId="{F99C2D99-8292-4E76-9993-FBA64A87B9DE}" dt="2023-03-12T22:43:00.645" v="740" actId="20577"/>
        <pc:sldMkLst>
          <pc:docMk/>
          <pc:sldMk cId="3923432164" sldId="256"/>
        </pc:sldMkLst>
        <pc:spChg chg="mod">
          <ac:chgData name="Xu, Yuejia" userId="71db34dd-e32b-4d87-a0ac-20dc08123265" providerId="ADAL" clId="{F99C2D99-8292-4E76-9993-FBA64A87B9DE}" dt="2023-03-12T22:42:40.192" v="721" actId="20577"/>
          <ac:spMkLst>
            <pc:docMk/>
            <pc:sldMk cId="3923432164" sldId="256"/>
            <ac:spMk id="4" creationId="{6506FFB7-8305-4B71-849B-B4C81A585A5C}"/>
          </ac:spMkLst>
        </pc:spChg>
        <pc:spChg chg="mod">
          <ac:chgData name="Xu, Yuejia" userId="71db34dd-e32b-4d87-a0ac-20dc08123265" providerId="ADAL" clId="{F99C2D99-8292-4E76-9993-FBA64A87B9DE}" dt="2023-03-12T22:43:00.645" v="740" actId="20577"/>
          <ac:spMkLst>
            <pc:docMk/>
            <pc:sldMk cId="3923432164" sldId="256"/>
            <ac:spMk id="6" creationId="{02DB60F5-3F16-4F35-8E2F-5B295F7495E9}"/>
          </ac:spMkLst>
        </pc:spChg>
      </pc:sldChg>
      <pc:sldChg chg="modSp del mod ord">
        <pc:chgData name="Xu, Yuejia" userId="71db34dd-e32b-4d87-a0ac-20dc08123265" providerId="ADAL" clId="{F99C2D99-8292-4E76-9993-FBA64A87B9DE}" dt="2023-03-16T11:06:39.044" v="3019" actId="47"/>
        <pc:sldMkLst>
          <pc:docMk/>
          <pc:sldMk cId="692914733" sldId="649"/>
        </pc:sldMkLst>
        <pc:spChg chg="mod">
          <ac:chgData name="Xu, Yuejia" userId="71db34dd-e32b-4d87-a0ac-20dc08123265" providerId="ADAL" clId="{F99C2D99-8292-4E76-9993-FBA64A87B9DE}" dt="2023-03-16T10:11:24.284" v="2791" actId="21"/>
          <ac:spMkLst>
            <pc:docMk/>
            <pc:sldMk cId="692914733" sldId="649"/>
            <ac:spMk id="3" creationId="{6894B88C-DC69-4A35-9163-0FDA0FE8A800}"/>
          </ac:spMkLst>
        </pc:spChg>
      </pc:sldChg>
      <pc:sldChg chg="delSp modSp mod ord modNotesTx">
        <pc:chgData name="Xu, Yuejia" userId="71db34dd-e32b-4d87-a0ac-20dc08123265" providerId="ADAL" clId="{F99C2D99-8292-4E76-9993-FBA64A87B9DE}" dt="2023-03-16T11:00:23.389" v="2871" actId="20577"/>
        <pc:sldMkLst>
          <pc:docMk/>
          <pc:sldMk cId="1197885975" sldId="655"/>
        </pc:sldMkLst>
        <pc:spChg chg="mod">
          <ac:chgData name="Xu, Yuejia" userId="71db34dd-e32b-4d87-a0ac-20dc08123265" providerId="ADAL" clId="{F99C2D99-8292-4E76-9993-FBA64A87B9DE}" dt="2023-03-16T11:00:23.389" v="2871" actId="20577"/>
          <ac:spMkLst>
            <pc:docMk/>
            <pc:sldMk cId="1197885975" sldId="655"/>
            <ac:spMk id="3" creationId="{251CD059-8DB7-4FA4-9EC1-05B09C94235F}"/>
          </ac:spMkLst>
        </pc:spChg>
        <pc:spChg chg="del">
          <ac:chgData name="Xu, Yuejia" userId="71db34dd-e32b-4d87-a0ac-20dc08123265" providerId="ADAL" clId="{F99C2D99-8292-4E76-9993-FBA64A87B9DE}" dt="2023-03-14T15:13:23.039" v="905" actId="478"/>
          <ac:spMkLst>
            <pc:docMk/>
            <pc:sldMk cId="1197885975" sldId="655"/>
            <ac:spMk id="5" creationId="{DA909C24-4B6E-4DEA-BD7C-3A5E3042B05F}"/>
          </ac:spMkLst>
        </pc:spChg>
      </pc:sldChg>
      <pc:sldChg chg="addSp delSp modSp mod ord">
        <pc:chgData name="Xu, Yuejia" userId="71db34dd-e32b-4d87-a0ac-20dc08123265" providerId="ADAL" clId="{F99C2D99-8292-4E76-9993-FBA64A87B9DE}" dt="2023-03-16T11:06:24.401" v="3018" actId="1076"/>
        <pc:sldMkLst>
          <pc:docMk/>
          <pc:sldMk cId="2769140072" sldId="671"/>
        </pc:sldMkLst>
        <pc:spChg chg="mod">
          <ac:chgData name="Xu, Yuejia" userId="71db34dd-e32b-4d87-a0ac-20dc08123265" providerId="ADAL" clId="{F99C2D99-8292-4E76-9993-FBA64A87B9DE}" dt="2023-03-16T11:06:24.401" v="3018" actId="1076"/>
          <ac:spMkLst>
            <pc:docMk/>
            <pc:sldMk cId="2769140072" sldId="671"/>
            <ac:spMk id="2" creationId="{93B1AB64-36F9-4393-8831-041AEAF6CD52}"/>
          </ac:spMkLst>
        </pc:spChg>
        <pc:spChg chg="mod">
          <ac:chgData name="Xu, Yuejia" userId="71db34dd-e32b-4d87-a0ac-20dc08123265" providerId="ADAL" clId="{F99C2D99-8292-4E76-9993-FBA64A87B9DE}" dt="2023-03-16T11:03:40.101" v="2973" actId="255"/>
          <ac:spMkLst>
            <pc:docMk/>
            <pc:sldMk cId="2769140072" sldId="671"/>
            <ac:spMk id="3" creationId="{B8D762C6-A364-496E-A486-C7DC59CDEC06}"/>
          </ac:spMkLst>
        </pc:spChg>
        <pc:picChg chg="add del mod">
          <ac:chgData name="Xu, Yuejia" userId="71db34dd-e32b-4d87-a0ac-20dc08123265" providerId="ADAL" clId="{F99C2D99-8292-4E76-9993-FBA64A87B9DE}" dt="2023-03-16T11:03:35.165" v="2972" actId="478"/>
          <ac:picMkLst>
            <pc:docMk/>
            <pc:sldMk cId="2769140072" sldId="671"/>
            <ac:picMk id="7" creationId="{4E51C5B9-F3C2-48A9-8E3D-848694708FAB}"/>
          </ac:picMkLst>
        </pc:picChg>
      </pc:sldChg>
      <pc:sldChg chg="delSp modSp mod ord">
        <pc:chgData name="Xu, Yuejia" userId="71db34dd-e32b-4d87-a0ac-20dc08123265" providerId="ADAL" clId="{F99C2D99-8292-4E76-9993-FBA64A87B9DE}" dt="2023-03-16T11:06:08.074" v="3017" actId="1076"/>
        <pc:sldMkLst>
          <pc:docMk/>
          <pc:sldMk cId="1250602779" sldId="673"/>
        </pc:sldMkLst>
        <pc:spChg chg="mod">
          <ac:chgData name="Xu, Yuejia" userId="71db34dd-e32b-4d87-a0ac-20dc08123265" providerId="ADAL" clId="{F99C2D99-8292-4E76-9993-FBA64A87B9DE}" dt="2023-03-16T11:05:59.390" v="3015" actId="1076"/>
          <ac:spMkLst>
            <pc:docMk/>
            <pc:sldMk cId="1250602779" sldId="673"/>
            <ac:spMk id="2" creationId="{7AD353F7-26B5-4FBF-AD11-82811EDF6453}"/>
          </ac:spMkLst>
        </pc:spChg>
        <pc:spChg chg="mod">
          <ac:chgData name="Xu, Yuejia" userId="71db34dd-e32b-4d87-a0ac-20dc08123265" providerId="ADAL" clId="{F99C2D99-8292-4E76-9993-FBA64A87B9DE}" dt="2023-03-16T11:06:04.397" v="3016" actId="14100"/>
          <ac:spMkLst>
            <pc:docMk/>
            <pc:sldMk cId="1250602779" sldId="673"/>
            <ac:spMk id="3" creationId="{E5AC8A72-A91E-40E1-8E5C-FE959ABE552A}"/>
          </ac:spMkLst>
        </pc:spChg>
        <pc:spChg chg="del">
          <ac:chgData name="Xu, Yuejia" userId="71db34dd-e32b-4d87-a0ac-20dc08123265" providerId="ADAL" clId="{F99C2D99-8292-4E76-9993-FBA64A87B9DE}" dt="2023-03-16T11:04:18.580" v="2989" actId="478"/>
          <ac:spMkLst>
            <pc:docMk/>
            <pc:sldMk cId="1250602779" sldId="673"/>
            <ac:spMk id="5" creationId="{8A1174B6-BE39-4A96-91CF-A078126570EC}"/>
          </ac:spMkLst>
        </pc:spChg>
        <pc:picChg chg="mod">
          <ac:chgData name="Xu, Yuejia" userId="71db34dd-e32b-4d87-a0ac-20dc08123265" providerId="ADAL" clId="{F99C2D99-8292-4E76-9993-FBA64A87B9DE}" dt="2023-03-16T11:06:08.074" v="3017" actId="1076"/>
          <ac:picMkLst>
            <pc:docMk/>
            <pc:sldMk cId="1250602779" sldId="673"/>
            <ac:picMk id="8" creationId="{3C0EA368-C6EA-43ED-938F-A08B299B29DA}"/>
          </ac:picMkLst>
        </pc:picChg>
      </pc:sldChg>
      <pc:sldChg chg="modSp mod ord">
        <pc:chgData name="Xu, Yuejia" userId="71db34dd-e32b-4d87-a0ac-20dc08123265" providerId="ADAL" clId="{F99C2D99-8292-4E76-9993-FBA64A87B9DE}" dt="2023-03-16T11:10:05.748" v="3267" actId="20577"/>
        <pc:sldMkLst>
          <pc:docMk/>
          <pc:sldMk cId="1304387532" sldId="675"/>
        </pc:sldMkLst>
        <pc:spChg chg="mod">
          <ac:chgData name="Xu, Yuejia" userId="71db34dd-e32b-4d87-a0ac-20dc08123265" providerId="ADAL" clId="{F99C2D99-8292-4E76-9993-FBA64A87B9DE}" dt="2023-03-14T15:26:32.104" v="2010" actId="20577"/>
          <ac:spMkLst>
            <pc:docMk/>
            <pc:sldMk cId="1304387532" sldId="675"/>
            <ac:spMk id="2" creationId="{4E0A9004-4DF7-4EC8-983F-9227ADF43767}"/>
          </ac:spMkLst>
        </pc:spChg>
        <pc:spChg chg="mod">
          <ac:chgData name="Xu, Yuejia" userId="71db34dd-e32b-4d87-a0ac-20dc08123265" providerId="ADAL" clId="{F99C2D99-8292-4E76-9993-FBA64A87B9DE}" dt="2023-03-16T11:10:05.748" v="3267" actId="20577"/>
          <ac:spMkLst>
            <pc:docMk/>
            <pc:sldMk cId="1304387532" sldId="675"/>
            <ac:spMk id="3" creationId="{6BA691C5-930F-470E-81D3-5144ADBCD845}"/>
          </ac:spMkLst>
        </pc:spChg>
      </pc:sldChg>
      <pc:sldChg chg="del">
        <pc:chgData name="Xu, Yuejia" userId="71db34dd-e32b-4d87-a0ac-20dc08123265" providerId="ADAL" clId="{F99C2D99-8292-4E76-9993-FBA64A87B9DE}" dt="2023-03-16T10:08:45.726" v="2705" actId="47"/>
        <pc:sldMkLst>
          <pc:docMk/>
          <pc:sldMk cId="2043737924" sldId="676"/>
        </pc:sldMkLst>
      </pc:sldChg>
      <pc:sldChg chg="modSp mod ord">
        <pc:chgData name="Xu, Yuejia" userId="71db34dd-e32b-4d87-a0ac-20dc08123265" providerId="ADAL" clId="{F99C2D99-8292-4E76-9993-FBA64A87B9DE}" dt="2023-03-16T15:41:43.785" v="4325" actId="20577"/>
        <pc:sldMkLst>
          <pc:docMk/>
          <pc:sldMk cId="2355655573" sldId="677"/>
        </pc:sldMkLst>
        <pc:spChg chg="mod">
          <ac:chgData name="Xu, Yuejia" userId="71db34dd-e32b-4d87-a0ac-20dc08123265" providerId="ADAL" clId="{F99C2D99-8292-4E76-9993-FBA64A87B9DE}" dt="2023-03-16T15:41:43.785" v="4325" actId="20577"/>
          <ac:spMkLst>
            <pc:docMk/>
            <pc:sldMk cId="2355655573" sldId="677"/>
            <ac:spMk id="2" creationId="{9FD8FA41-D6A2-489D-BD6D-09C10A69E96E}"/>
          </ac:spMkLst>
        </pc:spChg>
      </pc:sldChg>
      <pc:sldChg chg="del">
        <pc:chgData name="Xu, Yuejia" userId="71db34dd-e32b-4d87-a0ac-20dc08123265" providerId="ADAL" clId="{F99C2D99-8292-4E76-9993-FBA64A87B9DE}" dt="2023-03-12T22:36:30.302" v="0" actId="47"/>
        <pc:sldMkLst>
          <pc:docMk/>
          <pc:sldMk cId="1059094136" sldId="680"/>
        </pc:sldMkLst>
      </pc:sldChg>
      <pc:sldChg chg="modSp new mod">
        <pc:chgData name="Xu, Yuejia" userId="71db34dd-e32b-4d87-a0ac-20dc08123265" providerId="ADAL" clId="{F99C2D99-8292-4E76-9993-FBA64A87B9DE}" dt="2023-03-16T09:35:42.386" v="2286" actId="20577"/>
        <pc:sldMkLst>
          <pc:docMk/>
          <pc:sldMk cId="3686832650" sldId="680"/>
        </pc:sldMkLst>
        <pc:spChg chg="mod">
          <ac:chgData name="Xu, Yuejia" userId="71db34dd-e32b-4d87-a0ac-20dc08123265" providerId="ADAL" clId="{F99C2D99-8292-4E76-9993-FBA64A87B9DE}" dt="2023-03-15T22:21:28.011" v="2250" actId="20577"/>
          <ac:spMkLst>
            <pc:docMk/>
            <pc:sldMk cId="3686832650" sldId="680"/>
            <ac:spMk id="2" creationId="{C500AAF8-ACDA-44AD-A39F-416D4681C12E}"/>
          </ac:spMkLst>
        </pc:spChg>
        <pc:spChg chg="mod">
          <ac:chgData name="Xu, Yuejia" userId="71db34dd-e32b-4d87-a0ac-20dc08123265" providerId="ADAL" clId="{F99C2D99-8292-4E76-9993-FBA64A87B9DE}" dt="2023-03-16T09:35:42.386" v="2286" actId="20577"/>
          <ac:spMkLst>
            <pc:docMk/>
            <pc:sldMk cId="3686832650" sldId="680"/>
            <ac:spMk id="3" creationId="{7DBBB567-3014-4768-BEBA-109FE3DF148B}"/>
          </ac:spMkLst>
        </pc:spChg>
      </pc:sldChg>
      <pc:sldChg chg="modSp new mod">
        <pc:chgData name="Xu, Yuejia" userId="71db34dd-e32b-4d87-a0ac-20dc08123265" providerId="ADAL" clId="{F99C2D99-8292-4E76-9993-FBA64A87B9DE}" dt="2023-03-16T11:10:29.438" v="3281" actId="255"/>
        <pc:sldMkLst>
          <pc:docMk/>
          <pc:sldMk cId="2316036541" sldId="681"/>
        </pc:sldMkLst>
        <pc:spChg chg="mod">
          <ac:chgData name="Xu, Yuejia" userId="71db34dd-e32b-4d87-a0ac-20dc08123265" providerId="ADAL" clId="{F99C2D99-8292-4E76-9993-FBA64A87B9DE}" dt="2023-03-14T15:21:51.328" v="1622" actId="1035"/>
          <ac:spMkLst>
            <pc:docMk/>
            <pc:sldMk cId="2316036541" sldId="681"/>
            <ac:spMk id="2" creationId="{7632CAC7-5D7D-4CBB-92D3-4D12906E9378}"/>
          </ac:spMkLst>
        </pc:spChg>
        <pc:spChg chg="mod">
          <ac:chgData name="Xu, Yuejia" userId="71db34dd-e32b-4d87-a0ac-20dc08123265" providerId="ADAL" clId="{F99C2D99-8292-4E76-9993-FBA64A87B9DE}" dt="2023-03-16T11:10:29.438" v="3281" actId="255"/>
          <ac:spMkLst>
            <pc:docMk/>
            <pc:sldMk cId="2316036541" sldId="681"/>
            <ac:spMk id="3" creationId="{8EF516A4-2841-4499-961D-ABBD135945EE}"/>
          </ac:spMkLst>
        </pc:spChg>
      </pc:sldChg>
      <pc:sldChg chg="modSp new del mod">
        <pc:chgData name="Xu, Yuejia" userId="71db34dd-e32b-4d87-a0ac-20dc08123265" providerId="ADAL" clId="{F99C2D99-8292-4E76-9993-FBA64A87B9DE}" dt="2023-03-16T11:09:48.056" v="3249" actId="2696"/>
        <pc:sldMkLst>
          <pc:docMk/>
          <pc:sldMk cId="4087524378" sldId="682"/>
        </pc:sldMkLst>
        <pc:spChg chg="mod">
          <ac:chgData name="Xu, Yuejia" userId="71db34dd-e32b-4d87-a0ac-20dc08123265" providerId="ADAL" clId="{F99C2D99-8292-4E76-9993-FBA64A87B9DE}" dt="2023-03-14T15:27:23.311" v="2061" actId="20577"/>
          <ac:spMkLst>
            <pc:docMk/>
            <pc:sldMk cId="4087524378" sldId="682"/>
            <ac:spMk id="2" creationId="{3AABA8E7-8CA2-46DF-90AA-B1ADFA9D92A2}"/>
          </ac:spMkLst>
        </pc:spChg>
        <pc:spChg chg="mod">
          <ac:chgData name="Xu, Yuejia" userId="71db34dd-e32b-4d87-a0ac-20dc08123265" providerId="ADAL" clId="{F99C2D99-8292-4E76-9993-FBA64A87B9DE}" dt="2023-03-14T15:45:28.726" v="2201" actId="20577"/>
          <ac:spMkLst>
            <pc:docMk/>
            <pc:sldMk cId="4087524378" sldId="682"/>
            <ac:spMk id="3" creationId="{BE67ED0C-0273-49C3-88DA-57604EEE18D0}"/>
          </ac:spMkLst>
        </pc:spChg>
      </pc:sldChg>
      <pc:sldChg chg="modSp new mod">
        <pc:chgData name="Xu, Yuejia" userId="71db34dd-e32b-4d87-a0ac-20dc08123265" providerId="ADAL" clId="{F99C2D99-8292-4E76-9993-FBA64A87B9DE}" dt="2023-03-16T15:56:50.727" v="4821" actId="5793"/>
        <pc:sldMkLst>
          <pc:docMk/>
          <pc:sldMk cId="2242337817" sldId="683"/>
        </pc:sldMkLst>
        <pc:spChg chg="mod">
          <ac:chgData name="Xu, Yuejia" userId="71db34dd-e32b-4d87-a0ac-20dc08123265" providerId="ADAL" clId="{F99C2D99-8292-4E76-9993-FBA64A87B9DE}" dt="2023-03-16T11:23:51.162" v="3907" actId="27636"/>
          <ac:spMkLst>
            <pc:docMk/>
            <pc:sldMk cId="2242337817" sldId="683"/>
            <ac:spMk id="2" creationId="{53A97924-F03A-4DF4-96EB-B449C52B79EB}"/>
          </ac:spMkLst>
        </pc:spChg>
        <pc:spChg chg="mod">
          <ac:chgData name="Xu, Yuejia" userId="71db34dd-e32b-4d87-a0ac-20dc08123265" providerId="ADAL" clId="{F99C2D99-8292-4E76-9993-FBA64A87B9DE}" dt="2023-03-16T15:56:50.727" v="4821" actId="5793"/>
          <ac:spMkLst>
            <pc:docMk/>
            <pc:sldMk cId="2242337817" sldId="683"/>
            <ac:spMk id="3" creationId="{714D1AB8-C0C4-43E1-B709-05358CCC24CF}"/>
          </ac:spMkLst>
        </pc:spChg>
      </pc:sldChg>
      <pc:sldChg chg="modSp new del mod">
        <pc:chgData name="Xu, Yuejia" userId="71db34dd-e32b-4d87-a0ac-20dc08123265" providerId="ADAL" clId="{F99C2D99-8292-4E76-9993-FBA64A87B9DE}" dt="2023-03-16T11:24:15.549" v="3927" actId="47"/>
        <pc:sldMkLst>
          <pc:docMk/>
          <pc:sldMk cId="1129629855" sldId="684"/>
        </pc:sldMkLst>
        <pc:spChg chg="mod">
          <ac:chgData name="Xu, Yuejia" userId="71db34dd-e32b-4d87-a0ac-20dc08123265" providerId="ADAL" clId="{F99C2D99-8292-4E76-9993-FBA64A87B9DE}" dt="2023-03-14T15:28:18.220" v="2126" actId="20577"/>
          <ac:spMkLst>
            <pc:docMk/>
            <pc:sldMk cId="1129629855" sldId="684"/>
            <ac:spMk id="2" creationId="{403919E0-E044-4B71-A7A5-CD3DA1238C26}"/>
          </ac:spMkLst>
        </pc:spChg>
      </pc:sldChg>
      <pc:sldChg chg="modSp new del mod">
        <pc:chgData name="Xu, Yuejia" userId="71db34dd-e32b-4d87-a0ac-20dc08123265" providerId="ADAL" clId="{F99C2D99-8292-4E76-9993-FBA64A87B9DE}" dt="2023-03-16T11:24:16.923" v="3928" actId="47"/>
        <pc:sldMkLst>
          <pc:docMk/>
          <pc:sldMk cId="3375258315" sldId="685"/>
        </pc:sldMkLst>
        <pc:spChg chg="mod">
          <ac:chgData name="Xu, Yuejia" userId="71db34dd-e32b-4d87-a0ac-20dc08123265" providerId="ADAL" clId="{F99C2D99-8292-4E76-9993-FBA64A87B9DE}" dt="2023-03-14T15:28:42.644" v="2199" actId="20577"/>
          <ac:spMkLst>
            <pc:docMk/>
            <pc:sldMk cId="3375258315" sldId="685"/>
            <ac:spMk id="2" creationId="{82ABFEC1-DA81-448D-A7D3-48730F4861E5}"/>
          </ac:spMkLst>
        </pc:spChg>
      </pc:sldChg>
      <pc:sldChg chg="modSp new mod">
        <pc:chgData name="Xu, Yuejia" userId="71db34dd-e32b-4d87-a0ac-20dc08123265" providerId="ADAL" clId="{F99C2D99-8292-4E76-9993-FBA64A87B9DE}" dt="2023-03-16T09:34:49.468" v="2251" actId="1076"/>
        <pc:sldMkLst>
          <pc:docMk/>
          <pc:sldMk cId="690017841" sldId="686"/>
        </pc:sldMkLst>
        <pc:spChg chg="mod">
          <ac:chgData name="Xu, Yuejia" userId="71db34dd-e32b-4d87-a0ac-20dc08123265" providerId="ADAL" clId="{F99C2D99-8292-4E76-9993-FBA64A87B9DE}" dt="2023-03-15T22:19:43.035" v="2217" actId="20577"/>
          <ac:spMkLst>
            <pc:docMk/>
            <pc:sldMk cId="690017841" sldId="686"/>
            <ac:spMk id="2" creationId="{50101308-CC88-4DE1-8965-1FB549C5A946}"/>
          </ac:spMkLst>
        </pc:spChg>
        <pc:spChg chg="mod">
          <ac:chgData name="Xu, Yuejia" userId="71db34dd-e32b-4d87-a0ac-20dc08123265" providerId="ADAL" clId="{F99C2D99-8292-4E76-9993-FBA64A87B9DE}" dt="2023-03-16T09:34:49.468" v="2251" actId="1076"/>
          <ac:spMkLst>
            <pc:docMk/>
            <pc:sldMk cId="690017841" sldId="686"/>
            <ac:spMk id="3" creationId="{4F6B99A1-BCFA-44B8-8011-02DCB8EF2253}"/>
          </ac:spMkLst>
        </pc:spChg>
      </pc:sldChg>
      <pc:sldChg chg="delSp modSp new mod">
        <pc:chgData name="Xu, Yuejia" userId="71db34dd-e32b-4d87-a0ac-20dc08123265" providerId="ADAL" clId="{F99C2D99-8292-4E76-9993-FBA64A87B9DE}" dt="2023-03-16T16:24:26.083" v="4860" actId="20577"/>
        <pc:sldMkLst>
          <pc:docMk/>
          <pc:sldMk cId="1354992253" sldId="687"/>
        </pc:sldMkLst>
        <pc:spChg chg="mod">
          <ac:chgData name="Xu, Yuejia" userId="71db34dd-e32b-4d87-a0ac-20dc08123265" providerId="ADAL" clId="{F99C2D99-8292-4E76-9993-FBA64A87B9DE}" dt="2023-03-16T11:14:44.412" v="3305" actId="20577"/>
          <ac:spMkLst>
            <pc:docMk/>
            <pc:sldMk cId="1354992253" sldId="687"/>
            <ac:spMk id="2" creationId="{D5A6447B-7253-4D8D-ABAD-2CCD552D987C}"/>
          </ac:spMkLst>
        </pc:spChg>
        <pc:spChg chg="mod">
          <ac:chgData name="Xu, Yuejia" userId="71db34dd-e32b-4d87-a0ac-20dc08123265" providerId="ADAL" clId="{F99C2D99-8292-4E76-9993-FBA64A87B9DE}" dt="2023-03-16T16:24:26.083" v="4860" actId="20577"/>
          <ac:spMkLst>
            <pc:docMk/>
            <pc:sldMk cId="1354992253" sldId="687"/>
            <ac:spMk id="3" creationId="{474408B3-5350-420E-9CFE-3CD58B93A2F7}"/>
          </ac:spMkLst>
        </pc:spChg>
        <pc:spChg chg="del mod">
          <ac:chgData name="Xu, Yuejia" userId="71db34dd-e32b-4d87-a0ac-20dc08123265" providerId="ADAL" clId="{F99C2D99-8292-4E76-9993-FBA64A87B9DE}" dt="2023-03-16T15:45:58.567" v="4353" actId="478"/>
          <ac:spMkLst>
            <pc:docMk/>
            <pc:sldMk cId="1354992253" sldId="687"/>
            <ac:spMk id="5" creationId="{ADF0A196-4240-4C58-B9B3-AC643264A567}"/>
          </ac:spMkLst>
        </pc:spChg>
      </pc:sldChg>
      <pc:sldChg chg="addSp delSp modSp new del mod chgLayout">
        <pc:chgData name="Xu, Yuejia" userId="71db34dd-e32b-4d87-a0ac-20dc08123265" providerId="ADAL" clId="{F99C2D99-8292-4E76-9993-FBA64A87B9DE}" dt="2023-03-16T15:29:55.120" v="3935" actId="47"/>
        <pc:sldMkLst>
          <pc:docMk/>
          <pc:sldMk cId="1132537094" sldId="688"/>
        </pc:sldMkLst>
        <pc:spChg chg="mod ord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2" creationId="{9549F6A9-038C-4654-BA58-CB208FC12FF9}"/>
          </ac:spMkLst>
        </pc:spChg>
        <pc:spChg chg="mod ord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3" creationId="{A4652EFC-40F8-4238-90A7-533DA2CCBA08}"/>
          </ac:spMkLst>
        </pc:spChg>
        <pc:spChg chg="mod ord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4" creationId="{3C77E210-6A62-41DB-8E97-039BEF5E8A73}"/>
          </ac:spMkLst>
        </pc:spChg>
        <pc:spChg chg="del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5" creationId="{C539D1B1-9DA8-4D2D-9DAF-A57A3976A734}"/>
          </ac:spMkLst>
        </pc:spChg>
        <pc:spChg chg="mod ord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6" creationId="{30DD9E32-D21F-4EC3-97BF-EFC332D0C718}"/>
          </ac:spMkLst>
        </pc:spChg>
        <pc:spChg chg="add mod ord">
          <ac:chgData name="Xu, Yuejia" userId="71db34dd-e32b-4d87-a0ac-20dc08123265" providerId="ADAL" clId="{F99C2D99-8292-4E76-9993-FBA64A87B9DE}" dt="2023-03-16T15:28:42.749" v="3929" actId="700"/>
          <ac:spMkLst>
            <pc:docMk/>
            <pc:sldMk cId="1132537094" sldId="688"/>
            <ac:spMk id="7" creationId="{DA0D9ACF-7AB4-4D27-98A6-94ECB07C50DA}"/>
          </ac:spMkLst>
        </pc:spChg>
        <pc:spChg chg="add del mod">
          <ac:chgData name="Xu, Yuejia" userId="71db34dd-e32b-4d87-a0ac-20dc08123265" providerId="ADAL" clId="{F99C2D99-8292-4E76-9993-FBA64A87B9DE}" dt="2023-03-16T15:29:37.234" v="3932"/>
          <ac:spMkLst>
            <pc:docMk/>
            <pc:sldMk cId="1132537094" sldId="688"/>
            <ac:spMk id="8" creationId="{33D23914-9C30-4619-9C5C-32938F47C1AC}"/>
          </ac:spMkLst>
        </pc:spChg>
      </pc:sldChg>
      <pc:sldChg chg="modSp new mod ord">
        <pc:chgData name="Xu, Yuejia" userId="71db34dd-e32b-4d87-a0ac-20dc08123265" providerId="ADAL" clId="{F99C2D99-8292-4E76-9993-FBA64A87B9DE}" dt="2023-03-16T15:43:53.935" v="4349" actId="207"/>
        <pc:sldMkLst>
          <pc:docMk/>
          <pc:sldMk cId="939358014" sldId="689"/>
        </pc:sldMkLst>
        <pc:spChg chg="mod">
          <ac:chgData name="Xu, Yuejia" userId="71db34dd-e32b-4d87-a0ac-20dc08123265" providerId="ADAL" clId="{F99C2D99-8292-4E76-9993-FBA64A87B9DE}" dt="2023-03-16T11:09:32.061" v="3248" actId="20577"/>
          <ac:spMkLst>
            <pc:docMk/>
            <pc:sldMk cId="939358014" sldId="689"/>
            <ac:spMk id="2" creationId="{10EE5881-64A4-4BFB-8F0D-943A976542BE}"/>
          </ac:spMkLst>
        </pc:spChg>
        <pc:spChg chg="mod">
          <ac:chgData name="Xu, Yuejia" userId="71db34dd-e32b-4d87-a0ac-20dc08123265" providerId="ADAL" clId="{F99C2D99-8292-4E76-9993-FBA64A87B9DE}" dt="2023-03-16T15:43:53.935" v="4349" actId="207"/>
          <ac:spMkLst>
            <pc:docMk/>
            <pc:sldMk cId="939358014" sldId="689"/>
            <ac:spMk id="3" creationId="{7884C700-B9F4-47D9-8FE4-88C5B40DA3B6}"/>
          </ac:spMkLst>
        </pc:spChg>
      </pc:sldChg>
      <pc:sldChg chg="modSp new mod ord">
        <pc:chgData name="Xu, Yuejia" userId="71db34dd-e32b-4d87-a0ac-20dc08123265" providerId="ADAL" clId="{F99C2D99-8292-4E76-9993-FBA64A87B9DE}" dt="2023-03-16T15:37:46.657" v="4193"/>
        <pc:sldMkLst>
          <pc:docMk/>
          <pc:sldMk cId="1933411687" sldId="690"/>
        </pc:sldMkLst>
        <pc:spChg chg="mod">
          <ac:chgData name="Xu, Yuejia" userId="71db34dd-e32b-4d87-a0ac-20dc08123265" providerId="ADAL" clId="{F99C2D99-8292-4E76-9993-FBA64A87B9DE}" dt="2023-03-16T10:06:54.704" v="2697" actId="20577"/>
          <ac:spMkLst>
            <pc:docMk/>
            <pc:sldMk cId="1933411687" sldId="690"/>
            <ac:spMk id="2" creationId="{BAB56BA7-3614-4086-973C-1457729B9490}"/>
          </ac:spMkLst>
        </pc:spChg>
        <pc:spChg chg="mod">
          <ac:chgData name="Xu, Yuejia" userId="71db34dd-e32b-4d87-a0ac-20dc08123265" providerId="ADAL" clId="{F99C2D99-8292-4E76-9993-FBA64A87B9DE}" dt="2023-03-16T11:13:46.852" v="3284" actId="20577"/>
          <ac:spMkLst>
            <pc:docMk/>
            <pc:sldMk cId="1933411687" sldId="690"/>
            <ac:spMk id="3" creationId="{10F79DC6-91B0-41C5-BE1A-CAD24BDFCDC9}"/>
          </ac:spMkLst>
        </pc:spChg>
      </pc:sldChg>
      <pc:sldChg chg="addSp delSp modSp new del mod modClrScheme chgLayout">
        <pc:chgData name="Xu, Yuejia" userId="71db34dd-e32b-4d87-a0ac-20dc08123265" providerId="ADAL" clId="{F99C2D99-8292-4E76-9993-FBA64A87B9DE}" dt="2023-03-16T10:05:52" v="2682" actId="2696"/>
        <pc:sldMkLst>
          <pc:docMk/>
          <pc:sldMk cId="3257244849" sldId="690"/>
        </pc:sldMkLst>
        <pc:spChg chg="del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2" creationId="{A8643EA9-8F6E-4F54-BEBD-A18ACFFAFE48}"/>
          </ac:spMkLst>
        </pc:spChg>
        <pc:spChg chg="del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3" creationId="{1A529771-A9D3-4B5D-8103-52762317B4E7}"/>
          </ac:spMkLst>
        </pc:spChg>
        <pc:spChg chg="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4" creationId="{2FEE6325-547B-4186-8FC1-3F9EAC48340D}"/>
          </ac:spMkLst>
        </pc:spChg>
        <pc:spChg chg="del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5" creationId="{B3C6A1A3-BA29-4446-B93E-967D049AB683}"/>
          </ac:spMkLst>
        </pc:spChg>
        <pc:spChg chg="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6" creationId="{E920B692-6AB6-47CE-92FB-C33F485EF455}"/>
          </ac:spMkLst>
        </pc:spChg>
        <pc:spChg chg="add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7" creationId="{C27EF669-9D15-4627-9C44-FD9B42CE6AD5}"/>
          </ac:spMkLst>
        </pc:spChg>
        <pc:spChg chg="add mod ord">
          <ac:chgData name="Xu, Yuejia" userId="71db34dd-e32b-4d87-a0ac-20dc08123265" providerId="ADAL" clId="{F99C2D99-8292-4E76-9993-FBA64A87B9DE}" dt="2023-03-16T10:05:35.495" v="2681" actId="27636"/>
          <ac:spMkLst>
            <pc:docMk/>
            <pc:sldMk cId="3257244849" sldId="690"/>
            <ac:spMk id="8" creationId="{FB45BE12-1BC5-42B1-A518-AFE90669C237}"/>
          </ac:spMkLst>
        </pc:spChg>
        <pc:spChg chg="add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9" creationId="{C57624F9-A606-4F5A-94D8-18642D95280A}"/>
          </ac:spMkLst>
        </pc:spChg>
        <pc:spChg chg="add mod ord">
          <ac:chgData name="Xu, Yuejia" userId="71db34dd-e32b-4d87-a0ac-20dc08123265" providerId="ADAL" clId="{F99C2D99-8292-4E76-9993-FBA64A87B9DE}" dt="2023-03-16T10:05:35.460" v="2680" actId="700"/>
          <ac:spMkLst>
            <pc:docMk/>
            <pc:sldMk cId="3257244849" sldId="690"/>
            <ac:spMk id="10" creationId="{250DD287-322D-4481-B996-96D3E05F6289}"/>
          </ac:spMkLst>
        </pc:spChg>
      </pc:sldChg>
      <pc:sldChg chg="modSp new mod">
        <pc:chgData name="Xu, Yuejia" userId="71db34dd-e32b-4d87-a0ac-20dc08123265" providerId="ADAL" clId="{F99C2D99-8292-4E76-9993-FBA64A87B9DE}" dt="2023-03-16T11:23:34.227" v="3895" actId="20577"/>
        <pc:sldMkLst>
          <pc:docMk/>
          <pc:sldMk cId="2258361853" sldId="691"/>
        </pc:sldMkLst>
        <pc:spChg chg="mod">
          <ac:chgData name="Xu, Yuejia" userId="71db34dd-e32b-4d87-a0ac-20dc08123265" providerId="ADAL" clId="{F99C2D99-8292-4E76-9993-FBA64A87B9DE}" dt="2023-03-16T11:21:13.727" v="3740" actId="14100"/>
          <ac:spMkLst>
            <pc:docMk/>
            <pc:sldMk cId="2258361853" sldId="691"/>
            <ac:spMk id="2" creationId="{85BC8841-60D2-4CD2-AAA4-A01448CD6B16}"/>
          </ac:spMkLst>
        </pc:spChg>
        <pc:spChg chg="mod">
          <ac:chgData name="Xu, Yuejia" userId="71db34dd-e32b-4d87-a0ac-20dc08123265" providerId="ADAL" clId="{F99C2D99-8292-4E76-9993-FBA64A87B9DE}" dt="2023-03-16T11:23:34.227" v="3895" actId="20577"/>
          <ac:spMkLst>
            <pc:docMk/>
            <pc:sldMk cId="2258361853" sldId="691"/>
            <ac:spMk id="3" creationId="{5A5B964E-A6E5-464F-AC93-725FED634A20}"/>
          </ac:spMkLst>
        </pc:spChg>
      </pc:sldChg>
      <pc:sldChg chg="new del">
        <pc:chgData name="Xu, Yuejia" userId="71db34dd-e32b-4d87-a0ac-20dc08123265" providerId="ADAL" clId="{F99C2D99-8292-4E76-9993-FBA64A87B9DE}" dt="2023-03-16T10:08:14.839" v="2702" actId="47"/>
        <pc:sldMkLst>
          <pc:docMk/>
          <pc:sldMk cId="2403512299" sldId="691"/>
        </pc:sldMkLst>
      </pc:sldChg>
      <pc:sldChg chg="modSp new del mod">
        <pc:chgData name="Xu, Yuejia" userId="71db34dd-e32b-4d87-a0ac-20dc08123265" providerId="ADAL" clId="{F99C2D99-8292-4E76-9993-FBA64A87B9DE}" dt="2023-03-16T11:17:34.913" v="3546" actId="47"/>
        <pc:sldMkLst>
          <pc:docMk/>
          <pc:sldMk cId="3924947016" sldId="691"/>
        </pc:sldMkLst>
        <pc:spChg chg="mod">
          <ac:chgData name="Xu, Yuejia" userId="71db34dd-e32b-4d87-a0ac-20dc08123265" providerId="ADAL" clId="{F99C2D99-8292-4E76-9993-FBA64A87B9DE}" dt="2023-03-16T11:08:44.508" v="3219" actId="20577"/>
          <ac:spMkLst>
            <pc:docMk/>
            <pc:sldMk cId="3924947016" sldId="691"/>
            <ac:spMk id="2" creationId="{D8DC8496-8D4A-43D9-986B-4A1683D0B701}"/>
          </ac:spMkLst>
        </pc:spChg>
      </pc:sldChg>
      <pc:sldChg chg="modSp new mod">
        <pc:chgData name="Xu, Yuejia" userId="71db34dd-e32b-4d87-a0ac-20dc08123265" providerId="ADAL" clId="{F99C2D99-8292-4E76-9993-FBA64A87B9DE}" dt="2023-03-16T15:32:22.330" v="3943" actId="14100"/>
        <pc:sldMkLst>
          <pc:docMk/>
          <pc:sldMk cId="2053247936" sldId="692"/>
        </pc:sldMkLst>
        <pc:spChg chg="mod">
          <ac:chgData name="Xu, Yuejia" userId="71db34dd-e32b-4d87-a0ac-20dc08123265" providerId="ADAL" clId="{F99C2D99-8292-4E76-9993-FBA64A87B9DE}" dt="2023-03-16T15:32:22.330" v="3943" actId="14100"/>
          <ac:spMkLst>
            <pc:docMk/>
            <pc:sldMk cId="2053247936" sldId="692"/>
            <ac:spMk id="2" creationId="{03D2CE94-7FA0-4BF1-96CF-2ACCCC6F32C7}"/>
          </ac:spMkLst>
        </pc:spChg>
        <pc:spChg chg="mod">
          <ac:chgData name="Xu, Yuejia" userId="71db34dd-e32b-4d87-a0ac-20dc08123265" providerId="ADAL" clId="{F99C2D99-8292-4E76-9993-FBA64A87B9DE}" dt="2023-03-16T15:32:19.611" v="3942" actId="14100"/>
          <ac:spMkLst>
            <pc:docMk/>
            <pc:sldMk cId="2053247936" sldId="692"/>
            <ac:spMk id="3" creationId="{A7E50845-555E-490D-95FE-716E13C0D324}"/>
          </ac:spMkLst>
        </pc:spChg>
      </pc:sldChg>
      <pc:sldChg chg="delSp modSp new mod ord">
        <pc:chgData name="Xu, Yuejia" userId="71db34dd-e32b-4d87-a0ac-20dc08123265" providerId="ADAL" clId="{F99C2D99-8292-4E76-9993-FBA64A87B9DE}" dt="2023-03-16T15:41:28.544" v="4303" actId="20577"/>
        <pc:sldMkLst>
          <pc:docMk/>
          <pc:sldMk cId="224910950" sldId="693"/>
        </pc:sldMkLst>
        <pc:spChg chg="del">
          <ac:chgData name="Xu, Yuejia" userId="71db34dd-e32b-4d87-a0ac-20dc08123265" providerId="ADAL" clId="{F99C2D99-8292-4E76-9993-FBA64A87B9DE}" dt="2023-03-16T15:35:35.205" v="4003" actId="478"/>
          <ac:spMkLst>
            <pc:docMk/>
            <pc:sldMk cId="224910950" sldId="693"/>
            <ac:spMk id="2" creationId="{1E9E997B-885A-442C-9735-B13F6207FC85}"/>
          </ac:spMkLst>
        </pc:spChg>
        <pc:spChg chg="mod">
          <ac:chgData name="Xu, Yuejia" userId="71db34dd-e32b-4d87-a0ac-20dc08123265" providerId="ADAL" clId="{F99C2D99-8292-4E76-9993-FBA64A87B9DE}" dt="2023-03-16T15:41:28.544" v="4303" actId="20577"/>
          <ac:spMkLst>
            <pc:docMk/>
            <pc:sldMk cId="224910950" sldId="693"/>
            <ac:spMk id="3" creationId="{ADC44813-DDA7-446B-A463-CC23B2BD5888}"/>
          </ac:spMkLst>
        </pc:spChg>
      </pc:sldChg>
      <pc:sldChg chg="addSp delSp modSp new mod modClrScheme chgLayout">
        <pc:chgData name="Xu, Yuejia" userId="71db34dd-e32b-4d87-a0ac-20dc08123265" providerId="ADAL" clId="{F99C2D99-8292-4E76-9993-FBA64A87B9DE}" dt="2023-03-16T15:38:11.498" v="4205" actId="20577"/>
        <pc:sldMkLst>
          <pc:docMk/>
          <pc:sldMk cId="3066330716" sldId="694"/>
        </pc:sldMkLst>
        <pc:spChg chg="del mod ord">
          <ac:chgData name="Xu, Yuejia" userId="71db34dd-e32b-4d87-a0ac-20dc08123265" providerId="ADAL" clId="{F99C2D99-8292-4E76-9993-FBA64A87B9DE}" dt="2023-03-16T15:38:08.247" v="4197" actId="700"/>
          <ac:spMkLst>
            <pc:docMk/>
            <pc:sldMk cId="3066330716" sldId="694"/>
            <ac:spMk id="2" creationId="{0B4AF786-68BF-4428-99E0-4BBB317B011D}"/>
          </ac:spMkLst>
        </pc:spChg>
        <pc:spChg chg="del">
          <ac:chgData name="Xu, Yuejia" userId="71db34dd-e32b-4d87-a0ac-20dc08123265" providerId="ADAL" clId="{F99C2D99-8292-4E76-9993-FBA64A87B9DE}" dt="2023-03-16T15:38:08.247" v="4197" actId="700"/>
          <ac:spMkLst>
            <pc:docMk/>
            <pc:sldMk cId="3066330716" sldId="694"/>
            <ac:spMk id="3" creationId="{78242996-B0BA-4808-8F63-69FC6FFA57A8}"/>
          </ac:spMkLst>
        </pc:spChg>
        <pc:spChg chg="mod ord">
          <ac:chgData name="Xu, Yuejia" userId="71db34dd-e32b-4d87-a0ac-20dc08123265" providerId="ADAL" clId="{F99C2D99-8292-4E76-9993-FBA64A87B9DE}" dt="2023-03-16T15:38:08.247" v="4197" actId="700"/>
          <ac:spMkLst>
            <pc:docMk/>
            <pc:sldMk cId="3066330716" sldId="694"/>
            <ac:spMk id="4" creationId="{A3C08B9F-BD33-4814-B880-F6F6A129E1D2}"/>
          </ac:spMkLst>
        </pc:spChg>
        <pc:spChg chg="del">
          <ac:chgData name="Xu, Yuejia" userId="71db34dd-e32b-4d87-a0ac-20dc08123265" providerId="ADAL" clId="{F99C2D99-8292-4E76-9993-FBA64A87B9DE}" dt="2023-03-16T15:38:08.247" v="4197" actId="700"/>
          <ac:spMkLst>
            <pc:docMk/>
            <pc:sldMk cId="3066330716" sldId="694"/>
            <ac:spMk id="5" creationId="{1622D381-0B4A-4D61-AB20-FAB895C9DB37}"/>
          </ac:spMkLst>
        </pc:spChg>
        <pc:spChg chg="mod ord">
          <ac:chgData name="Xu, Yuejia" userId="71db34dd-e32b-4d87-a0ac-20dc08123265" providerId="ADAL" clId="{F99C2D99-8292-4E76-9993-FBA64A87B9DE}" dt="2023-03-16T15:38:08.247" v="4197" actId="700"/>
          <ac:spMkLst>
            <pc:docMk/>
            <pc:sldMk cId="3066330716" sldId="694"/>
            <ac:spMk id="6" creationId="{AC775111-D5C9-442D-BA84-8B64D5C69EBB}"/>
          </ac:spMkLst>
        </pc:spChg>
        <pc:spChg chg="add mod ord">
          <ac:chgData name="Xu, Yuejia" userId="71db34dd-e32b-4d87-a0ac-20dc08123265" providerId="ADAL" clId="{F99C2D99-8292-4E76-9993-FBA64A87B9DE}" dt="2023-03-16T15:38:11.498" v="4205" actId="20577"/>
          <ac:spMkLst>
            <pc:docMk/>
            <pc:sldMk cId="3066330716" sldId="694"/>
            <ac:spMk id="7" creationId="{96CDFDDE-35CC-4707-8E82-34CC7C1CD464}"/>
          </ac:spMkLst>
        </pc:spChg>
      </pc:sldChg>
      <pc:sldChg chg="modSp new mod">
        <pc:chgData name="Xu, Yuejia" userId="71db34dd-e32b-4d87-a0ac-20dc08123265" providerId="ADAL" clId="{F99C2D99-8292-4E76-9993-FBA64A87B9DE}" dt="2023-03-16T15:49:49.228" v="4686" actId="20577"/>
        <pc:sldMkLst>
          <pc:docMk/>
          <pc:sldMk cId="285047995" sldId="695"/>
        </pc:sldMkLst>
        <pc:spChg chg="mod">
          <ac:chgData name="Xu, Yuejia" userId="71db34dd-e32b-4d87-a0ac-20dc08123265" providerId="ADAL" clId="{F99C2D99-8292-4E76-9993-FBA64A87B9DE}" dt="2023-03-16T15:40:08.067" v="4234" actId="20577"/>
          <ac:spMkLst>
            <pc:docMk/>
            <pc:sldMk cId="285047995" sldId="695"/>
            <ac:spMk id="2" creationId="{438C151A-4CDF-46C1-969C-BD98D09CEFF7}"/>
          </ac:spMkLst>
        </pc:spChg>
        <pc:spChg chg="mod">
          <ac:chgData name="Xu, Yuejia" userId="71db34dd-e32b-4d87-a0ac-20dc08123265" providerId="ADAL" clId="{F99C2D99-8292-4E76-9993-FBA64A87B9DE}" dt="2023-03-16T15:49:49.228" v="4686" actId="20577"/>
          <ac:spMkLst>
            <pc:docMk/>
            <pc:sldMk cId="285047995" sldId="695"/>
            <ac:spMk id="3" creationId="{16CED0E0-D397-449E-A37F-AB872796E0F3}"/>
          </ac:spMkLst>
        </pc:spChg>
      </pc:sldChg>
      <pc:sldChg chg="new del">
        <pc:chgData name="Xu, Yuejia" userId="71db34dd-e32b-4d87-a0ac-20dc08123265" providerId="ADAL" clId="{F99C2D99-8292-4E76-9993-FBA64A87B9DE}" dt="2023-03-16T15:38:34.392" v="4207" actId="47"/>
        <pc:sldMkLst>
          <pc:docMk/>
          <pc:sldMk cId="4036222212" sldId="695"/>
        </pc:sldMkLst>
      </pc:sldChg>
    </pc:docChg>
  </pc:docChgLst>
  <pc:docChgLst>
    <pc:chgData name="Xu, Yuejia" userId="71db34dd-e32b-4d87-a0ac-20dc08123265" providerId="ADAL" clId="{6012F708-9322-4C34-88FD-5FFDA4EB7281}"/>
    <pc:docChg chg="custSel addSld delSld modSld delMainMaster">
      <pc:chgData name="Xu, Yuejia" userId="71db34dd-e32b-4d87-a0ac-20dc08123265" providerId="ADAL" clId="{6012F708-9322-4C34-88FD-5FFDA4EB7281}" dt="2022-12-22T18:07:58.569" v="5022" actId="313"/>
      <pc:docMkLst>
        <pc:docMk/>
      </pc:docMkLst>
      <pc:sldChg chg="addSp delSp modSp mod modClrScheme chgLayout">
        <pc:chgData name="Xu, Yuejia" userId="71db34dd-e32b-4d87-a0ac-20dc08123265" providerId="ADAL" clId="{6012F708-9322-4C34-88FD-5FFDA4EB7281}" dt="2022-12-14T10:10:07.009" v="3666"/>
        <pc:sldMkLst>
          <pc:docMk/>
          <pc:sldMk cId="3923432164" sldId="256"/>
        </pc:sldMkLst>
        <pc:spChg chg="del mod ord">
          <ac:chgData name="Xu, Yuejia" userId="71db34dd-e32b-4d87-a0ac-20dc08123265" providerId="ADAL" clId="{6012F708-9322-4C34-88FD-5FFDA4EB7281}" dt="2022-12-09T16:11:52.824" v="0" actId="700"/>
          <ac:spMkLst>
            <pc:docMk/>
            <pc:sldMk cId="3923432164" sldId="256"/>
            <ac:spMk id="2" creationId="{D899FB49-CE12-42CB-9FB1-D0D3782B54E8}"/>
          </ac:spMkLst>
        </pc:spChg>
        <pc:spChg chg="add del mod">
          <ac:chgData name="Xu, Yuejia" userId="71db34dd-e32b-4d87-a0ac-20dc08123265" providerId="ADAL" clId="{6012F708-9322-4C34-88FD-5FFDA4EB7281}" dt="2022-12-14T10:10:06.872" v="3621"/>
          <ac:spMkLst>
            <pc:docMk/>
            <pc:sldMk cId="3923432164" sldId="256"/>
            <ac:spMk id="2" creationId="{F27ED00E-E5F3-44F1-B4D8-A728DA23BBF8}"/>
          </ac:spMkLst>
        </pc:spChg>
        <pc:spChg chg="del mod ord">
          <ac:chgData name="Xu, Yuejia" userId="71db34dd-e32b-4d87-a0ac-20dc08123265" providerId="ADAL" clId="{6012F708-9322-4C34-88FD-5FFDA4EB7281}" dt="2022-12-09T16:11:52.824" v="0" actId="700"/>
          <ac:spMkLst>
            <pc:docMk/>
            <pc:sldMk cId="3923432164" sldId="256"/>
            <ac:spMk id="3" creationId="{6A78A017-0E2C-47E7-9FA1-214FAA2EBDA2}"/>
          </ac:spMkLst>
        </pc:spChg>
        <pc:spChg chg="add del mod">
          <ac:chgData name="Xu, Yuejia" userId="71db34dd-e32b-4d87-a0ac-20dc08123265" providerId="ADAL" clId="{6012F708-9322-4C34-88FD-5FFDA4EB7281}" dt="2022-12-14T10:10:06.892" v="3626"/>
          <ac:spMkLst>
            <pc:docMk/>
            <pc:sldMk cId="3923432164" sldId="256"/>
            <ac:spMk id="3" creationId="{DABFE4DD-8C19-427E-BC0D-91A23F742F0E}"/>
          </ac:spMkLst>
        </pc:spChg>
        <pc:spChg chg="add mod ord">
          <ac:chgData name="Xu, Yuejia" userId="71db34dd-e32b-4d87-a0ac-20dc08123265" providerId="ADAL" clId="{6012F708-9322-4C34-88FD-5FFDA4EB7281}" dt="2022-12-09T16:12:12.457" v="51" actId="20577"/>
          <ac:spMkLst>
            <pc:docMk/>
            <pc:sldMk cId="3923432164" sldId="256"/>
            <ac:spMk id="4" creationId="{6506FFB7-8305-4B71-849B-B4C81A585A5C}"/>
          </ac:spMkLst>
        </pc:spChg>
        <pc:spChg chg="add mod ord">
          <ac:chgData name="Xu, Yuejia" userId="71db34dd-e32b-4d87-a0ac-20dc08123265" providerId="ADAL" clId="{6012F708-9322-4C34-88FD-5FFDA4EB7281}" dt="2022-12-09T16:11:52.824" v="0" actId="700"/>
          <ac:spMkLst>
            <pc:docMk/>
            <pc:sldMk cId="3923432164" sldId="256"/>
            <ac:spMk id="5" creationId="{08D95DD0-4174-4556-B593-C764A728F144}"/>
          </ac:spMkLst>
        </pc:spChg>
        <pc:spChg chg="add mod ord">
          <ac:chgData name="Xu, Yuejia" userId="71db34dd-e32b-4d87-a0ac-20dc08123265" providerId="ADAL" clId="{6012F708-9322-4C34-88FD-5FFDA4EB7281}" dt="2022-12-09T16:11:52.824" v="0" actId="700"/>
          <ac:spMkLst>
            <pc:docMk/>
            <pc:sldMk cId="3923432164" sldId="256"/>
            <ac:spMk id="6" creationId="{02DB60F5-3F16-4F35-8E2F-5B295F7495E9}"/>
          </ac:spMkLst>
        </pc:spChg>
        <pc:spChg chg="add mod ord">
          <ac:chgData name="Xu, Yuejia" userId="71db34dd-e32b-4d87-a0ac-20dc08123265" providerId="ADAL" clId="{6012F708-9322-4C34-88FD-5FFDA4EB7281}" dt="2022-12-09T16:11:52.824" v="0" actId="700"/>
          <ac:spMkLst>
            <pc:docMk/>
            <pc:sldMk cId="3923432164" sldId="256"/>
            <ac:spMk id="7" creationId="{2891E9FF-684F-4982-8EF8-CC22A34B2458}"/>
          </ac:spMkLst>
        </pc:spChg>
        <pc:spChg chg="add del mod">
          <ac:chgData name="Xu, Yuejia" userId="71db34dd-e32b-4d87-a0ac-20dc08123265" providerId="ADAL" clId="{6012F708-9322-4C34-88FD-5FFDA4EB7281}" dt="2022-12-14T10:10:06.908" v="3631"/>
          <ac:spMkLst>
            <pc:docMk/>
            <pc:sldMk cId="3923432164" sldId="256"/>
            <ac:spMk id="8" creationId="{06147B31-729C-4D74-922B-03ACE9E339A0}"/>
          </ac:spMkLst>
        </pc:spChg>
        <pc:spChg chg="add del mod">
          <ac:chgData name="Xu, Yuejia" userId="71db34dd-e32b-4d87-a0ac-20dc08123265" providerId="ADAL" clId="{6012F708-9322-4C34-88FD-5FFDA4EB7281}" dt="2022-12-14T10:10:06.921" v="3636"/>
          <ac:spMkLst>
            <pc:docMk/>
            <pc:sldMk cId="3923432164" sldId="256"/>
            <ac:spMk id="9" creationId="{60C06D10-06DC-4F8F-B214-4FB83F0D8211}"/>
          </ac:spMkLst>
        </pc:spChg>
        <pc:spChg chg="add del mod">
          <ac:chgData name="Xu, Yuejia" userId="71db34dd-e32b-4d87-a0ac-20dc08123265" providerId="ADAL" clId="{6012F708-9322-4C34-88FD-5FFDA4EB7281}" dt="2022-12-14T10:10:06.934" v="3641"/>
          <ac:spMkLst>
            <pc:docMk/>
            <pc:sldMk cId="3923432164" sldId="256"/>
            <ac:spMk id="10" creationId="{4A4F4074-A6BC-4B1F-B3D6-CF327018F9E6}"/>
          </ac:spMkLst>
        </pc:spChg>
        <pc:spChg chg="add del mod">
          <ac:chgData name="Xu, Yuejia" userId="71db34dd-e32b-4d87-a0ac-20dc08123265" providerId="ADAL" clId="{6012F708-9322-4C34-88FD-5FFDA4EB7281}" dt="2022-12-14T10:10:06.948" v="3646"/>
          <ac:spMkLst>
            <pc:docMk/>
            <pc:sldMk cId="3923432164" sldId="256"/>
            <ac:spMk id="11" creationId="{45CB1F53-6543-46F6-86E3-F8CD75B7F540}"/>
          </ac:spMkLst>
        </pc:spChg>
        <pc:spChg chg="add del mod">
          <ac:chgData name="Xu, Yuejia" userId="71db34dd-e32b-4d87-a0ac-20dc08123265" providerId="ADAL" clId="{6012F708-9322-4C34-88FD-5FFDA4EB7281}" dt="2022-12-14T10:10:06.966" v="3651"/>
          <ac:spMkLst>
            <pc:docMk/>
            <pc:sldMk cId="3923432164" sldId="256"/>
            <ac:spMk id="12" creationId="{A04C737F-30D2-4DA2-AF0C-9296D64DD750}"/>
          </ac:spMkLst>
        </pc:spChg>
        <pc:spChg chg="add del mod">
          <ac:chgData name="Xu, Yuejia" userId="71db34dd-e32b-4d87-a0ac-20dc08123265" providerId="ADAL" clId="{6012F708-9322-4C34-88FD-5FFDA4EB7281}" dt="2022-12-14T10:10:06.980" v="3656"/>
          <ac:spMkLst>
            <pc:docMk/>
            <pc:sldMk cId="3923432164" sldId="256"/>
            <ac:spMk id="13" creationId="{33559568-6E25-404E-B63E-05E2B28D3DA2}"/>
          </ac:spMkLst>
        </pc:spChg>
        <pc:spChg chg="add del mod">
          <ac:chgData name="Xu, Yuejia" userId="71db34dd-e32b-4d87-a0ac-20dc08123265" providerId="ADAL" clId="{6012F708-9322-4C34-88FD-5FFDA4EB7281}" dt="2022-12-14T10:10:06.995" v="3661"/>
          <ac:spMkLst>
            <pc:docMk/>
            <pc:sldMk cId="3923432164" sldId="256"/>
            <ac:spMk id="14" creationId="{A5041498-D7AF-4DDC-AA13-CB35A1FF5EA0}"/>
          </ac:spMkLst>
        </pc:spChg>
        <pc:spChg chg="add del mod">
          <ac:chgData name="Xu, Yuejia" userId="71db34dd-e32b-4d87-a0ac-20dc08123265" providerId="ADAL" clId="{6012F708-9322-4C34-88FD-5FFDA4EB7281}" dt="2022-12-14T10:10:07.009" v="3666"/>
          <ac:spMkLst>
            <pc:docMk/>
            <pc:sldMk cId="3923432164" sldId="256"/>
            <ac:spMk id="15" creationId="{128C878F-A228-45E5-A280-99B817A781F9}"/>
          </ac:spMkLst>
        </pc:spChg>
      </pc:sldChg>
      <pc:sldChg chg="modSp mod">
        <pc:chgData name="Xu, Yuejia" userId="71db34dd-e32b-4d87-a0ac-20dc08123265" providerId="ADAL" clId="{6012F708-9322-4C34-88FD-5FFDA4EB7281}" dt="2022-12-14T10:10:58.673" v="3743" actId="20577"/>
        <pc:sldMkLst>
          <pc:docMk/>
          <pc:sldMk cId="910888729" sldId="641"/>
        </pc:sldMkLst>
        <pc:spChg chg="mod">
          <ac:chgData name="Xu, Yuejia" userId="71db34dd-e32b-4d87-a0ac-20dc08123265" providerId="ADAL" clId="{6012F708-9322-4C34-88FD-5FFDA4EB7281}" dt="2022-12-14T10:10:58.673" v="3743" actId="20577"/>
          <ac:spMkLst>
            <pc:docMk/>
            <pc:sldMk cId="910888729" sldId="641"/>
            <ac:spMk id="3" creationId="{88370264-5162-4932-AE8C-331321304C6E}"/>
          </ac:spMkLst>
        </pc:spChg>
      </pc:sldChg>
      <pc:sldChg chg="modSp mod">
        <pc:chgData name="Xu, Yuejia" userId="71db34dd-e32b-4d87-a0ac-20dc08123265" providerId="ADAL" clId="{6012F708-9322-4C34-88FD-5FFDA4EB7281}" dt="2022-12-14T10:50:10.218" v="4655" actId="207"/>
        <pc:sldMkLst>
          <pc:docMk/>
          <pc:sldMk cId="542393637" sldId="642"/>
        </pc:sldMkLst>
        <pc:spChg chg="mod">
          <ac:chgData name="Xu, Yuejia" userId="71db34dd-e32b-4d87-a0ac-20dc08123265" providerId="ADAL" clId="{6012F708-9322-4C34-88FD-5FFDA4EB7281}" dt="2022-12-09T17:04:50.774" v="2494" actId="20577"/>
          <ac:spMkLst>
            <pc:docMk/>
            <pc:sldMk cId="542393637" sldId="642"/>
            <ac:spMk id="2" creationId="{F59BAFCF-B2A2-4F1E-9C1F-29839E234B68}"/>
          </ac:spMkLst>
        </pc:spChg>
        <pc:spChg chg="mod">
          <ac:chgData name="Xu, Yuejia" userId="71db34dd-e32b-4d87-a0ac-20dc08123265" providerId="ADAL" clId="{6012F708-9322-4C34-88FD-5FFDA4EB7281}" dt="2022-12-14T10:50:10.218" v="4655" actId="207"/>
          <ac:spMkLst>
            <pc:docMk/>
            <pc:sldMk cId="542393637" sldId="642"/>
            <ac:spMk id="3" creationId="{88370264-5162-4932-AE8C-331321304C6E}"/>
          </ac:spMkLst>
        </pc:spChg>
      </pc:sldChg>
      <pc:sldChg chg="modSp del mod">
        <pc:chgData name="Xu, Yuejia" userId="71db34dd-e32b-4d87-a0ac-20dc08123265" providerId="ADAL" clId="{6012F708-9322-4C34-88FD-5FFDA4EB7281}" dt="2022-12-09T17:12:17.790" v="3030" actId="47"/>
        <pc:sldMkLst>
          <pc:docMk/>
          <pc:sldMk cId="3629076729" sldId="643"/>
        </pc:sldMkLst>
        <pc:spChg chg="mod">
          <ac:chgData name="Xu, Yuejia" userId="71db34dd-e32b-4d87-a0ac-20dc08123265" providerId="ADAL" clId="{6012F708-9322-4C34-88FD-5FFDA4EB7281}" dt="2022-12-09T17:03:39.824" v="2325" actId="21"/>
          <ac:spMkLst>
            <pc:docMk/>
            <pc:sldMk cId="3629076729" sldId="643"/>
            <ac:spMk id="2" creationId="{9D463DDC-119C-44F8-80EF-B7212EBE2730}"/>
          </ac:spMkLst>
        </pc:spChg>
        <pc:spChg chg="mod">
          <ac:chgData name="Xu, Yuejia" userId="71db34dd-e32b-4d87-a0ac-20dc08123265" providerId="ADAL" clId="{6012F708-9322-4C34-88FD-5FFDA4EB7281}" dt="2022-12-09T17:03:27.240" v="2320" actId="21"/>
          <ac:spMkLst>
            <pc:docMk/>
            <pc:sldMk cId="3629076729" sldId="643"/>
            <ac:spMk id="3" creationId="{A18FB8D9-D474-4E55-A145-EBF1C655976C}"/>
          </ac:spMkLst>
        </pc:spChg>
      </pc:sldChg>
      <pc:sldChg chg="delSp modSp mod">
        <pc:chgData name="Xu, Yuejia" userId="71db34dd-e32b-4d87-a0ac-20dc08123265" providerId="ADAL" clId="{6012F708-9322-4C34-88FD-5FFDA4EB7281}" dt="2022-12-09T17:00:22.057" v="2002" actId="14100"/>
        <pc:sldMkLst>
          <pc:docMk/>
          <pc:sldMk cId="2676857923" sldId="644"/>
        </pc:sldMkLst>
        <pc:spChg chg="mod">
          <ac:chgData name="Xu, Yuejia" userId="71db34dd-e32b-4d87-a0ac-20dc08123265" providerId="ADAL" clId="{6012F708-9322-4C34-88FD-5FFDA4EB7281}" dt="2022-12-09T17:00:22.057" v="2002" actId="14100"/>
          <ac:spMkLst>
            <pc:docMk/>
            <pc:sldMk cId="2676857923" sldId="644"/>
            <ac:spMk id="3" creationId="{E5916DEF-6200-48B7-8AD4-B4BBB0F899D6}"/>
          </ac:spMkLst>
        </pc:spChg>
        <pc:spChg chg="del">
          <ac:chgData name="Xu, Yuejia" userId="71db34dd-e32b-4d87-a0ac-20dc08123265" providerId="ADAL" clId="{6012F708-9322-4C34-88FD-5FFDA4EB7281}" dt="2022-12-09T17:00:15.024" v="2000" actId="478"/>
          <ac:spMkLst>
            <pc:docMk/>
            <pc:sldMk cId="2676857923" sldId="644"/>
            <ac:spMk id="5" creationId="{C3648E21-2A6F-415C-BC10-8E11B8F0CDBA}"/>
          </ac:spMkLst>
        </pc:spChg>
      </pc:sldChg>
      <pc:sldChg chg="modSp new mod">
        <pc:chgData name="Xu, Yuejia" userId="71db34dd-e32b-4d87-a0ac-20dc08123265" providerId="ADAL" clId="{6012F708-9322-4C34-88FD-5FFDA4EB7281}" dt="2022-12-09T17:17:24.591" v="3544"/>
        <pc:sldMkLst>
          <pc:docMk/>
          <pc:sldMk cId="2366899683" sldId="645"/>
        </pc:sldMkLst>
        <pc:spChg chg="mod">
          <ac:chgData name="Xu, Yuejia" userId="71db34dd-e32b-4d87-a0ac-20dc08123265" providerId="ADAL" clId="{6012F708-9322-4C34-88FD-5FFDA4EB7281}" dt="2022-12-09T17:15:57.690" v="3314" actId="20577"/>
          <ac:spMkLst>
            <pc:docMk/>
            <pc:sldMk cId="2366899683" sldId="645"/>
            <ac:spMk id="2" creationId="{ACE48923-20D4-4B67-9B94-160D7A6263E6}"/>
          </ac:spMkLst>
        </pc:spChg>
        <pc:spChg chg="mod">
          <ac:chgData name="Xu, Yuejia" userId="71db34dd-e32b-4d87-a0ac-20dc08123265" providerId="ADAL" clId="{6012F708-9322-4C34-88FD-5FFDA4EB7281}" dt="2022-12-09T17:17:24.591" v="3544"/>
          <ac:spMkLst>
            <pc:docMk/>
            <pc:sldMk cId="2366899683" sldId="645"/>
            <ac:spMk id="3" creationId="{3DD19A48-55B5-445B-8A3B-CA95BB49F17C}"/>
          </ac:spMkLst>
        </pc:spChg>
      </pc:sldChg>
      <pc:sldChg chg="addSp delSp modSp new mod modClrScheme chgLayout">
        <pc:chgData name="Xu, Yuejia" userId="71db34dd-e32b-4d87-a0ac-20dc08123265" providerId="ADAL" clId="{6012F708-9322-4C34-88FD-5FFDA4EB7281}" dt="2022-12-09T16:12:49.340" v="62" actId="20577"/>
        <pc:sldMkLst>
          <pc:docMk/>
          <pc:sldMk cId="1860732659" sldId="646"/>
        </pc:sldMkLst>
        <pc:spChg chg="del 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2" creationId="{FBB590F7-AE25-4AB2-BFF2-E1821B3613B0}"/>
          </ac:spMkLst>
        </pc:spChg>
        <pc:spChg chg="del 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3" creationId="{4A8331AB-7C3B-4B03-A8FC-40088D33FFF6}"/>
          </ac:spMkLst>
        </pc:spChg>
        <pc:spChg chg="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4" creationId="{9DF310E2-B63D-4A66-9E4D-526BF88281DC}"/>
          </ac:spMkLst>
        </pc:spChg>
        <pc:spChg chg="del 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5" creationId="{09CA3B7B-2B6E-4F83-8E3A-9691276CC7CB}"/>
          </ac:spMkLst>
        </pc:spChg>
        <pc:spChg chg="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6" creationId="{8B6E7B81-55C0-45B3-B940-6F7404717298}"/>
          </ac:spMkLst>
        </pc:spChg>
        <pc:spChg chg="add mod ord">
          <ac:chgData name="Xu, Yuejia" userId="71db34dd-e32b-4d87-a0ac-20dc08123265" providerId="ADAL" clId="{6012F708-9322-4C34-88FD-5FFDA4EB7281}" dt="2022-12-09T16:12:49.340" v="62" actId="20577"/>
          <ac:spMkLst>
            <pc:docMk/>
            <pc:sldMk cId="1860732659" sldId="646"/>
            <ac:spMk id="7" creationId="{F7B68E2B-EF75-4FAB-9366-6154E93F049D}"/>
          </ac:spMkLst>
        </pc:spChg>
        <pc:spChg chg="add mod ord">
          <ac:chgData name="Xu, Yuejia" userId="71db34dd-e32b-4d87-a0ac-20dc08123265" providerId="ADAL" clId="{6012F708-9322-4C34-88FD-5FFDA4EB7281}" dt="2022-12-09T16:12:44.357" v="55" actId="27636"/>
          <ac:spMkLst>
            <pc:docMk/>
            <pc:sldMk cId="1860732659" sldId="646"/>
            <ac:spMk id="8" creationId="{FEC861D9-0E3C-44B3-AA03-59A23D8CDF44}"/>
          </ac:spMkLst>
        </pc:spChg>
        <pc:spChg chg="add 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9" creationId="{31E4C85C-AEF9-46FF-8800-F35CA74F75E9}"/>
          </ac:spMkLst>
        </pc:spChg>
        <pc:spChg chg="add mod ord">
          <ac:chgData name="Xu, Yuejia" userId="71db34dd-e32b-4d87-a0ac-20dc08123265" providerId="ADAL" clId="{6012F708-9322-4C34-88FD-5FFDA4EB7281}" dt="2022-12-09T16:12:44.307" v="54" actId="700"/>
          <ac:spMkLst>
            <pc:docMk/>
            <pc:sldMk cId="1860732659" sldId="646"/>
            <ac:spMk id="10" creationId="{14B1692C-4920-487E-9E85-251DB9DE10DB}"/>
          </ac:spMkLst>
        </pc:spChg>
      </pc:sldChg>
      <pc:sldChg chg="addSp delSp modSp new mod modClrScheme chgLayout">
        <pc:chgData name="Xu, Yuejia" userId="71db34dd-e32b-4d87-a0ac-20dc08123265" providerId="ADAL" clId="{6012F708-9322-4C34-88FD-5FFDA4EB7281}" dt="2022-12-14T10:16:12.200" v="4015" actId="20577"/>
        <pc:sldMkLst>
          <pc:docMk/>
          <pc:sldMk cId="2495467322" sldId="647"/>
        </pc:sldMkLst>
        <pc:spChg chg="del mod ord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2" creationId="{B170913F-1543-4892-9C03-FB72A22298A0}"/>
          </ac:spMkLst>
        </pc:spChg>
        <pc:spChg chg="del mod ord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3" creationId="{7DCAC534-01A8-4A18-97E2-A77FB5E4B193}"/>
          </ac:spMkLst>
        </pc:spChg>
        <pc:spChg chg="del mod ord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4" creationId="{B0084FEE-162D-48A1-B3FA-3F1BDE44F09B}"/>
          </ac:spMkLst>
        </pc:spChg>
        <pc:spChg chg="del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5" creationId="{E79C2A84-C97F-4A90-BC43-6E0A7AA2FA7C}"/>
          </ac:spMkLst>
        </pc:spChg>
        <pc:spChg chg="mod ord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6" creationId="{DDFC0778-C796-47B3-9412-243C0196E43F}"/>
          </ac:spMkLst>
        </pc:spChg>
        <pc:spChg chg="add mod ord">
          <ac:chgData name="Xu, Yuejia" userId="71db34dd-e32b-4d87-a0ac-20dc08123265" providerId="ADAL" clId="{6012F708-9322-4C34-88FD-5FFDA4EB7281}" dt="2022-12-09T17:01:00.026" v="2011"/>
          <ac:spMkLst>
            <pc:docMk/>
            <pc:sldMk cId="2495467322" sldId="647"/>
            <ac:spMk id="7" creationId="{3280B4E4-61A8-49A0-A9EB-09DEBE79ECB4}"/>
          </ac:spMkLst>
        </pc:spChg>
        <pc:spChg chg="add mod ord">
          <ac:chgData name="Xu, Yuejia" userId="71db34dd-e32b-4d87-a0ac-20dc08123265" providerId="ADAL" clId="{6012F708-9322-4C34-88FD-5FFDA4EB7281}" dt="2022-12-14T10:16:12.200" v="4015" actId="20577"/>
          <ac:spMkLst>
            <pc:docMk/>
            <pc:sldMk cId="2495467322" sldId="647"/>
            <ac:spMk id="8" creationId="{E6633524-4000-449C-9928-52B2A91E23D0}"/>
          </ac:spMkLst>
        </pc:spChg>
        <pc:spChg chg="add mod ord">
          <ac:chgData name="Xu, Yuejia" userId="71db34dd-e32b-4d87-a0ac-20dc08123265" providerId="ADAL" clId="{6012F708-9322-4C34-88FD-5FFDA4EB7281}" dt="2022-12-09T16:13:14.757" v="64" actId="700"/>
          <ac:spMkLst>
            <pc:docMk/>
            <pc:sldMk cId="2495467322" sldId="647"/>
            <ac:spMk id="9" creationId="{B3A699B1-054F-4672-8E42-926DF69BFDCE}"/>
          </ac:spMkLst>
        </pc:spChg>
      </pc:sldChg>
      <pc:sldChg chg="modSp new mod">
        <pc:chgData name="Xu, Yuejia" userId="71db34dd-e32b-4d87-a0ac-20dc08123265" providerId="ADAL" clId="{6012F708-9322-4C34-88FD-5FFDA4EB7281}" dt="2022-12-14T10:47:31.904" v="4618" actId="1076"/>
        <pc:sldMkLst>
          <pc:docMk/>
          <pc:sldMk cId="3993045562" sldId="648"/>
        </pc:sldMkLst>
        <pc:spChg chg="mod">
          <ac:chgData name="Xu, Yuejia" userId="71db34dd-e32b-4d87-a0ac-20dc08123265" providerId="ADAL" clId="{6012F708-9322-4C34-88FD-5FFDA4EB7281}" dt="2022-12-09T16:14:03.361" v="128" actId="20577"/>
          <ac:spMkLst>
            <pc:docMk/>
            <pc:sldMk cId="3993045562" sldId="648"/>
            <ac:spMk id="2" creationId="{C323E647-6D4B-4686-8DCF-644128DFE946}"/>
          </ac:spMkLst>
        </pc:spChg>
        <pc:spChg chg="mod">
          <ac:chgData name="Xu, Yuejia" userId="71db34dd-e32b-4d87-a0ac-20dc08123265" providerId="ADAL" clId="{6012F708-9322-4C34-88FD-5FFDA4EB7281}" dt="2022-12-14T10:47:31.904" v="4618" actId="1076"/>
          <ac:spMkLst>
            <pc:docMk/>
            <pc:sldMk cId="3993045562" sldId="648"/>
            <ac:spMk id="3" creationId="{F575D872-9666-4061-9663-6F0D1B98B3A9}"/>
          </ac:spMkLst>
        </pc:spChg>
      </pc:sldChg>
      <pc:sldChg chg="modSp new mod">
        <pc:chgData name="Xu, Yuejia" userId="71db34dd-e32b-4d87-a0ac-20dc08123265" providerId="ADAL" clId="{6012F708-9322-4C34-88FD-5FFDA4EB7281}" dt="2022-12-16T15:36:01.931" v="4773" actId="313"/>
        <pc:sldMkLst>
          <pc:docMk/>
          <pc:sldMk cId="692914733" sldId="649"/>
        </pc:sldMkLst>
        <pc:spChg chg="mod">
          <ac:chgData name="Xu, Yuejia" userId="71db34dd-e32b-4d87-a0ac-20dc08123265" providerId="ADAL" clId="{6012F708-9322-4C34-88FD-5FFDA4EB7281}" dt="2022-12-09T17:15:33.524" v="3266" actId="20577"/>
          <ac:spMkLst>
            <pc:docMk/>
            <pc:sldMk cId="692914733" sldId="649"/>
            <ac:spMk id="2" creationId="{07ABBCF7-A973-4910-A680-B4EC0D853CD1}"/>
          </ac:spMkLst>
        </pc:spChg>
        <pc:spChg chg="mod">
          <ac:chgData name="Xu, Yuejia" userId="71db34dd-e32b-4d87-a0ac-20dc08123265" providerId="ADAL" clId="{6012F708-9322-4C34-88FD-5FFDA4EB7281}" dt="2022-12-16T15:36:01.931" v="4773" actId="313"/>
          <ac:spMkLst>
            <pc:docMk/>
            <pc:sldMk cId="692914733" sldId="649"/>
            <ac:spMk id="3" creationId="{6894B88C-DC69-4A35-9163-0FDA0FE8A800}"/>
          </ac:spMkLst>
        </pc:spChg>
      </pc:sldChg>
      <pc:sldChg chg="modSp new mod">
        <pc:chgData name="Xu, Yuejia" userId="71db34dd-e32b-4d87-a0ac-20dc08123265" providerId="ADAL" clId="{6012F708-9322-4C34-88FD-5FFDA4EB7281}" dt="2022-12-09T16:30:21.441" v="922" actId="20577"/>
        <pc:sldMkLst>
          <pc:docMk/>
          <pc:sldMk cId="689909504" sldId="650"/>
        </pc:sldMkLst>
        <pc:spChg chg="mod">
          <ac:chgData name="Xu, Yuejia" userId="71db34dd-e32b-4d87-a0ac-20dc08123265" providerId="ADAL" clId="{6012F708-9322-4C34-88FD-5FFDA4EB7281}" dt="2022-12-09T16:22:12.874" v="408" actId="20577"/>
          <ac:spMkLst>
            <pc:docMk/>
            <pc:sldMk cId="689909504" sldId="650"/>
            <ac:spMk id="2" creationId="{9E3A5AD0-A584-4812-BA1A-4A58FD9DC734}"/>
          </ac:spMkLst>
        </pc:spChg>
        <pc:spChg chg="mod">
          <ac:chgData name="Xu, Yuejia" userId="71db34dd-e32b-4d87-a0ac-20dc08123265" providerId="ADAL" clId="{6012F708-9322-4C34-88FD-5FFDA4EB7281}" dt="2022-12-09T16:30:21.441" v="922" actId="20577"/>
          <ac:spMkLst>
            <pc:docMk/>
            <pc:sldMk cId="689909504" sldId="650"/>
            <ac:spMk id="3" creationId="{A8C20EC6-8E8B-4D5F-B3A9-CC095625924A}"/>
          </ac:spMkLst>
        </pc:spChg>
      </pc:sldChg>
      <pc:sldChg chg="modSp new mod">
        <pc:chgData name="Xu, Yuejia" userId="71db34dd-e32b-4d87-a0ac-20dc08123265" providerId="ADAL" clId="{6012F708-9322-4C34-88FD-5FFDA4EB7281}" dt="2022-12-09T16:24:11.890" v="566"/>
        <pc:sldMkLst>
          <pc:docMk/>
          <pc:sldMk cId="841753559" sldId="651"/>
        </pc:sldMkLst>
        <pc:spChg chg="mod">
          <ac:chgData name="Xu, Yuejia" userId="71db34dd-e32b-4d87-a0ac-20dc08123265" providerId="ADAL" clId="{6012F708-9322-4C34-88FD-5FFDA4EB7281}" dt="2022-12-09T16:22:45.467" v="483" actId="20577"/>
          <ac:spMkLst>
            <pc:docMk/>
            <pc:sldMk cId="841753559" sldId="651"/>
            <ac:spMk id="2" creationId="{2BB32273-9A70-4173-A052-242025D8711C}"/>
          </ac:spMkLst>
        </pc:spChg>
        <pc:spChg chg="mod">
          <ac:chgData name="Xu, Yuejia" userId="71db34dd-e32b-4d87-a0ac-20dc08123265" providerId="ADAL" clId="{6012F708-9322-4C34-88FD-5FFDA4EB7281}" dt="2022-12-09T16:24:11.890" v="566"/>
          <ac:spMkLst>
            <pc:docMk/>
            <pc:sldMk cId="841753559" sldId="651"/>
            <ac:spMk id="3" creationId="{B122D3A4-5F46-435C-843F-7E6A1FFC6E21}"/>
          </ac:spMkLst>
        </pc:spChg>
      </pc:sldChg>
      <pc:sldChg chg="modSp new mod">
        <pc:chgData name="Xu, Yuejia" userId="71db34dd-e32b-4d87-a0ac-20dc08123265" providerId="ADAL" clId="{6012F708-9322-4C34-88FD-5FFDA4EB7281}" dt="2022-12-22T18:07:58.569" v="5022" actId="313"/>
        <pc:sldMkLst>
          <pc:docMk/>
          <pc:sldMk cId="2503228529" sldId="652"/>
        </pc:sldMkLst>
        <pc:spChg chg="mod">
          <ac:chgData name="Xu, Yuejia" userId="71db34dd-e32b-4d87-a0ac-20dc08123265" providerId="ADAL" clId="{6012F708-9322-4C34-88FD-5FFDA4EB7281}" dt="2022-12-09T17:08:46.774" v="2879" actId="20577"/>
          <ac:spMkLst>
            <pc:docMk/>
            <pc:sldMk cId="2503228529" sldId="652"/>
            <ac:spMk id="2" creationId="{4B02057A-4BDB-4AA8-A3C1-15128484CAEB}"/>
          </ac:spMkLst>
        </pc:spChg>
        <pc:spChg chg="mod">
          <ac:chgData name="Xu, Yuejia" userId="71db34dd-e32b-4d87-a0ac-20dc08123265" providerId="ADAL" clId="{6012F708-9322-4C34-88FD-5FFDA4EB7281}" dt="2022-12-22T18:07:58.569" v="5022" actId="313"/>
          <ac:spMkLst>
            <pc:docMk/>
            <pc:sldMk cId="2503228529" sldId="652"/>
            <ac:spMk id="3" creationId="{C2E32753-2898-473C-B4CD-29B784216785}"/>
          </ac:spMkLst>
        </pc:spChg>
      </pc:sldChg>
      <pc:sldChg chg="modSp new mod">
        <pc:chgData name="Xu, Yuejia" userId="71db34dd-e32b-4d87-a0ac-20dc08123265" providerId="ADAL" clId="{6012F708-9322-4C34-88FD-5FFDA4EB7281}" dt="2022-12-14T10:31:16.122" v="4560" actId="20577"/>
        <pc:sldMkLst>
          <pc:docMk/>
          <pc:sldMk cId="229542380" sldId="653"/>
        </pc:sldMkLst>
        <pc:spChg chg="mod">
          <ac:chgData name="Xu, Yuejia" userId="71db34dd-e32b-4d87-a0ac-20dc08123265" providerId="ADAL" clId="{6012F708-9322-4C34-88FD-5FFDA4EB7281}" dt="2022-12-09T16:54:02.224" v="1072" actId="20577"/>
          <ac:spMkLst>
            <pc:docMk/>
            <pc:sldMk cId="229542380" sldId="653"/>
            <ac:spMk id="2" creationId="{945B76BD-D0BE-4D3C-9D56-C0CE3734A4E2}"/>
          </ac:spMkLst>
        </pc:spChg>
        <pc:spChg chg="mod">
          <ac:chgData name="Xu, Yuejia" userId="71db34dd-e32b-4d87-a0ac-20dc08123265" providerId="ADAL" clId="{6012F708-9322-4C34-88FD-5FFDA4EB7281}" dt="2022-12-14T10:31:16.122" v="4560" actId="20577"/>
          <ac:spMkLst>
            <pc:docMk/>
            <pc:sldMk cId="229542380" sldId="653"/>
            <ac:spMk id="3" creationId="{DF0FEC7C-B123-418F-8F76-4E7B10491536}"/>
          </ac:spMkLst>
        </pc:spChg>
      </pc:sldChg>
      <pc:sldChg chg="delSp modSp new mod">
        <pc:chgData name="Xu, Yuejia" userId="71db34dd-e32b-4d87-a0ac-20dc08123265" providerId="ADAL" clId="{6012F708-9322-4C34-88FD-5FFDA4EB7281}" dt="2022-12-14T10:26:46.043" v="4266" actId="20577"/>
        <pc:sldMkLst>
          <pc:docMk/>
          <pc:sldMk cId="4105313152" sldId="654"/>
        </pc:sldMkLst>
        <pc:spChg chg="mod">
          <ac:chgData name="Xu, Yuejia" userId="71db34dd-e32b-4d87-a0ac-20dc08123265" providerId="ADAL" clId="{6012F708-9322-4C34-88FD-5FFDA4EB7281}" dt="2022-12-09T17:06:40.057" v="2556" actId="20577"/>
          <ac:spMkLst>
            <pc:docMk/>
            <pc:sldMk cId="4105313152" sldId="654"/>
            <ac:spMk id="2" creationId="{4B804CF7-D6C2-42D3-A466-0DFB7E4A9D51}"/>
          </ac:spMkLst>
        </pc:spChg>
        <pc:spChg chg="mod">
          <ac:chgData name="Xu, Yuejia" userId="71db34dd-e32b-4d87-a0ac-20dc08123265" providerId="ADAL" clId="{6012F708-9322-4C34-88FD-5FFDA4EB7281}" dt="2022-12-14T10:26:46.043" v="4266" actId="20577"/>
          <ac:spMkLst>
            <pc:docMk/>
            <pc:sldMk cId="4105313152" sldId="654"/>
            <ac:spMk id="3" creationId="{D3A23D61-277D-4B1D-A046-FF492B4DF5E4}"/>
          </ac:spMkLst>
        </pc:spChg>
        <pc:spChg chg="del">
          <ac:chgData name="Xu, Yuejia" userId="71db34dd-e32b-4d87-a0ac-20dc08123265" providerId="ADAL" clId="{6012F708-9322-4C34-88FD-5FFDA4EB7281}" dt="2022-12-14T10:22:47.532" v="4117" actId="478"/>
          <ac:spMkLst>
            <pc:docMk/>
            <pc:sldMk cId="4105313152" sldId="654"/>
            <ac:spMk id="5" creationId="{AF73ABFF-8F95-41A9-89E0-83AFC536B468}"/>
          </ac:spMkLst>
        </pc:spChg>
      </pc:sldChg>
      <pc:sldChg chg="modSp new mod">
        <pc:chgData name="Xu, Yuejia" userId="71db34dd-e32b-4d87-a0ac-20dc08123265" providerId="ADAL" clId="{6012F708-9322-4C34-88FD-5FFDA4EB7281}" dt="2022-12-14T10:19:28.514" v="4088" actId="20577"/>
        <pc:sldMkLst>
          <pc:docMk/>
          <pc:sldMk cId="1197885975" sldId="655"/>
        </pc:sldMkLst>
        <pc:spChg chg="mod">
          <ac:chgData name="Xu, Yuejia" userId="71db34dd-e32b-4d87-a0ac-20dc08123265" providerId="ADAL" clId="{6012F708-9322-4C34-88FD-5FFDA4EB7281}" dt="2022-12-09T17:02:59.374" v="2317" actId="20577"/>
          <ac:spMkLst>
            <pc:docMk/>
            <pc:sldMk cId="1197885975" sldId="655"/>
            <ac:spMk id="2" creationId="{D146174B-8924-48E3-9B81-20D08A46A08A}"/>
          </ac:spMkLst>
        </pc:spChg>
        <pc:spChg chg="mod">
          <ac:chgData name="Xu, Yuejia" userId="71db34dd-e32b-4d87-a0ac-20dc08123265" providerId="ADAL" clId="{6012F708-9322-4C34-88FD-5FFDA4EB7281}" dt="2022-12-14T10:19:28.514" v="4088" actId="20577"/>
          <ac:spMkLst>
            <pc:docMk/>
            <pc:sldMk cId="1197885975" sldId="655"/>
            <ac:spMk id="3" creationId="{251CD059-8DB7-4FA4-9EC1-05B09C94235F}"/>
          </ac:spMkLst>
        </pc:spChg>
      </pc:sldChg>
      <pc:sldChg chg="modSp new mod">
        <pc:chgData name="Xu, Yuejia" userId="71db34dd-e32b-4d87-a0ac-20dc08123265" providerId="ADAL" clId="{6012F708-9322-4C34-88FD-5FFDA4EB7281}" dt="2022-12-09T17:08:21.591" v="2833" actId="20577"/>
        <pc:sldMkLst>
          <pc:docMk/>
          <pc:sldMk cId="2230118172" sldId="656"/>
        </pc:sldMkLst>
        <pc:spChg chg="mod">
          <ac:chgData name="Xu, Yuejia" userId="71db34dd-e32b-4d87-a0ac-20dc08123265" providerId="ADAL" clId="{6012F708-9322-4C34-88FD-5FFDA4EB7281}" dt="2022-12-09T17:06:54.340" v="2600" actId="20577"/>
          <ac:spMkLst>
            <pc:docMk/>
            <pc:sldMk cId="2230118172" sldId="656"/>
            <ac:spMk id="2" creationId="{448F4E02-D83A-4C6F-AFEC-61590D90C0CD}"/>
          </ac:spMkLst>
        </pc:spChg>
        <pc:spChg chg="mod">
          <ac:chgData name="Xu, Yuejia" userId="71db34dd-e32b-4d87-a0ac-20dc08123265" providerId="ADAL" clId="{6012F708-9322-4C34-88FD-5FFDA4EB7281}" dt="2022-12-09T17:08:21.591" v="2833" actId="20577"/>
          <ac:spMkLst>
            <pc:docMk/>
            <pc:sldMk cId="2230118172" sldId="656"/>
            <ac:spMk id="3" creationId="{655EF2E6-51B3-483D-AAF7-041BB0EB1CEB}"/>
          </ac:spMkLst>
        </pc:spChg>
      </pc:sldChg>
      <pc:sldChg chg="modSp new mod">
        <pc:chgData name="Xu, Yuejia" userId="71db34dd-e32b-4d87-a0ac-20dc08123265" providerId="ADAL" clId="{6012F708-9322-4C34-88FD-5FFDA4EB7281}" dt="2022-12-09T17:08:35.718" v="2863" actId="20577"/>
        <pc:sldMkLst>
          <pc:docMk/>
          <pc:sldMk cId="983844381" sldId="657"/>
        </pc:sldMkLst>
        <pc:spChg chg="mod">
          <ac:chgData name="Xu, Yuejia" userId="71db34dd-e32b-4d87-a0ac-20dc08123265" providerId="ADAL" clId="{6012F708-9322-4C34-88FD-5FFDA4EB7281}" dt="2022-12-09T17:08:35.718" v="2863" actId="20577"/>
          <ac:spMkLst>
            <pc:docMk/>
            <pc:sldMk cId="983844381" sldId="657"/>
            <ac:spMk id="2" creationId="{E0CF270C-A982-4D7C-875D-A398F69776FE}"/>
          </ac:spMkLst>
        </pc:spChg>
      </pc:sldChg>
      <pc:sldChg chg="modSp new mod">
        <pc:chgData name="Xu, Yuejia" userId="71db34dd-e32b-4d87-a0ac-20dc08123265" providerId="ADAL" clId="{6012F708-9322-4C34-88FD-5FFDA4EB7281}" dt="2022-12-09T17:14:02.957" v="3140" actId="20577"/>
        <pc:sldMkLst>
          <pc:docMk/>
          <pc:sldMk cId="4119015222" sldId="658"/>
        </pc:sldMkLst>
        <pc:spChg chg="mod">
          <ac:chgData name="Xu, Yuejia" userId="71db34dd-e32b-4d87-a0ac-20dc08123265" providerId="ADAL" clId="{6012F708-9322-4C34-88FD-5FFDA4EB7281}" dt="2022-12-09T17:14:02.957" v="3140" actId="20577"/>
          <ac:spMkLst>
            <pc:docMk/>
            <pc:sldMk cId="4119015222" sldId="658"/>
            <ac:spMk id="2" creationId="{004A9BF6-C867-4703-900F-14F87D95D2F5}"/>
          </ac:spMkLst>
        </pc:spChg>
        <pc:spChg chg="mod">
          <ac:chgData name="Xu, Yuejia" userId="71db34dd-e32b-4d87-a0ac-20dc08123265" providerId="ADAL" clId="{6012F708-9322-4C34-88FD-5FFDA4EB7281}" dt="2022-12-09T17:13:50.509" v="3079" actId="20577"/>
          <ac:spMkLst>
            <pc:docMk/>
            <pc:sldMk cId="4119015222" sldId="658"/>
            <ac:spMk id="3" creationId="{0F5D7EA4-584D-4C92-A9A8-6735EC3E29A8}"/>
          </ac:spMkLst>
        </pc:spChg>
      </pc:sldChg>
      <pc:sldChg chg="modSp new mod">
        <pc:chgData name="Xu, Yuejia" userId="71db34dd-e32b-4d87-a0ac-20dc08123265" providerId="ADAL" clId="{6012F708-9322-4C34-88FD-5FFDA4EB7281}" dt="2022-12-22T18:07:53.116" v="5021" actId="20577"/>
        <pc:sldMkLst>
          <pc:docMk/>
          <pc:sldMk cId="109774338" sldId="659"/>
        </pc:sldMkLst>
        <pc:spChg chg="mod">
          <ac:chgData name="Xu, Yuejia" userId="71db34dd-e32b-4d87-a0ac-20dc08123265" providerId="ADAL" clId="{6012F708-9322-4C34-88FD-5FFDA4EB7281}" dt="2022-12-09T17:17:43.930" v="3570" actId="313"/>
          <ac:spMkLst>
            <pc:docMk/>
            <pc:sldMk cId="109774338" sldId="659"/>
            <ac:spMk id="2" creationId="{4E1EE0A2-F491-481C-8A30-E0E461550C3B}"/>
          </ac:spMkLst>
        </pc:spChg>
        <pc:spChg chg="mod">
          <ac:chgData name="Xu, Yuejia" userId="71db34dd-e32b-4d87-a0ac-20dc08123265" providerId="ADAL" clId="{6012F708-9322-4C34-88FD-5FFDA4EB7281}" dt="2022-12-22T18:07:53.116" v="5021" actId="20577"/>
          <ac:spMkLst>
            <pc:docMk/>
            <pc:sldMk cId="109774338" sldId="659"/>
            <ac:spMk id="3" creationId="{916C23B9-CC2C-4A01-B558-4F0951DDE0FA}"/>
          </ac:spMkLst>
        </pc:spChg>
      </pc:sldChg>
      <pc:sldChg chg="addSp delSp modSp new mod">
        <pc:chgData name="Xu, Yuejia" userId="71db34dd-e32b-4d87-a0ac-20dc08123265" providerId="ADAL" clId="{6012F708-9322-4C34-88FD-5FFDA4EB7281}" dt="2022-12-22T18:03:49.398" v="4879" actId="1076"/>
        <pc:sldMkLst>
          <pc:docMk/>
          <pc:sldMk cId="2169122087" sldId="660"/>
        </pc:sldMkLst>
        <pc:spChg chg="mod">
          <ac:chgData name="Xu, Yuejia" userId="71db34dd-e32b-4d87-a0ac-20dc08123265" providerId="ADAL" clId="{6012F708-9322-4C34-88FD-5FFDA4EB7281}" dt="2022-12-22T18:02:49.508" v="4864" actId="20577"/>
          <ac:spMkLst>
            <pc:docMk/>
            <pc:sldMk cId="2169122087" sldId="660"/>
            <ac:spMk id="2" creationId="{8EF3D8E6-E63D-41B4-BFAF-B1D5A5861469}"/>
          </ac:spMkLst>
        </pc:spChg>
        <pc:spChg chg="del">
          <ac:chgData name="Xu, Yuejia" userId="71db34dd-e32b-4d87-a0ac-20dc08123265" providerId="ADAL" clId="{6012F708-9322-4C34-88FD-5FFDA4EB7281}" dt="2022-12-22T18:03:04.433" v="4865"/>
          <ac:spMkLst>
            <pc:docMk/>
            <pc:sldMk cId="2169122087" sldId="660"/>
            <ac:spMk id="3" creationId="{59024E1B-C765-4898-B4E6-598C45294D24}"/>
          </ac:spMkLst>
        </pc:spChg>
        <pc:spChg chg="del">
          <ac:chgData name="Xu, Yuejia" userId="71db34dd-e32b-4d87-a0ac-20dc08123265" providerId="ADAL" clId="{6012F708-9322-4C34-88FD-5FFDA4EB7281}" dt="2022-12-22T18:03:09.537" v="4867" actId="478"/>
          <ac:spMkLst>
            <pc:docMk/>
            <pc:sldMk cId="2169122087" sldId="660"/>
            <ac:spMk id="5" creationId="{8425FB42-2421-4F85-88CD-B11BF45C1A1A}"/>
          </ac:spMkLst>
        </pc:spChg>
        <pc:picChg chg="add mod">
          <ac:chgData name="Xu, Yuejia" userId="71db34dd-e32b-4d87-a0ac-20dc08123265" providerId="ADAL" clId="{6012F708-9322-4C34-88FD-5FFDA4EB7281}" dt="2022-12-22T18:03:38.302" v="4874" actId="1076"/>
          <ac:picMkLst>
            <pc:docMk/>
            <pc:sldMk cId="2169122087" sldId="660"/>
            <ac:picMk id="1026" creationId="{C884AFE7-3A84-495C-BE80-EE1BF60B7D08}"/>
          </ac:picMkLst>
        </pc:picChg>
        <pc:picChg chg="add mod">
          <ac:chgData name="Xu, Yuejia" userId="71db34dd-e32b-4d87-a0ac-20dc08123265" providerId="ADAL" clId="{6012F708-9322-4C34-88FD-5FFDA4EB7281}" dt="2022-12-22T18:03:43.041" v="4876" actId="1076"/>
          <ac:picMkLst>
            <pc:docMk/>
            <pc:sldMk cId="2169122087" sldId="660"/>
            <ac:picMk id="1028" creationId="{AFB89714-8A39-4D3E-B347-90EF5B96CE8B}"/>
          </ac:picMkLst>
        </pc:picChg>
        <pc:picChg chg="add mod">
          <ac:chgData name="Xu, Yuejia" userId="71db34dd-e32b-4d87-a0ac-20dc08123265" providerId="ADAL" clId="{6012F708-9322-4C34-88FD-5FFDA4EB7281}" dt="2022-12-22T18:03:49.398" v="4879" actId="1076"/>
          <ac:picMkLst>
            <pc:docMk/>
            <pc:sldMk cId="2169122087" sldId="660"/>
            <ac:picMk id="1030" creationId="{FF76C2D2-D764-474D-963C-045D6F7BD94A}"/>
          </ac:picMkLst>
        </pc:picChg>
      </pc:sldChg>
      <pc:sldChg chg="addSp delSp modSp new mod">
        <pc:chgData name="Xu, Yuejia" userId="71db34dd-e32b-4d87-a0ac-20dc08123265" providerId="ADAL" clId="{6012F708-9322-4C34-88FD-5FFDA4EB7281}" dt="2022-12-22T18:04:54.332" v="4907" actId="14100"/>
        <pc:sldMkLst>
          <pc:docMk/>
          <pc:sldMk cId="2312040700" sldId="661"/>
        </pc:sldMkLst>
        <pc:spChg chg="mod">
          <ac:chgData name="Xu, Yuejia" userId="71db34dd-e32b-4d87-a0ac-20dc08123265" providerId="ADAL" clId="{6012F708-9322-4C34-88FD-5FFDA4EB7281}" dt="2022-12-22T18:04:44.283" v="4904" actId="20577"/>
          <ac:spMkLst>
            <pc:docMk/>
            <pc:sldMk cId="2312040700" sldId="661"/>
            <ac:spMk id="2" creationId="{7F950105-7C72-4074-892A-B0ACB8AA4889}"/>
          </ac:spMkLst>
        </pc:spChg>
        <pc:spChg chg="del">
          <ac:chgData name="Xu, Yuejia" userId="71db34dd-e32b-4d87-a0ac-20dc08123265" providerId="ADAL" clId="{6012F708-9322-4C34-88FD-5FFDA4EB7281}" dt="2022-12-22T18:04:49.578" v="4905"/>
          <ac:spMkLst>
            <pc:docMk/>
            <pc:sldMk cId="2312040700" sldId="661"/>
            <ac:spMk id="3" creationId="{81B490C2-49BA-4446-93B8-7E5B85856DFB}"/>
          </ac:spMkLst>
        </pc:spChg>
        <pc:picChg chg="add mod">
          <ac:chgData name="Xu, Yuejia" userId="71db34dd-e32b-4d87-a0ac-20dc08123265" providerId="ADAL" clId="{6012F708-9322-4C34-88FD-5FFDA4EB7281}" dt="2022-12-22T18:04:54.332" v="4907" actId="14100"/>
          <ac:picMkLst>
            <pc:docMk/>
            <pc:sldMk cId="2312040700" sldId="661"/>
            <ac:picMk id="2050" creationId="{A8E36049-3F8E-4AFD-BA7B-B0F10CC8B29A}"/>
          </ac:picMkLst>
        </pc:picChg>
      </pc:sldChg>
      <pc:sldMasterChg chg="del delSldLayout">
        <pc:chgData name="Xu, Yuejia" userId="71db34dd-e32b-4d87-a0ac-20dc08123265" providerId="ADAL" clId="{6012F708-9322-4C34-88FD-5FFDA4EB7281}" dt="2022-12-09T16:11:52.824" v="0" actId="700"/>
        <pc:sldMasterMkLst>
          <pc:docMk/>
          <pc:sldMasterMk cId="2785608751" sldId="2147483648"/>
        </pc:sldMasterMkLst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2655021964" sldId="2147483649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2792247208" sldId="2147483650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8912675" sldId="2147483651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3409315738" sldId="2147483652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4251493239" sldId="2147483653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711052571" sldId="2147483654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3658843481" sldId="2147483655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2417814579" sldId="2147483656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2523628131" sldId="2147483657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1074516782" sldId="2147483658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3826967541" sldId="2147483659"/>
          </pc:sldLayoutMkLst>
        </pc:sldLayoutChg>
        <pc:sldLayoutChg chg="del">
          <pc:chgData name="Xu, Yuejia" userId="71db34dd-e32b-4d87-a0ac-20dc08123265" providerId="ADAL" clId="{6012F708-9322-4C34-88FD-5FFDA4EB7281}" dt="2022-12-09T16:11:52.824" v="0" actId="700"/>
          <pc:sldLayoutMkLst>
            <pc:docMk/>
            <pc:sldMasterMk cId="2785608751" sldId="2147483648"/>
            <pc:sldLayoutMk cId="1826147930" sldId="2147483733"/>
          </pc:sldLayoutMkLst>
        </pc:sldLayoutChg>
      </pc:sldMasterChg>
    </pc:docChg>
  </pc:docChgLst>
  <pc:docChgLst>
    <pc:chgData name="Xu, Yuejia" userId="71db34dd-e32b-4d87-a0ac-20dc08123265" providerId="ADAL" clId="{FE83BAC8-9490-4570-B8CA-80B697A6824D}"/>
    <pc:docChg chg="undo redo custSel addSld delSld modSld sldOrd addSection modSection replTag delTag">
      <pc:chgData name="Xu, Yuejia" userId="71db34dd-e32b-4d87-a0ac-20dc08123265" providerId="ADAL" clId="{FE83BAC8-9490-4570-B8CA-80B697A6824D}" dt="2023-05-29T15:09:29.083" v="17740" actId="20577"/>
      <pc:docMkLst>
        <pc:docMk/>
      </pc:docMkLst>
      <pc:sldChg chg="addSp delSp modSp mod">
        <pc:chgData name="Xu, Yuejia" userId="71db34dd-e32b-4d87-a0ac-20dc08123265" providerId="ADAL" clId="{FE83BAC8-9490-4570-B8CA-80B697A6824D}" dt="2023-05-26T10:11:48.576" v="17163" actId="14100"/>
        <pc:sldMkLst>
          <pc:docMk/>
          <pc:sldMk cId="3923432164" sldId="256"/>
        </pc:sldMkLst>
        <pc:spChg chg="add del mod">
          <ac:chgData name="Xu, Yuejia" userId="71db34dd-e32b-4d87-a0ac-20dc08123265" providerId="ADAL" clId="{FE83BAC8-9490-4570-B8CA-80B697A6824D}" dt="2023-05-19T16:23:22.830" v="5705"/>
          <ac:spMkLst>
            <pc:docMk/>
            <pc:sldMk cId="3923432164" sldId="256"/>
            <ac:spMk id="2" creationId="{FFC5F13E-EDC0-073A-2737-7D9F4D58AD89}"/>
          </ac:spMkLst>
        </pc:spChg>
        <pc:spChg chg="add del mod">
          <ac:chgData name="Xu, Yuejia" userId="71db34dd-e32b-4d87-a0ac-20dc08123265" providerId="ADAL" clId="{FE83BAC8-9490-4570-B8CA-80B697A6824D}" dt="2023-05-19T16:23:22.850" v="5710"/>
          <ac:spMkLst>
            <pc:docMk/>
            <pc:sldMk cId="3923432164" sldId="256"/>
            <ac:spMk id="3" creationId="{F0A075F5-0563-BA4F-CDD6-780C5DAA3E96}"/>
          </ac:spMkLst>
        </pc:spChg>
        <pc:spChg chg="mod">
          <ac:chgData name="Xu, Yuejia" userId="71db34dd-e32b-4d87-a0ac-20dc08123265" providerId="ADAL" clId="{FE83BAC8-9490-4570-B8CA-80B697A6824D}" dt="2023-04-30T11:35:28.714" v="171" actId="1035"/>
          <ac:spMkLst>
            <pc:docMk/>
            <pc:sldMk cId="3923432164" sldId="256"/>
            <ac:spMk id="4" creationId="{6506FFB7-8305-4B71-849B-B4C81A585A5C}"/>
          </ac:spMkLst>
        </pc:spChg>
        <pc:spChg chg="mod">
          <ac:chgData name="Xu, Yuejia" userId="71db34dd-e32b-4d87-a0ac-20dc08123265" providerId="ADAL" clId="{FE83BAC8-9490-4570-B8CA-80B697A6824D}" dt="2023-05-26T10:11:48.576" v="17163" actId="14100"/>
          <ac:spMkLst>
            <pc:docMk/>
            <pc:sldMk cId="3923432164" sldId="256"/>
            <ac:spMk id="6" creationId="{02DB60F5-3F16-4F35-8E2F-5B295F7495E9}"/>
          </ac:spMkLst>
        </pc:spChg>
        <pc:spChg chg="del">
          <ac:chgData name="Xu, Yuejia" userId="71db34dd-e32b-4d87-a0ac-20dc08123265" providerId="ADAL" clId="{FE83BAC8-9490-4570-B8CA-80B697A6824D}" dt="2023-05-21T10:36:16.967" v="9320" actId="478"/>
          <ac:spMkLst>
            <pc:docMk/>
            <pc:sldMk cId="3923432164" sldId="256"/>
            <ac:spMk id="7" creationId="{2891E9FF-684F-4982-8EF8-CC22A34B2458}"/>
          </ac:spMkLst>
        </pc:spChg>
        <pc:spChg chg="add del mod">
          <ac:chgData name="Xu, Yuejia" userId="71db34dd-e32b-4d87-a0ac-20dc08123265" providerId="ADAL" clId="{FE83BAC8-9490-4570-B8CA-80B697A6824D}" dt="2023-05-19T16:23:22.865" v="5715"/>
          <ac:spMkLst>
            <pc:docMk/>
            <pc:sldMk cId="3923432164" sldId="256"/>
            <ac:spMk id="8" creationId="{DAD9F7F1-A855-5C65-4E5B-AEB9D77727C4}"/>
          </ac:spMkLst>
        </pc:spChg>
        <pc:spChg chg="add del mod">
          <ac:chgData name="Xu, Yuejia" userId="71db34dd-e32b-4d87-a0ac-20dc08123265" providerId="ADAL" clId="{FE83BAC8-9490-4570-B8CA-80B697A6824D}" dt="2023-05-19T16:23:22.879" v="5720"/>
          <ac:spMkLst>
            <pc:docMk/>
            <pc:sldMk cId="3923432164" sldId="256"/>
            <ac:spMk id="9" creationId="{80F885B6-7C1C-A2C8-359E-EB23F99F7861}"/>
          </ac:spMkLst>
        </pc:spChg>
        <pc:spChg chg="add del mod">
          <ac:chgData name="Xu, Yuejia" userId="71db34dd-e32b-4d87-a0ac-20dc08123265" providerId="ADAL" clId="{FE83BAC8-9490-4570-B8CA-80B697A6824D}" dt="2023-05-19T16:23:22.894" v="5725"/>
          <ac:spMkLst>
            <pc:docMk/>
            <pc:sldMk cId="3923432164" sldId="256"/>
            <ac:spMk id="10" creationId="{FBB68EB6-E0BA-E2C5-723F-C601C003761B}"/>
          </ac:spMkLst>
        </pc:spChg>
        <pc:spChg chg="add del mod">
          <ac:chgData name="Xu, Yuejia" userId="71db34dd-e32b-4d87-a0ac-20dc08123265" providerId="ADAL" clId="{FE83BAC8-9490-4570-B8CA-80B697A6824D}" dt="2023-05-19T16:23:22.911" v="5730"/>
          <ac:spMkLst>
            <pc:docMk/>
            <pc:sldMk cId="3923432164" sldId="256"/>
            <ac:spMk id="11" creationId="{5A3D1AB6-19D9-13FE-AAF4-1E10415A1DAC}"/>
          </ac:spMkLst>
        </pc:spChg>
        <pc:spChg chg="add del mod">
          <ac:chgData name="Xu, Yuejia" userId="71db34dd-e32b-4d87-a0ac-20dc08123265" providerId="ADAL" clId="{FE83BAC8-9490-4570-B8CA-80B697A6824D}" dt="2023-05-19T16:23:22.926" v="5735"/>
          <ac:spMkLst>
            <pc:docMk/>
            <pc:sldMk cId="3923432164" sldId="256"/>
            <ac:spMk id="12" creationId="{C375D7CC-7B5F-3597-A335-5419C19F0C18}"/>
          </ac:spMkLst>
        </pc:spChg>
        <pc:spChg chg="add del mod">
          <ac:chgData name="Xu, Yuejia" userId="71db34dd-e32b-4d87-a0ac-20dc08123265" providerId="ADAL" clId="{FE83BAC8-9490-4570-B8CA-80B697A6824D}" dt="2023-05-19T16:23:22.942" v="5740"/>
          <ac:spMkLst>
            <pc:docMk/>
            <pc:sldMk cId="3923432164" sldId="256"/>
            <ac:spMk id="13" creationId="{5CB0F014-A903-C7B2-9A11-3FA2114B0058}"/>
          </ac:spMkLst>
        </pc:spChg>
        <pc:spChg chg="add del mod">
          <ac:chgData name="Xu, Yuejia" userId="71db34dd-e32b-4d87-a0ac-20dc08123265" providerId="ADAL" clId="{FE83BAC8-9490-4570-B8CA-80B697A6824D}" dt="2023-05-19T16:23:22.956" v="5745"/>
          <ac:spMkLst>
            <pc:docMk/>
            <pc:sldMk cId="3923432164" sldId="256"/>
            <ac:spMk id="14" creationId="{A9151224-7959-74A9-6509-961C92A51456}"/>
          </ac:spMkLst>
        </pc:spChg>
        <pc:spChg chg="add del mod">
          <ac:chgData name="Xu, Yuejia" userId="71db34dd-e32b-4d87-a0ac-20dc08123265" providerId="ADAL" clId="{FE83BAC8-9490-4570-B8CA-80B697A6824D}" dt="2023-05-19T16:23:22.972" v="5750"/>
          <ac:spMkLst>
            <pc:docMk/>
            <pc:sldMk cId="3923432164" sldId="256"/>
            <ac:spMk id="15" creationId="{07E67A2D-FC66-DAAB-2D43-B697A5913C51}"/>
          </ac:spMkLst>
        </pc:spChg>
        <pc:spChg chg="add del mod">
          <ac:chgData name="Xu, Yuejia" userId="71db34dd-e32b-4d87-a0ac-20dc08123265" providerId="ADAL" clId="{FE83BAC8-9490-4570-B8CA-80B697A6824D}" dt="2023-05-21T09:19:02.952" v="7279"/>
          <ac:spMkLst>
            <pc:docMk/>
            <pc:sldMk cId="3923432164" sldId="256"/>
            <ac:spMk id="16" creationId="{9A72FF56-21CE-F61C-C07E-9FDBE740FE27}"/>
          </ac:spMkLst>
        </pc:spChg>
        <pc:spChg chg="add del mod">
          <ac:chgData name="Xu, Yuejia" userId="71db34dd-e32b-4d87-a0ac-20dc08123265" providerId="ADAL" clId="{FE83BAC8-9490-4570-B8CA-80B697A6824D}" dt="2023-05-21T09:19:02.969" v="7284"/>
          <ac:spMkLst>
            <pc:docMk/>
            <pc:sldMk cId="3923432164" sldId="256"/>
            <ac:spMk id="17" creationId="{495B99C2-B508-3AEC-88BF-D0830408BAC7}"/>
          </ac:spMkLst>
        </pc:spChg>
        <pc:spChg chg="add del mod">
          <ac:chgData name="Xu, Yuejia" userId="71db34dd-e32b-4d87-a0ac-20dc08123265" providerId="ADAL" clId="{FE83BAC8-9490-4570-B8CA-80B697A6824D}" dt="2023-05-21T09:19:02.984" v="7289"/>
          <ac:spMkLst>
            <pc:docMk/>
            <pc:sldMk cId="3923432164" sldId="256"/>
            <ac:spMk id="18" creationId="{82A522CC-3553-48B4-F3F2-61CF426DCC6A}"/>
          </ac:spMkLst>
        </pc:spChg>
        <pc:spChg chg="add del mod">
          <ac:chgData name="Xu, Yuejia" userId="71db34dd-e32b-4d87-a0ac-20dc08123265" providerId="ADAL" clId="{FE83BAC8-9490-4570-B8CA-80B697A6824D}" dt="2023-05-21T09:19:03.002" v="7294"/>
          <ac:spMkLst>
            <pc:docMk/>
            <pc:sldMk cId="3923432164" sldId="256"/>
            <ac:spMk id="19" creationId="{B484C744-D326-F2BE-D63B-B20DF730974B}"/>
          </ac:spMkLst>
        </pc:spChg>
        <pc:spChg chg="add del mod">
          <ac:chgData name="Xu, Yuejia" userId="71db34dd-e32b-4d87-a0ac-20dc08123265" providerId="ADAL" clId="{FE83BAC8-9490-4570-B8CA-80B697A6824D}" dt="2023-05-21T09:19:03.019" v="7299"/>
          <ac:spMkLst>
            <pc:docMk/>
            <pc:sldMk cId="3923432164" sldId="256"/>
            <ac:spMk id="20" creationId="{8C9DC0FB-5504-38AC-9E17-6A49A77B6A78}"/>
          </ac:spMkLst>
        </pc:spChg>
        <pc:spChg chg="add del mod">
          <ac:chgData name="Xu, Yuejia" userId="71db34dd-e32b-4d87-a0ac-20dc08123265" providerId="ADAL" clId="{FE83BAC8-9490-4570-B8CA-80B697A6824D}" dt="2023-05-21T09:19:03.037" v="7304"/>
          <ac:spMkLst>
            <pc:docMk/>
            <pc:sldMk cId="3923432164" sldId="256"/>
            <ac:spMk id="21" creationId="{A864E964-4244-035D-758C-EE237EB12A62}"/>
          </ac:spMkLst>
        </pc:spChg>
        <pc:spChg chg="add del mod">
          <ac:chgData name="Xu, Yuejia" userId="71db34dd-e32b-4d87-a0ac-20dc08123265" providerId="ADAL" clId="{FE83BAC8-9490-4570-B8CA-80B697A6824D}" dt="2023-05-21T09:19:03.054" v="7309"/>
          <ac:spMkLst>
            <pc:docMk/>
            <pc:sldMk cId="3923432164" sldId="256"/>
            <ac:spMk id="22" creationId="{EA08FE62-EDCF-0304-1841-F7C5FA32B500}"/>
          </ac:spMkLst>
        </pc:spChg>
        <pc:spChg chg="add del mod">
          <ac:chgData name="Xu, Yuejia" userId="71db34dd-e32b-4d87-a0ac-20dc08123265" providerId="ADAL" clId="{FE83BAC8-9490-4570-B8CA-80B697A6824D}" dt="2023-05-21T09:19:03.068" v="7314"/>
          <ac:spMkLst>
            <pc:docMk/>
            <pc:sldMk cId="3923432164" sldId="256"/>
            <ac:spMk id="23" creationId="{9A81F823-1D52-48C6-166B-F021792421A4}"/>
          </ac:spMkLst>
        </pc:spChg>
        <pc:spChg chg="add del mod">
          <ac:chgData name="Xu, Yuejia" userId="71db34dd-e32b-4d87-a0ac-20dc08123265" providerId="ADAL" clId="{FE83BAC8-9490-4570-B8CA-80B697A6824D}" dt="2023-05-21T09:19:03.084" v="7319"/>
          <ac:spMkLst>
            <pc:docMk/>
            <pc:sldMk cId="3923432164" sldId="256"/>
            <ac:spMk id="24" creationId="{71CCF6CE-14A2-CD6A-ADFE-F1656F13ED4B}"/>
          </ac:spMkLst>
        </pc:spChg>
        <pc:spChg chg="add del mod">
          <ac:chgData name="Xu, Yuejia" userId="71db34dd-e32b-4d87-a0ac-20dc08123265" providerId="ADAL" clId="{FE83BAC8-9490-4570-B8CA-80B697A6824D}" dt="2023-05-21T09:19:03.099" v="7324"/>
          <ac:spMkLst>
            <pc:docMk/>
            <pc:sldMk cId="3923432164" sldId="256"/>
            <ac:spMk id="25" creationId="{D041C7FA-7632-25DB-4AD9-E6EF72571508}"/>
          </ac:spMkLst>
        </pc:spChg>
      </pc:sldChg>
      <pc:sldChg chg="del">
        <pc:chgData name="Xu, Yuejia" userId="71db34dd-e32b-4d87-a0ac-20dc08123265" providerId="ADAL" clId="{FE83BAC8-9490-4570-B8CA-80B697A6824D}" dt="2023-05-21T15:54:07.605" v="12409" actId="2696"/>
        <pc:sldMkLst>
          <pc:docMk/>
          <pc:sldMk cId="910888729" sldId="641"/>
        </pc:sldMkLst>
      </pc:sldChg>
      <pc:sldChg chg="modSp del mod">
        <pc:chgData name="Xu, Yuejia" userId="71db34dd-e32b-4d87-a0ac-20dc08123265" providerId="ADAL" clId="{FE83BAC8-9490-4570-B8CA-80B697A6824D}" dt="2023-05-21T15:53:37.806" v="12407" actId="2696"/>
        <pc:sldMkLst>
          <pc:docMk/>
          <pc:sldMk cId="542393637" sldId="642"/>
        </pc:sldMkLst>
        <pc:spChg chg="mod">
          <ac:chgData name="Xu, Yuejia" userId="71db34dd-e32b-4d87-a0ac-20dc08123265" providerId="ADAL" clId="{FE83BAC8-9490-4570-B8CA-80B697A6824D}" dt="2023-05-21T12:11:56.217" v="11507" actId="1076"/>
          <ac:spMkLst>
            <pc:docMk/>
            <pc:sldMk cId="542393637" sldId="642"/>
            <ac:spMk id="3" creationId="{88370264-5162-4932-AE8C-331321304C6E}"/>
          </ac:spMkLst>
        </pc:spChg>
      </pc:sldChg>
      <pc:sldChg chg="del">
        <pc:chgData name="Xu, Yuejia" userId="71db34dd-e32b-4d87-a0ac-20dc08123265" providerId="ADAL" clId="{FE83BAC8-9490-4570-B8CA-80B697A6824D}" dt="2023-05-21T20:06:06.590" v="15242" actId="2696"/>
        <pc:sldMkLst>
          <pc:docMk/>
          <pc:sldMk cId="2676857923" sldId="644"/>
        </pc:sldMkLst>
      </pc:sldChg>
      <pc:sldChg chg="del">
        <pc:chgData name="Xu, Yuejia" userId="71db34dd-e32b-4d87-a0ac-20dc08123265" providerId="ADAL" clId="{FE83BAC8-9490-4570-B8CA-80B697A6824D}" dt="2023-05-21T20:27:17.381" v="15448" actId="2696"/>
        <pc:sldMkLst>
          <pc:docMk/>
          <pc:sldMk cId="2366899683" sldId="645"/>
        </pc:sldMkLst>
      </pc:sldChg>
      <pc:sldChg chg="del">
        <pc:chgData name="Xu, Yuejia" userId="71db34dd-e32b-4d87-a0ac-20dc08123265" providerId="ADAL" clId="{FE83BAC8-9490-4570-B8CA-80B697A6824D}" dt="2023-05-21T20:15:45.385" v="15374" actId="2696"/>
        <pc:sldMkLst>
          <pc:docMk/>
          <pc:sldMk cId="1860732659" sldId="646"/>
        </pc:sldMkLst>
      </pc:sldChg>
      <pc:sldChg chg="del">
        <pc:chgData name="Xu, Yuejia" userId="71db34dd-e32b-4d87-a0ac-20dc08123265" providerId="ADAL" clId="{FE83BAC8-9490-4570-B8CA-80B697A6824D}" dt="2023-05-21T20:15:52.818" v="15375" actId="2696"/>
        <pc:sldMkLst>
          <pc:docMk/>
          <pc:sldMk cId="2495467322" sldId="647"/>
        </pc:sldMkLst>
      </pc:sldChg>
      <pc:sldChg chg="del">
        <pc:chgData name="Xu, Yuejia" userId="71db34dd-e32b-4d87-a0ac-20dc08123265" providerId="ADAL" clId="{FE83BAC8-9490-4570-B8CA-80B697A6824D}" dt="2023-05-21T20:10:14.114" v="15274" actId="2696"/>
        <pc:sldMkLst>
          <pc:docMk/>
          <pc:sldMk cId="3993045562" sldId="648"/>
        </pc:sldMkLst>
      </pc:sldChg>
      <pc:sldChg chg="del">
        <pc:chgData name="Xu, Yuejia" userId="71db34dd-e32b-4d87-a0ac-20dc08123265" providerId="ADAL" clId="{FE83BAC8-9490-4570-B8CA-80B697A6824D}" dt="2023-05-21T20:14:48.198" v="15370" actId="2696"/>
        <pc:sldMkLst>
          <pc:docMk/>
          <pc:sldMk cId="689909504" sldId="650"/>
        </pc:sldMkLst>
      </pc:sldChg>
      <pc:sldChg chg="del">
        <pc:chgData name="Xu, Yuejia" userId="71db34dd-e32b-4d87-a0ac-20dc08123265" providerId="ADAL" clId="{FE83BAC8-9490-4570-B8CA-80B697A6824D}" dt="2023-05-21T20:15:09.357" v="15371" actId="2696"/>
        <pc:sldMkLst>
          <pc:docMk/>
          <pc:sldMk cId="841753559" sldId="651"/>
        </pc:sldMkLst>
      </pc:sldChg>
      <pc:sldChg chg="del">
        <pc:chgData name="Xu, Yuejia" userId="71db34dd-e32b-4d87-a0ac-20dc08123265" providerId="ADAL" clId="{FE83BAC8-9490-4570-B8CA-80B697A6824D}" dt="2023-05-21T11:36:21.581" v="10140" actId="47"/>
        <pc:sldMkLst>
          <pc:docMk/>
          <pc:sldMk cId="2503228529" sldId="652"/>
        </pc:sldMkLst>
      </pc:sldChg>
      <pc:sldChg chg="modSp del mod">
        <pc:chgData name="Xu, Yuejia" userId="71db34dd-e32b-4d87-a0ac-20dc08123265" providerId="ADAL" clId="{FE83BAC8-9490-4570-B8CA-80B697A6824D}" dt="2023-05-21T16:38:30.858" v="14236" actId="2696"/>
        <pc:sldMkLst>
          <pc:docMk/>
          <pc:sldMk cId="229542380" sldId="653"/>
        </pc:sldMkLst>
        <pc:spChg chg="mod">
          <ac:chgData name="Xu, Yuejia" userId="71db34dd-e32b-4d87-a0ac-20dc08123265" providerId="ADAL" clId="{FE83BAC8-9490-4570-B8CA-80B697A6824D}" dt="2023-05-21T15:56:23.852" v="12416" actId="20577"/>
          <ac:spMkLst>
            <pc:docMk/>
            <pc:sldMk cId="229542380" sldId="653"/>
            <ac:spMk id="3" creationId="{DF0FEC7C-B123-418F-8F76-4E7B10491536}"/>
          </ac:spMkLst>
        </pc:spChg>
      </pc:sldChg>
      <pc:sldChg chg="modSp del mod">
        <pc:chgData name="Xu, Yuejia" userId="71db34dd-e32b-4d87-a0ac-20dc08123265" providerId="ADAL" clId="{FE83BAC8-9490-4570-B8CA-80B697A6824D}" dt="2023-05-21T20:05:39.763" v="15241" actId="2696"/>
        <pc:sldMkLst>
          <pc:docMk/>
          <pc:sldMk cId="4105313152" sldId="654"/>
        </pc:sldMkLst>
        <pc:spChg chg="mod">
          <ac:chgData name="Xu, Yuejia" userId="71db34dd-e32b-4d87-a0ac-20dc08123265" providerId="ADAL" clId="{FE83BAC8-9490-4570-B8CA-80B697A6824D}" dt="2023-05-21T16:39:07.822" v="14237" actId="20577"/>
          <ac:spMkLst>
            <pc:docMk/>
            <pc:sldMk cId="4105313152" sldId="654"/>
            <ac:spMk id="3" creationId="{D3A23D61-277D-4B1D-A046-FF492B4DF5E4}"/>
          </ac:spMkLst>
        </pc:spChg>
      </pc:sldChg>
      <pc:sldChg chg="delSp modSp mod modNotesTx">
        <pc:chgData name="Xu, Yuejia" userId="71db34dd-e32b-4d87-a0ac-20dc08123265" providerId="ADAL" clId="{FE83BAC8-9490-4570-B8CA-80B697A6824D}" dt="2023-05-22T16:46:31.732" v="17100" actId="20577"/>
        <pc:sldMkLst>
          <pc:docMk/>
          <pc:sldMk cId="1197885975" sldId="655"/>
        </pc:sldMkLst>
        <pc:spChg chg="mod">
          <ac:chgData name="Xu, Yuejia" userId="71db34dd-e32b-4d87-a0ac-20dc08123265" providerId="ADAL" clId="{FE83BAC8-9490-4570-B8CA-80B697A6824D}" dt="2023-05-22T16:46:31.732" v="17100" actId="20577"/>
          <ac:spMkLst>
            <pc:docMk/>
            <pc:sldMk cId="1197885975" sldId="655"/>
            <ac:spMk id="3" creationId="{251CD059-8DB7-4FA4-9EC1-05B09C94235F}"/>
          </ac:spMkLst>
        </pc:spChg>
        <pc:spChg chg="del">
          <ac:chgData name="Xu, Yuejia" userId="71db34dd-e32b-4d87-a0ac-20dc08123265" providerId="ADAL" clId="{FE83BAC8-9490-4570-B8CA-80B697A6824D}" dt="2023-05-21T10:36:35.712" v="9325" actId="478"/>
          <ac:spMkLst>
            <pc:docMk/>
            <pc:sldMk cId="1197885975" sldId="655"/>
            <ac:spMk id="6" creationId="{CE603E9E-7A5D-4267-8FB4-79D503E504F3}"/>
          </ac:spMkLst>
        </pc:spChg>
      </pc:sldChg>
      <pc:sldChg chg="del">
        <pc:chgData name="Xu, Yuejia" userId="71db34dd-e32b-4d87-a0ac-20dc08123265" providerId="ADAL" clId="{FE83BAC8-9490-4570-B8CA-80B697A6824D}" dt="2023-05-21T12:11:14.537" v="11506" actId="47"/>
        <pc:sldMkLst>
          <pc:docMk/>
          <pc:sldMk cId="2230118172" sldId="656"/>
        </pc:sldMkLst>
      </pc:sldChg>
      <pc:sldChg chg="del">
        <pc:chgData name="Xu, Yuejia" userId="71db34dd-e32b-4d87-a0ac-20dc08123265" providerId="ADAL" clId="{FE83BAC8-9490-4570-B8CA-80B697A6824D}" dt="2023-05-21T11:36:30.217" v="10141" actId="47"/>
        <pc:sldMkLst>
          <pc:docMk/>
          <pc:sldMk cId="983844381" sldId="657"/>
        </pc:sldMkLst>
      </pc:sldChg>
      <pc:sldChg chg="del">
        <pc:chgData name="Xu, Yuejia" userId="71db34dd-e32b-4d87-a0ac-20dc08123265" providerId="ADAL" clId="{FE83BAC8-9490-4570-B8CA-80B697A6824D}" dt="2023-05-21T20:06:13.994" v="15243" actId="2696"/>
        <pc:sldMkLst>
          <pc:docMk/>
          <pc:sldMk cId="4119015222" sldId="658"/>
        </pc:sldMkLst>
      </pc:sldChg>
      <pc:sldChg chg="del">
        <pc:chgData name="Xu, Yuejia" userId="71db34dd-e32b-4d87-a0ac-20dc08123265" providerId="ADAL" clId="{FE83BAC8-9490-4570-B8CA-80B697A6824D}" dt="2023-05-21T20:15:39.468" v="15373" actId="2696"/>
        <pc:sldMkLst>
          <pc:docMk/>
          <pc:sldMk cId="109774338" sldId="659"/>
        </pc:sldMkLst>
      </pc:sldChg>
      <pc:sldChg chg="modSp del">
        <pc:chgData name="Xu, Yuejia" userId="71db34dd-e32b-4d87-a0ac-20dc08123265" providerId="ADAL" clId="{FE83BAC8-9490-4570-B8CA-80B697A6824D}" dt="2023-05-21T21:04:17.655" v="16014" actId="2696"/>
        <pc:sldMkLst>
          <pc:docMk/>
          <pc:sldMk cId="2169122087" sldId="660"/>
        </pc:sldMkLst>
        <pc:picChg chg="mod">
          <ac:chgData name="Xu, Yuejia" userId="71db34dd-e32b-4d87-a0ac-20dc08123265" providerId="ADAL" clId="{FE83BAC8-9490-4570-B8CA-80B697A6824D}" dt="2023-05-21T20:30:06.686" v="15452" actId="1076"/>
          <ac:picMkLst>
            <pc:docMk/>
            <pc:sldMk cId="2169122087" sldId="660"/>
            <ac:picMk id="1028" creationId="{AFB89714-8A39-4D3E-B347-90EF5B96CE8B}"/>
          </ac:picMkLst>
        </pc:picChg>
        <pc:picChg chg="mod">
          <ac:chgData name="Xu, Yuejia" userId="71db34dd-e32b-4d87-a0ac-20dc08123265" providerId="ADAL" clId="{FE83BAC8-9490-4570-B8CA-80B697A6824D}" dt="2023-05-21T20:32:44.786" v="15453" actId="1076"/>
          <ac:picMkLst>
            <pc:docMk/>
            <pc:sldMk cId="2169122087" sldId="660"/>
            <ac:picMk id="1030" creationId="{FF76C2D2-D764-474D-963C-045D6F7BD94A}"/>
          </ac:picMkLst>
        </pc:picChg>
      </pc:sldChg>
      <pc:sldChg chg="del">
        <pc:chgData name="Xu, Yuejia" userId="71db34dd-e32b-4d87-a0ac-20dc08123265" providerId="ADAL" clId="{FE83BAC8-9490-4570-B8CA-80B697A6824D}" dt="2023-05-21T20:28:48.551" v="15449" actId="2696"/>
        <pc:sldMkLst>
          <pc:docMk/>
          <pc:sldMk cId="2312040700" sldId="661"/>
        </pc:sldMkLst>
      </pc:sldChg>
      <pc:sldChg chg="del ord">
        <pc:chgData name="Xu, Yuejia" userId="71db34dd-e32b-4d87-a0ac-20dc08123265" providerId="ADAL" clId="{FE83BAC8-9490-4570-B8CA-80B697A6824D}" dt="2023-05-21T20:28:53.013" v="15450" actId="2696"/>
        <pc:sldMkLst>
          <pc:docMk/>
          <pc:sldMk cId="3906879379" sldId="662"/>
        </pc:sldMkLst>
      </pc:sldChg>
      <pc:sldChg chg="del">
        <pc:chgData name="Xu, Yuejia" userId="71db34dd-e32b-4d87-a0ac-20dc08123265" providerId="ADAL" clId="{FE83BAC8-9490-4570-B8CA-80B697A6824D}" dt="2023-05-21T20:16:02.562" v="15376" actId="2696"/>
        <pc:sldMkLst>
          <pc:docMk/>
          <pc:sldMk cId="2878435921" sldId="663"/>
        </pc:sldMkLst>
      </pc:sldChg>
      <pc:sldChg chg="del">
        <pc:chgData name="Xu, Yuejia" userId="71db34dd-e32b-4d87-a0ac-20dc08123265" providerId="ADAL" clId="{FE83BAC8-9490-4570-B8CA-80B697A6824D}" dt="2023-05-21T20:07:52.478" v="15245" actId="2696"/>
        <pc:sldMkLst>
          <pc:docMk/>
          <pc:sldMk cId="3791812804" sldId="664"/>
        </pc:sldMkLst>
      </pc:sldChg>
      <pc:sldChg chg="del">
        <pc:chgData name="Xu, Yuejia" userId="71db34dd-e32b-4d87-a0ac-20dc08123265" providerId="ADAL" clId="{FE83BAC8-9490-4570-B8CA-80B697A6824D}" dt="2023-05-21T20:11:18.541" v="15278" actId="2696"/>
        <pc:sldMkLst>
          <pc:docMk/>
          <pc:sldMk cId="1360348309" sldId="665"/>
        </pc:sldMkLst>
      </pc:sldChg>
      <pc:sldChg chg="modSp del mod">
        <pc:chgData name="Xu, Yuejia" userId="71db34dd-e32b-4d87-a0ac-20dc08123265" providerId="ADAL" clId="{FE83BAC8-9490-4570-B8CA-80B697A6824D}" dt="2023-05-21T20:14:26.633" v="15369" actId="2696"/>
        <pc:sldMkLst>
          <pc:docMk/>
          <pc:sldMk cId="3805160697" sldId="666"/>
        </pc:sldMkLst>
        <pc:picChg chg="mod">
          <ac:chgData name="Xu, Yuejia" userId="71db34dd-e32b-4d87-a0ac-20dc08123265" providerId="ADAL" clId="{FE83BAC8-9490-4570-B8CA-80B697A6824D}" dt="2023-05-21T20:13:51.754" v="15368" actId="14100"/>
          <ac:picMkLst>
            <pc:docMk/>
            <pc:sldMk cId="3805160697" sldId="666"/>
            <ac:picMk id="10" creationId="{71FA0639-A3CB-4592-A1B4-19DAE477F515}"/>
          </ac:picMkLst>
        </pc:picChg>
      </pc:sldChg>
      <pc:sldChg chg="del">
        <pc:chgData name="Xu, Yuejia" userId="71db34dd-e32b-4d87-a0ac-20dc08123265" providerId="ADAL" clId="{FE83BAC8-9490-4570-B8CA-80B697A6824D}" dt="2023-05-21T20:07:27.339" v="15244" actId="2696"/>
        <pc:sldMkLst>
          <pc:docMk/>
          <pc:sldMk cId="2310572779" sldId="667"/>
        </pc:sldMkLst>
      </pc:sldChg>
      <pc:sldChg chg="modSp del mod">
        <pc:chgData name="Xu, Yuejia" userId="71db34dd-e32b-4d87-a0ac-20dc08123265" providerId="ADAL" clId="{FE83BAC8-9490-4570-B8CA-80B697A6824D}" dt="2023-05-21T20:11:12.428" v="15277" actId="2696"/>
        <pc:sldMkLst>
          <pc:docMk/>
          <pc:sldMk cId="1345402544" sldId="668"/>
        </pc:sldMkLst>
        <pc:picChg chg="mod">
          <ac:chgData name="Xu, Yuejia" userId="71db34dd-e32b-4d87-a0ac-20dc08123265" providerId="ADAL" clId="{FE83BAC8-9490-4570-B8CA-80B697A6824D}" dt="2023-05-21T20:11:07.168" v="15276" actId="1076"/>
          <ac:picMkLst>
            <pc:docMk/>
            <pc:sldMk cId="1345402544" sldId="668"/>
            <ac:picMk id="10" creationId="{BE350AB9-E2F8-4586-8C5C-3E62745C7C90}"/>
          </ac:picMkLst>
        </pc:picChg>
      </pc:sldChg>
      <pc:sldChg chg="del">
        <pc:chgData name="Xu, Yuejia" userId="71db34dd-e32b-4d87-a0ac-20dc08123265" providerId="ADAL" clId="{FE83BAC8-9490-4570-B8CA-80B697A6824D}" dt="2023-05-21T20:15:15.341" v="15372" actId="2696"/>
        <pc:sldMkLst>
          <pc:docMk/>
          <pc:sldMk cId="1988666361" sldId="669"/>
        </pc:sldMkLst>
      </pc:sldChg>
      <pc:sldChg chg="del">
        <pc:chgData name="Xu, Yuejia" userId="71db34dd-e32b-4d87-a0ac-20dc08123265" providerId="ADAL" clId="{FE83BAC8-9490-4570-B8CA-80B697A6824D}" dt="2023-05-21T20:10:42.222" v="15275" actId="2696"/>
        <pc:sldMkLst>
          <pc:docMk/>
          <pc:sldMk cId="1531470172" sldId="670"/>
        </pc:sldMkLst>
      </pc:sldChg>
      <pc:sldChg chg="delSp modSp mod modNotesTx">
        <pc:chgData name="Xu, Yuejia" userId="71db34dd-e32b-4d87-a0ac-20dc08123265" providerId="ADAL" clId="{FE83BAC8-9490-4570-B8CA-80B697A6824D}" dt="2023-05-22T16:37:37.136" v="17092" actId="20577"/>
        <pc:sldMkLst>
          <pc:docMk/>
          <pc:sldMk cId="2769140072" sldId="671"/>
        </pc:sldMkLst>
        <pc:spChg chg="mod">
          <ac:chgData name="Xu, Yuejia" userId="71db34dd-e32b-4d87-a0ac-20dc08123265" providerId="ADAL" clId="{FE83BAC8-9490-4570-B8CA-80B697A6824D}" dt="2023-05-22T16:37:37.136" v="17092" actId="20577"/>
          <ac:spMkLst>
            <pc:docMk/>
            <pc:sldMk cId="2769140072" sldId="671"/>
            <ac:spMk id="2" creationId="{93B1AB64-36F9-4393-8831-041AEAF6CD52}"/>
          </ac:spMkLst>
        </pc:spChg>
        <pc:spChg chg="mod">
          <ac:chgData name="Xu, Yuejia" userId="71db34dd-e32b-4d87-a0ac-20dc08123265" providerId="ADAL" clId="{FE83BAC8-9490-4570-B8CA-80B697A6824D}" dt="2023-05-22T16:34:02.196" v="17088" actId="5793"/>
          <ac:spMkLst>
            <pc:docMk/>
            <pc:sldMk cId="2769140072" sldId="671"/>
            <ac:spMk id="3" creationId="{B8D762C6-A364-496E-A486-C7DC59CDEC06}"/>
          </ac:spMkLst>
        </pc:spChg>
        <pc:spChg chg="del">
          <ac:chgData name="Xu, Yuejia" userId="71db34dd-e32b-4d87-a0ac-20dc08123265" providerId="ADAL" clId="{FE83BAC8-9490-4570-B8CA-80B697A6824D}" dt="2023-05-21T10:36:38.560" v="9326" actId="478"/>
          <ac:spMkLst>
            <pc:docMk/>
            <pc:sldMk cId="2769140072" sldId="671"/>
            <ac:spMk id="6" creationId="{E0A4780F-3A75-4F9E-B6E7-047CDB0624B5}"/>
          </ac:spMkLst>
        </pc:spChg>
      </pc:sldChg>
      <pc:sldChg chg="del">
        <pc:chgData name="Xu, Yuejia" userId="71db34dd-e32b-4d87-a0ac-20dc08123265" providerId="ADAL" clId="{FE83BAC8-9490-4570-B8CA-80B697A6824D}" dt="2023-05-21T20:29:06.248" v="15451" actId="2696"/>
        <pc:sldMkLst>
          <pc:docMk/>
          <pc:sldMk cId="1326455497" sldId="672"/>
        </pc:sldMkLst>
      </pc:sldChg>
      <pc:sldChg chg="addSp delSp modSp mod">
        <pc:chgData name="Xu, Yuejia" userId="71db34dd-e32b-4d87-a0ac-20dc08123265" providerId="ADAL" clId="{FE83BAC8-9490-4570-B8CA-80B697A6824D}" dt="2023-05-21T13:01:29.884" v="11697" actId="14100"/>
        <pc:sldMkLst>
          <pc:docMk/>
          <pc:sldMk cId="1250602779" sldId="673"/>
        </pc:sldMkLst>
        <pc:spChg chg="mod">
          <ac:chgData name="Xu, Yuejia" userId="71db34dd-e32b-4d87-a0ac-20dc08123265" providerId="ADAL" clId="{FE83BAC8-9490-4570-B8CA-80B697A6824D}" dt="2023-05-21T12:13:37.095" v="11655" actId="20577"/>
          <ac:spMkLst>
            <pc:docMk/>
            <pc:sldMk cId="1250602779" sldId="673"/>
            <ac:spMk id="2" creationId="{7AD353F7-26B5-4FBF-AD11-82811EDF6453}"/>
          </ac:spMkLst>
        </pc:spChg>
        <pc:spChg chg="mod">
          <ac:chgData name="Xu, Yuejia" userId="71db34dd-e32b-4d87-a0ac-20dc08123265" providerId="ADAL" clId="{FE83BAC8-9490-4570-B8CA-80B697A6824D}" dt="2023-05-21T13:01:21.287" v="11695" actId="20577"/>
          <ac:spMkLst>
            <pc:docMk/>
            <pc:sldMk cId="1250602779" sldId="673"/>
            <ac:spMk id="3" creationId="{E5AC8A72-A91E-40E1-8E5C-FE959ABE552A}"/>
          </ac:spMkLst>
        </pc:spChg>
        <pc:spChg chg="del">
          <ac:chgData name="Xu, Yuejia" userId="71db34dd-e32b-4d87-a0ac-20dc08123265" providerId="ADAL" clId="{FE83BAC8-9490-4570-B8CA-80B697A6824D}" dt="2023-05-21T10:36:42.829" v="9327" actId="478"/>
          <ac:spMkLst>
            <pc:docMk/>
            <pc:sldMk cId="1250602779" sldId="673"/>
            <ac:spMk id="6" creationId="{368DDD8D-70A1-4431-A071-7B6155154242}"/>
          </ac:spMkLst>
        </pc:spChg>
        <pc:picChg chg="add mod">
          <ac:chgData name="Xu, Yuejia" userId="71db34dd-e32b-4d87-a0ac-20dc08123265" providerId="ADAL" clId="{FE83BAC8-9490-4570-B8CA-80B697A6824D}" dt="2023-05-21T13:01:29.884" v="11697" actId="14100"/>
          <ac:picMkLst>
            <pc:docMk/>
            <pc:sldMk cId="1250602779" sldId="673"/>
            <ac:picMk id="7" creationId="{04B61B6A-A542-F221-09FD-7076EF64EC28}"/>
          </ac:picMkLst>
        </pc:picChg>
        <pc:picChg chg="del mod">
          <ac:chgData name="Xu, Yuejia" userId="71db34dd-e32b-4d87-a0ac-20dc08123265" providerId="ADAL" clId="{FE83BAC8-9490-4570-B8CA-80B697A6824D}" dt="2023-05-21T13:00:09.353" v="11662" actId="478"/>
          <ac:picMkLst>
            <pc:docMk/>
            <pc:sldMk cId="1250602779" sldId="673"/>
            <ac:picMk id="8" creationId="{3C0EA368-C6EA-43ED-938F-A08B299B29DA}"/>
          </ac:picMkLst>
        </pc:picChg>
      </pc:sldChg>
      <pc:sldChg chg="del">
        <pc:chgData name="Xu, Yuejia" userId="71db34dd-e32b-4d87-a0ac-20dc08123265" providerId="ADAL" clId="{FE83BAC8-9490-4570-B8CA-80B697A6824D}" dt="2023-05-21T20:32:54.001" v="15454" actId="2696"/>
        <pc:sldMkLst>
          <pc:docMk/>
          <pc:sldMk cId="595453882" sldId="674"/>
        </pc:sldMkLst>
      </pc:sldChg>
      <pc:sldChg chg="delSp modSp mod modNotesTx">
        <pc:chgData name="Xu, Yuejia" userId="71db34dd-e32b-4d87-a0ac-20dc08123265" providerId="ADAL" clId="{FE83BAC8-9490-4570-B8CA-80B697A6824D}" dt="2023-05-21T17:06:03.776" v="14567" actId="20577"/>
        <pc:sldMkLst>
          <pc:docMk/>
          <pc:sldMk cId="1304387532" sldId="675"/>
        </pc:sldMkLst>
        <pc:spChg chg="mod">
          <ac:chgData name="Xu, Yuejia" userId="71db34dd-e32b-4d87-a0ac-20dc08123265" providerId="ADAL" clId="{FE83BAC8-9490-4570-B8CA-80B697A6824D}" dt="2023-05-17T14:31:12.582" v="3186" actId="20577"/>
          <ac:spMkLst>
            <pc:docMk/>
            <pc:sldMk cId="1304387532" sldId="675"/>
            <ac:spMk id="2" creationId="{4E0A9004-4DF7-4EC8-983F-9227ADF43767}"/>
          </ac:spMkLst>
        </pc:spChg>
        <pc:spChg chg="mod">
          <ac:chgData name="Xu, Yuejia" userId="71db34dd-e32b-4d87-a0ac-20dc08123265" providerId="ADAL" clId="{FE83BAC8-9490-4570-B8CA-80B697A6824D}" dt="2023-05-21T17:06:03.776" v="14567" actId="20577"/>
          <ac:spMkLst>
            <pc:docMk/>
            <pc:sldMk cId="1304387532" sldId="675"/>
            <ac:spMk id="3" creationId="{6BA691C5-930F-470E-81D3-5144ADBCD845}"/>
          </ac:spMkLst>
        </pc:spChg>
        <pc:spChg chg="del">
          <ac:chgData name="Xu, Yuejia" userId="71db34dd-e32b-4d87-a0ac-20dc08123265" providerId="ADAL" clId="{FE83BAC8-9490-4570-B8CA-80B697A6824D}" dt="2023-05-21T10:37:07.632" v="9332" actId="478"/>
          <ac:spMkLst>
            <pc:docMk/>
            <pc:sldMk cId="1304387532" sldId="675"/>
            <ac:spMk id="6" creationId="{51B4690C-07F6-4F0B-B052-5C9580A5A2E7}"/>
          </ac:spMkLst>
        </pc:spChg>
      </pc:sldChg>
      <pc:sldChg chg="addSp delSp modSp del mod modClrScheme chgLayout modNotesTx">
        <pc:chgData name="Xu, Yuejia" userId="71db34dd-e32b-4d87-a0ac-20dc08123265" providerId="ADAL" clId="{FE83BAC8-9490-4570-B8CA-80B697A6824D}" dt="2023-05-21T19:53:25.108" v="15051" actId="2696"/>
        <pc:sldMkLst>
          <pc:docMk/>
          <pc:sldMk cId="2355655573" sldId="677"/>
        </pc:sldMkLst>
        <pc:spChg chg="mod ord">
          <ac:chgData name="Xu, Yuejia" userId="71db34dd-e32b-4d87-a0ac-20dc08123265" providerId="ADAL" clId="{FE83BAC8-9490-4570-B8CA-80B697A6824D}" dt="2023-05-21T15:43:26.316" v="12129" actId="20577"/>
          <ac:spMkLst>
            <pc:docMk/>
            <pc:sldMk cId="2355655573" sldId="677"/>
            <ac:spMk id="2" creationId="{9FD8FA41-D6A2-489D-BD6D-09C10A69E96E}"/>
          </ac:spMkLst>
        </pc:spChg>
        <pc:spChg chg="add del mod ord">
          <ac:chgData name="Xu, Yuejia" userId="71db34dd-e32b-4d87-a0ac-20dc08123265" providerId="ADAL" clId="{FE83BAC8-9490-4570-B8CA-80B697A6824D}" dt="2023-05-21T15:42:37.777" v="12109" actId="700"/>
          <ac:spMkLst>
            <pc:docMk/>
            <pc:sldMk cId="2355655573" sldId="677"/>
            <ac:spMk id="3" creationId="{B82EA100-912A-058A-7C79-236002C90649}"/>
          </ac:spMkLst>
        </pc:spChg>
        <pc:spChg chg="add del mod ord">
          <ac:chgData name="Xu, Yuejia" userId="71db34dd-e32b-4d87-a0ac-20dc08123265" providerId="ADAL" clId="{FE83BAC8-9490-4570-B8CA-80B697A6824D}" dt="2023-05-17T11:07:31.466" v="2765" actId="478"/>
          <ac:spMkLst>
            <pc:docMk/>
            <pc:sldMk cId="2355655573" sldId="677"/>
            <ac:spMk id="3" creationId="{FF3ED2EF-FB00-E9C6-E016-EDC6568EC5E8}"/>
          </ac:spMkLst>
        </pc:spChg>
        <pc:spChg chg="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4" creationId="{264442F7-D45F-4D59-BFAE-35D86AE37FC1}"/>
          </ac:spMkLst>
        </pc:spChg>
        <pc:spChg chg="del mod ord">
          <ac:chgData name="Xu, Yuejia" userId="71db34dd-e32b-4d87-a0ac-20dc08123265" providerId="ADAL" clId="{FE83BAC8-9490-4570-B8CA-80B697A6824D}" dt="2023-05-17T11:07:27.415" v="2764" actId="700"/>
          <ac:spMkLst>
            <pc:docMk/>
            <pc:sldMk cId="2355655573" sldId="677"/>
            <ac:spMk id="5" creationId="{FABC1A28-31EE-4F09-A523-E9EDD62E890E}"/>
          </ac:spMkLst>
        </pc:spChg>
        <pc:spChg chg="add del mod ord">
          <ac:chgData name="Xu, Yuejia" userId="71db34dd-e32b-4d87-a0ac-20dc08123265" providerId="ADAL" clId="{FE83BAC8-9490-4570-B8CA-80B697A6824D}" dt="2023-05-21T15:42:37.777" v="12109" actId="700"/>
          <ac:spMkLst>
            <pc:docMk/>
            <pc:sldMk cId="2355655573" sldId="677"/>
            <ac:spMk id="5" creationId="{FB074843-DE27-07AC-1839-DB29F9D102DA}"/>
          </ac:spMkLst>
        </pc:spChg>
        <pc:spChg chg="del mod ord">
          <ac:chgData name="Xu, Yuejia" userId="71db34dd-e32b-4d87-a0ac-20dc08123265" providerId="ADAL" clId="{FE83BAC8-9490-4570-B8CA-80B697A6824D}" dt="2023-05-21T10:37:18.759" v="9336" actId="478"/>
          <ac:spMkLst>
            <pc:docMk/>
            <pc:sldMk cId="2355655573" sldId="677"/>
            <ac:spMk id="6" creationId="{2B87A8C4-9D15-4799-A059-70FCCB886396}"/>
          </ac:spMkLst>
        </pc:spChg>
        <pc:spChg chg="add del mod ord">
          <ac:chgData name="Xu, Yuejia" userId="71db34dd-e32b-4d87-a0ac-20dc08123265" providerId="ADAL" clId="{FE83BAC8-9490-4570-B8CA-80B697A6824D}" dt="2023-05-21T15:43:33.418" v="12130" actId="478"/>
          <ac:spMkLst>
            <pc:docMk/>
            <pc:sldMk cId="2355655573" sldId="677"/>
            <ac:spMk id="7" creationId="{EB1AB8F2-9949-A8B0-E3FC-8ABE0526DE8E}"/>
          </ac:spMkLst>
        </pc:spChg>
        <pc:spChg chg="add del mod ord">
          <ac:chgData name="Xu, Yuejia" userId="71db34dd-e32b-4d87-a0ac-20dc08123265" providerId="ADAL" clId="{FE83BAC8-9490-4570-B8CA-80B697A6824D}" dt="2023-05-21T15:42:37.777" v="12109" actId="700"/>
          <ac:spMkLst>
            <pc:docMk/>
            <pc:sldMk cId="2355655573" sldId="677"/>
            <ac:spMk id="8" creationId="{027BF834-427F-0890-846A-08C3E52F8DB4}"/>
          </ac:spMkLst>
        </pc:spChg>
        <pc:spChg chg="add del mod ord">
          <ac:chgData name="Xu, Yuejia" userId="71db34dd-e32b-4d87-a0ac-20dc08123265" providerId="ADAL" clId="{FE83BAC8-9490-4570-B8CA-80B697A6824D}" dt="2023-05-21T15:42:37.777" v="12109" actId="700"/>
          <ac:spMkLst>
            <pc:docMk/>
            <pc:sldMk cId="2355655573" sldId="677"/>
            <ac:spMk id="10" creationId="{51032A68-9728-8994-A8DA-3386A1F824FB}"/>
          </ac:spMkLst>
        </pc:spChg>
        <pc:spChg chg="add del mod ord">
          <ac:chgData name="Xu, Yuejia" userId="71db34dd-e32b-4d87-a0ac-20dc08123265" providerId="ADAL" clId="{FE83BAC8-9490-4570-B8CA-80B697A6824D}" dt="2023-05-17T11:07:59.966" v="2807" actId="478"/>
          <ac:spMkLst>
            <pc:docMk/>
            <pc:sldMk cId="2355655573" sldId="677"/>
            <ac:spMk id="10" creationId="{7891C0B0-14CA-37E2-1F19-550907583519}"/>
          </ac:spMkLst>
        </pc:spChg>
        <pc:spChg chg="add del mod ord">
          <ac:chgData name="Xu, Yuejia" userId="71db34dd-e32b-4d87-a0ac-20dc08123265" providerId="ADAL" clId="{FE83BAC8-9490-4570-B8CA-80B697A6824D}" dt="2023-05-17T11:07:50.458" v="2805" actId="478"/>
          <ac:spMkLst>
            <pc:docMk/>
            <pc:sldMk cId="2355655573" sldId="677"/>
            <ac:spMk id="11" creationId="{45604266-D858-E979-3C3C-30E263ACA685}"/>
          </ac:spMkLst>
        </pc:spChg>
        <pc:spChg chg="add del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1" creationId="{A73E5E51-BF56-D000-5F5B-15D651EFB5DF}"/>
          </ac:spMkLst>
        </pc:spChg>
        <pc:spChg chg="add del mod ord">
          <ac:chgData name="Xu, Yuejia" userId="71db34dd-e32b-4d87-a0ac-20dc08123265" providerId="ADAL" clId="{FE83BAC8-9490-4570-B8CA-80B697A6824D}" dt="2023-05-21T10:37:16.951" v="9335" actId="478"/>
          <ac:spMkLst>
            <pc:docMk/>
            <pc:sldMk cId="2355655573" sldId="677"/>
            <ac:spMk id="12" creationId="{E86EF9BC-636E-D33C-51B1-1E376FAA7342}"/>
          </ac:spMkLst>
        </pc:spChg>
        <pc:spChg chg="add del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3" creationId="{61D9F3AD-7A8B-6604-9618-2AF06FB8D35E}"/>
          </ac:spMkLst>
        </pc:spChg>
        <pc:spChg chg="add del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4" creationId="{BE5A5DBD-3ECF-D6AB-8FF2-1017C9979376}"/>
          </ac:spMkLst>
        </pc:spChg>
        <pc:spChg chg="add del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5" creationId="{568255EC-ABFA-1A5E-F212-AC3792403253}"/>
          </ac:spMkLst>
        </pc:spChg>
        <pc:spChg chg="add del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6" creationId="{60502970-042B-37D9-8143-397A62605F5E}"/>
          </ac:spMkLst>
        </pc:spChg>
        <pc:spChg chg="add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7" creationId="{CA6658E2-D50E-6E6A-0DA6-00FDC07BF009}"/>
          </ac:spMkLst>
        </pc:spChg>
        <pc:spChg chg="add del mod ord">
          <ac:chgData name="Xu, Yuejia" userId="71db34dd-e32b-4d87-a0ac-20dc08123265" providerId="ADAL" clId="{FE83BAC8-9490-4570-B8CA-80B697A6824D}" dt="2023-05-21T15:43:03.882" v="12114" actId="478"/>
          <ac:spMkLst>
            <pc:docMk/>
            <pc:sldMk cId="2355655573" sldId="677"/>
            <ac:spMk id="18" creationId="{655A6835-43E6-022E-470F-8C9E9E13F9FB}"/>
          </ac:spMkLst>
        </pc:spChg>
        <pc:spChg chg="add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19" creationId="{FF769200-7B66-3D00-13B1-28F00CFFF053}"/>
          </ac:spMkLst>
        </pc:spChg>
        <pc:spChg chg="add del mod ord">
          <ac:chgData name="Xu, Yuejia" userId="71db34dd-e32b-4d87-a0ac-20dc08123265" providerId="ADAL" clId="{FE83BAC8-9490-4570-B8CA-80B697A6824D}" dt="2023-05-21T15:43:01.350" v="12113" actId="478"/>
          <ac:spMkLst>
            <pc:docMk/>
            <pc:sldMk cId="2355655573" sldId="677"/>
            <ac:spMk id="20" creationId="{6E3CFE94-CEEA-FCFA-049E-59BBCA5AFE8F}"/>
          </ac:spMkLst>
        </pc:spChg>
        <pc:spChg chg="add mod ord">
          <ac:chgData name="Xu, Yuejia" userId="71db34dd-e32b-4d87-a0ac-20dc08123265" providerId="ADAL" clId="{FE83BAC8-9490-4570-B8CA-80B697A6824D}" dt="2023-05-21T15:42:53.023" v="12111" actId="700"/>
          <ac:spMkLst>
            <pc:docMk/>
            <pc:sldMk cId="2355655573" sldId="677"/>
            <ac:spMk id="21" creationId="{3FBB5B94-33A3-8274-E534-1B347E9BE8EF}"/>
          </ac:spMkLst>
        </pc:spChg>
        <pc:spChg chg="add del mod">
          <ac:chgData name="Xu, Yuejia" userId="71db34dd-e32b-4d87-a0ac-20dc08123265" providerId="ADAL" clId="{FE83BAC8-9490-4570-B8CA-80B697A6824D}" dt="2023-05-21T16:55:52.371" v="14293" actId="478"/>
          <ac:spMkLst>
            <pc:docMk/>
            <pc:sldMk cId="2355655573" sldId="677"/>
            <ac:spMk id="23" creationId="{7C0E15CE-783D-3267-2D15-B38EEAEFDBBE}"/>
          </ac:spMkLst>
        </pc:spChg>
        <pc:graphicFrameChg chg="mod modGraphic">
          <ac:chgData name="Xu, Yuejia" userId="71db34dd-e32b-4d87-a0ac-20dc08123265" providerId="ADAL" clId="{FE83BAC8-9490-4570-B8CA-80B697A6824D}" dt="2023-05-21T15:42:57.398" v="12112" actId="1076"/>
          <ac:graphicFrameMkLst>
            <pc:docMk/>
            <pc:sldMk cId="2355655573" sldId="677"/>
            <ac:graphicFrameMk id="9" creationId="{DE0AB175-61B6-4753-868A-B65125612F91}"/>
          </ac:graphicFrameMkLst>
        </pc:graphicFrameChg>
        <pc:picChg chg="del">
          <ac:chgData name="Xu, Yuejia" userId="71db34dd-e32b-4d87-a0ac-20dc08123265" providerId="ADAL" clId="{FE83BAC8-9490-4570-B8CA-80B697A6824D}" dt="2023-05-17T11:06:49.732" v="2763" actId="478"/>
          <ac:picMkLst>
            <pc:docMk/>
            <pc:sldMk cId="2355655573" sldId="677"/>
            <ac:picMk id="8" creationId="{1D2B353A-0446-4ABA-8EA8-15FC2A80476E}"/>
          </ac:picMkLst>
        </pc:picChg>
      </pc:sldChg>
      <pc:sldChg chg="addSp delSp modSp mod ord modAnim modNotesTx">
        <pc:chgData name="Xu, Yuejia" userId="71db34dd-e32b-4d87-a0ac-20dc08123265" providerId="ADAL" clId="{FE83BAC8-9490-4570-B8CA-80B697A6824D}" dt="2023-05-26T11:16:47.417" v="17197"/>
        <pc:sldMkLst>
          <pc:docMk/>
          <pc:sldMk cId="1945815342" sldId="678"/>
        </pc:sldMkLst>
        <pc:spChg chg="mod replST delST">
          <ac:chgData name="Xu, Yuejia" userId="71db34dd-e32b-4d87-a0ac-20dc08123265" providerId="ADAL" clId="{FE83BAC8-9490-4570-B8CA-80B697A6824D}" dt="2023-05-26T11:16:47.413" v="17183"/>
          <ac:spMkLst>
            <pc:docMk/>
            <pc:sldMk cId="1945815342" sldId="678"/>
            <ac:spMk id="2" creationId="{5D1FD273-BA21-4DB7-841D-1886C3B679D2}"/>
          </ac:spMkLst>
        </pc:spChg>
        <pc:spChg chg="add del mod replST delST">
          <ac:chgData name="Xu, Yuejia" userId="71db34dd-e32b-4d87-a0ac-20dc08123265" providerId="ADAL" clId="{FE83BAC8-9490-4570-B8CA-80B697A6824D}" dt="2023-05-26T11:16:47.413" v="17184"/>
          <ac:spMkLst>
            <pc:docMk/>
            <pc:sldMk cId="1945815342" sldId="678"/>
            <ac:spMk id="3" creationId="{E2A08FA5-E3DB-9595-C1D9-F58037619E67}"/>
          </ac:spMkLst>
        </pc:spChg>
        <pc:spChg chg="del">
          <ac:chgData name="Xu, Yuejia" userId="71db34dd-e32b-4d87-a0ac-20dc08123265" providerId="ADAL" clId="{FE83BAC8-9490-4570-B8CA-80B697A6824D}" dt="2023-05-21T09:22:37.702" v="7423" actId="478"/>
          <ac:spMkLst>
            <pc:docMk/>
            <pc:sldMk cId="1945815342" sldId="678"/>
            <ac:spMk id="5" creationId="{2BD0033F-8A51-466B-A2F5-4F410C6600AC}"/>
          </ac:spMkLst>
        </pc:spChg>
        <pc:spChg chg="del">
          <ac:chgData name="Xu, Yuejia" userId="71db34dd-e32b-4d87-a0ac-20dc08123265" providerId="ADAL" clId="{FE83BAC8-9490-4570-B8CA-80B697A6824D}" dt="2023-05-21T10:36:06.871" v="9319" actId="478"/>
          <ac:spMkLst>
            <pc:docMk/>
            <pc:sldMk cId="1945815342" sldId="678"/>
            <ac:spMk id="6" creationId="{14CF6DA3-A2C8-44FD-9EE8-7233A88D10F1}"/>
          </ac:spMkLst>
        </pc:spChg>
        <pc:spChg chg="add mod replST delST">
          <ac:chgData name="Xu, Yuejia" userId="71db34dd-e32b-4d87-a0ac-20dc08123265" providerId="ADAL" clId="{FE83BAC8-9490-4570-B8CA-80B697A6824D}" dt="2023-05-26T11:16:47.414" v="17185"/>
          <ac:spMkLst>
            <pc:docMk/>
            <pc:sldMk cId="1945815342" sldId="678"/>
            <ac:spMk id="7" creationId="{7DCCCEA6-3B0E-200E-EFA9-D21FFAB51BF5}"/>
          </ac:spMkLst>
        </pc:spChg>
        <pc:spChg chg="add mod replST delST">
          <ac:chgData name="Xu, Yuejia" userId="71db34dd-e32b-4d87-a0ac-20dc08123265" providerId="ADAL" clId="{FE83BAC8-9490-4570-B8CA-80B697A6824D}" dt="2023-05-26T11:16:47.414" v="17186"/>
          <ac:spMkLst>
            <pc:docMk/>
            <pc:sldMk cId="1945815342" sldId="678"/>
            <ac:spMk id="9" creationId="{2E00FA14-5A73-E7DC-BBE5-DEC8AF7F1A6D}"/>
          </ac:spMkLst>
        </pc:spChg>
        <pc:spChg chg="add mod replST delST">
          <ac:chgData name="Xu, Yuejia" userId="71db34dd-e32b-4d87-a0ac-20dc08123265" providerId="ADAL" clId="{FE83BAC8-9490-4570-B8CA-80B697A6824D}" dt="2023-05-26T11:16:47.414" v="17187"/>
          <ac:spMkLst>
            <pc:docMk/>
            <pc:sldMk cId="1945815342" sldId="678"/>
            <ac:spMk id="11" creationId="{7CF86332-E16A-B3B6-A6E8-8E5ABC56CB03}"/>
          </ac:spMkLst>
        </pc:spChg>
        <pc:spChg chg="add mod replST delST">
          <ac:chgData name="Xu, Yuejia" userId="71db34dd-e32b-4d87-a0ac-20dc08123265" providerId="ADAL" clId="{FE83BAC8-9490-4570-B8CA-80B697A6824D}" dt="2023-05-26T11:16:47.415" v="17188"/>
          <ac:spMkLst>
            <pc:docMk/>
            <pc:sldMk cId="1945815342" sldId="678"/>
            <ac:spMk id="12" creationId="{07CF92D4-2F27-772A-E8BA-B3EF20325806}"/>
          </ac:spMkLst>
        </pc:spChg>
        <pc:spChg chg="add mod replST delST">
          <ac:chgData name="Xu, Yuejia" userId="71db34dd-e32b-4d87-a0ac-20dc08123265" providerId="ADAL" clId="{FE83BAC8-9490-4570-B8CA-80B697A6824D}" dt="2023-05-26T11:16:47.415" v="17189"/>
          <ac:spMkLst>
            <pc:docMk/>
            <pc:sldMk cId="1945815342" sldId="678"/>
            <ac:spMk id="13" creationId="{4F07666F-3680-8EE0-4B71-739F093B8031}"/>
          </ac:spMkLst>
        </pc:spChg>
        <pc:spChg chg="add mod replST delST">
          <ac:chgData name="Xu, Yuejia" userId="71db34dd-e32b-4d87-a0ac-20dc08123265" providerId="ADAL" clId="{FE83BAC8-9490-4570-B8CA-80B697A6824D}" dt="2023-05-26T11:16:47.415" v="17190"/>
          <ac:spMkLst>
            <pc:docMk/>
            <pc:sldMk cId="1945815342" sldId="678"/>
            <ac:spMk id="14" creationId="{5EF79F65-4FD2-41C4-F1E9-6361B5C12F7C}"/>
          </ac:spMkLst>
        </pc:spChg>
        <pc:spChg chg="add mod replST delST">
          <ac:chgData name="Xu, Yuejia" userId="71db34dd-e32b-4d87-a0ac-20dc08123265" providerId="ADAL" clId="{FE83BAC8-9490-4570-B8CA-80B697A6824D}" dt="2023-05-26T11:16:47.415" v="17191"/>
          <ac:spMkLst>
            <pc:docMk/>
            <pc:sldMk cId="1945815342" sldId="678"/>
            <ac:spMk id="15" creationId="{EBA188D9-2D30-FF03-82D5-BF4FD719331A}"/>
          </ac:spMkLst>
        </pc:spChg>
        <pc:spChg chg="add del mod">
          <ac:chgData name="Xu, Yuejia" userId="71db34dd-e32b-4d87-a0ac-20dc08123265" providerId="ADAL" clId="{FE83BAC8-9490-4570-B8CA-80B697A6824D}" dt="2023-05-20T17:57:45.336" v="7153" actId="478"/>
          <ac:spMkLst>
            <pc:docMk/>
            <pc:sldMk cId="1945815342" sldId="678"/>
            <ac:spMk id="16" creationId="{AA643321-C0A9-D779-7B72-15336897AB0B}"/>
          </ac:spMkLst>
        </pc:spChg>
        <pc:spChg chg="add del mod">
          <ac:chgData name="Xu, Yuejia" userId="71db34dd-e32b-4d87-a0ac-20dc08123265" providerId="ADAL" clId="{FE83BAC8-9490-4570-B8CA-80B697A6824D}" dt="2023-05-20T18:01:32.994" v="7223" actId="11529"/>
          <ac:spMkLst>
            <pc:docMk/>
            <pc:sldMk cId="1945815342" sldId="678"/>
            <ac:spMk id="22" creationId="{B3398631-F0B2-0BB6-0DFB-3AB083C02E2F}"/>
          </ac:spMkLst>
        </pc:spChg>
        <pc:spChg chg="add del mod">
          <ac:chgData name="Xu, Yuejia" userId="71db34dd-e32b-4d87-a0ac-20dc08123265" providerId="ADAL" clId="{FE83BAC8-9490-4570-B8CA-80B697A6824D}" dt="2023-05-20T18:01:26.040" v="7211" actId="767"/>
          <ac:spMkLst>
            <pc:docMk/>
            <pc:sldMk cId="1945815342" sldId="678"/>
            <ac:spMk id="23" creationId="{BBFEEBF2-B0A1-7B7C-4E99-454C2427E8BF}"/>
          </ac:spMkLst>
        </pc:spChg>
        <pc:spChg chg="add del mod replST delST">
          <ac:chgData name="Xu, Yuejia" userId="71db34dd-e32b-4d87-a0ac-20dc08123265" providerId="ADAL" clId="{FE83BAC8-9490-4570-B8CA-80B697A6824D}" dt="2023-05-26T11:16:47.416" v="17195"/>
          <ac:spMkLst>
            <pc:docMk/>
            <pc:sldMk cId="1945815342" sldId="678"/>
            <ac:spMk id="45" creationId="{872A7E97-CD42-628F-E281-AFC68F61E6C1}"/>
          </ac:spMkLst>
        </pc:spChg>
        <pc:spChg chg="add mod replST delST">
          <ac:chgData name="Xu, Yuejia" userId="71db34dd-e32b-4d87-a0ac-20dc08123265" providerId="ADAL" clId="{FE83BAC8-9490-4570-B8CA-80B697A6824D}" dt="2023-05-26T11:16:47.417" v="17196"/>
          <ac:spMkLst>
            <pc:docMk/>
            <pc:sldMk cId="1945815342" sldId="678"/>
            <ac:spMk id="46" creationId="{8F2D1200-56F8-049B-6A62-1B1FED258C71}"/>
          </ac:spMkLst>
        </pc:spChg>
        <pc:spChg chg="add mod replST delST">
          <ac:chgData name="Xu, Yuejia" userId="71db34dd-e32b-4d87-a0ac-20dc08123265" providerId="ADAL" clId="{FE83BAC8-9490-4570-B8CA-80B697A6824D}" dt="2023-05-26T11:16:47.417" v="17197"/>
          <ac:spMkLst>
            <pc:docMk/>
            <pc:sldMk cId="1945815342" sldId="678"/>
            <ac:spMk id="47" creationId="{3022407E-6CAD-EC48-596D-C416F7EE3756}"/>
          </ac:spMkLst>
        </pc:spChg>
        <pc:spChg chg="add del mod">
          <ac:chgData name="Xu, Yuejia" userId="71db34dd-e32b-4d87-a0ac-20dc08123265" providerId="ADAL" clId="{FE83BAC8-9490-4570-B8CA-80B697A6824D}" dt="2023-05-21T19:57:02.559" v="15230" actId="478"/>
          <ac:spMkLst>
            <pc:docMk/>
            <pc:sldMk cId="1945815342" sldId="678"/>
            <ac:spMk id="59" creationId="{3B128991-668D-6AB3-1A69-2531F9049B1C}"/>
          </ac:spMkLst>
        </pc:spChg>
        <pc:picChg chg="add del">
          <ac:chgData name="Xu, Yuejia" userId="71db34dd-e32b-4d87-a0ac-20dc08123265" providerId="ADAL" clId="{FE83BAC8-9490-4570-B8CA-80B697A6824D}" dt="2023-05-26T11:14:47.536" v="17165" actId="22"/>
          <ac:picMkLst>
            <pc:docMk/>
            <pc:sldMk cId="1945815342" sldId="678"/>
            <ac:picMk id="6" creationId="{D14A3A2C-3006-6F43-3991-E6D85495AB9C}"/>
          </ac:picMkLst>
        </pc:picChg>
        <pc:picChg chg="del mod">
          <ac:chgData name="Xu, Yuejia" userId="71db34dd-e32b-4d87-a0ac-20dc08123265" providerId="ADAL" clId="{FE83BAC8-9490-4570-B8CA-80B697A6824D}" dt="2023-05-20T17:55:29.836" v="7056" actId="478"/>
          <ac:picMkLst>
            <pc:docMk/>
            <pc:sldMk cId="1945815342" sldId="678"/>
            <ac:picMk id="8" creationId="{E8FAFD8E-9F0C-4A34-BF6C-859AA04CADF0}"/>
          </ac:picMkLst>
        </pc:picChg>
        <pc:picChg chg="del mod">
          <ac:chgData name="Xu, Yuejia" userId="71db34dd-e32b-4d87-a0ac-20dc08123265" providerId="ADAL" clId="{FE83BAC8-9490-4570-B8CA-80B697A6824D}" dt="2023-05-21T10:18:04.648" v="8229" actId="478"/>
          <ac:picMkLst>
            <pc:docMk/>
            <pc:sldMk cId="1945815342" sldId="678"/>
            <ac:picMk id="10" creationId="{FABEACF5-75F7-49C3-B0DC-3B107AFF3905}"/>
          </ac:picMkLst>
        </pc:picChg>
        <pc:cxnChg chg="add mod replST delST">
          <ac:chgData name="Xu, Yuejia" userId="71db34dd-e32b-4d87-a0ac-20dc08123265" providerId="ADAL" clId="{FE83BAC8-9490-4570-B8CA-80B697A6824D}" dt="2023-05-26T11:16:47.416" v="17192"/>
          <ac:cxnSpMkLst>
            <pc:docMk/>
            <pc:sldMk cId="1945815342" sldId="678"/>
            <ac:cxnSpMk id="18" creationId="{CC74C61C-B52A-81B8-2B4A-FC5341BC772D}"/>
          </ac:cxnSpMkLst>
        </pc:cxnChg>
        <pc:cxnChg chg="add mod replST delST">
          <ac:chgData name="Xu, Yuejia" userId="71db34dd-e32b-4d87-a0ac-20dc08123265" providerId="ADAL" clId="{FE83BAC8-9490-4570-B8CA-80B697A6824D}" dt="2023-05-26T11:16:47.416" v="17193"/>
          <ac:cxnSpMkLst>
            <pc:docMk/>
            <pc:sldMk cId="1945815342" sldId="678"/>
            <ac:cxnSpMk id="19" creationId="{A253D34B-F574-BEA1-C991-A1E8BD0CDF72}"/>
          </ac:cxnSpMkLst>
        </pc:cxnChg>
        <pc:cxnChg chg="add del mod">
          <ac:chgData name="Xu, Yuejia" userId="71db34dd-e32b-4d87-a0ac-20dc08123265" providerId="ADAL" clId="{FE83BAC8-9490-4570-B8CA-80B697A6824D}" dt="2023-05-20T18:02:03.926" v="7258" actId="478"/>
          <ac:cxnSpMkLst>
            <pc:docMk/>
            <pc:sldMk cId="1945815342" sldId="678"/>
            <ac:cxnSpMk id="24" creationId="{04769406-0CDF-1434-CD9E-B66214A3F180}"/>
          </ac:cxnSpMkLst>
        </pc:cxnChg>
        <pc:cxnChg chg="add del mod">
          <ac:chgData name="Xu, Yuejia" userId="71db34dd-e32b-4d87-a0ac-20dc08123265" providerId="ADAL" clId="{FE83BAC8-9490-4570-B8CA-80B697A6824D}" dt="2023-05-21T09:26:33.616" v="7767" actId="478"/>
          <ac:cxnSpMkLst>
            <pc:docMk/>
            <pc:sldMk cId="1945815342" sldId="678"/>
            <ac:cxnSpMk id="31" creationId="{653D4823-D50C-60C8-BC4D-A3EA904580C6}"/>
          </ac:cxnSpMkLst>
        </pc:cxnChg>
        <pc:cxnChg chg="add del mod">
          <ac:chgData name="Xu, Yuejia" userId="71db34dd-e32b-4d87-a0ac-20dc08123265" providerId="ADAL" clId="{FE83BAC8-9490-4570-B8CA-80B697A6824D}" dt="2023-05-21T09:26:55.747" v="7769" actId="478"/>
          <ac:cxnSpMkLst>
            <pc:docMk/>
            <pc:sldMk cId="1945815342" sldId="678"/>
            <ac:cxnSpMk id="34" creationId="{45B98028-76E4-8725-14B1-5B83A1CF5167}"/>
          </ac:cxnSpMkLst>
        </pc:cxnChg>
        <pc:cxnChg chg="add mod replST delST">
          <ac:chgData name="Xu, Yuejia" userId="71db34dd-e32b-4d87-a0ac-20dc08123265" providerId="ADAL" clId="{FE83BAC8-9490-4570-B8CA-80B697A6824D}" dt="2023-05-26T11:16:47.416" v="17194"/>
          <ac:cxnSpMkLst>
            <pc:docMk/>
            <pc:sldMk cId="1945815342" sldId="678"/>
            <ac:cxnSpMk id="39" creationId="{569FEE12-6329-13F0-B090-ABEDF6E4C18B}"/>
          </ac:cxnSpMkLst>
        </pc:cxnChg>
      </pc:sldChg>
      <pc:sldChg chg="del">
        <pc:chgData name="Xu, Yuejia" userId="71db34dd-e32b-4d87-a0ac-20dc08123265" providerId="ADAL" clId="{FE83BAC8-9490-4570-B8CA-80B697A6824D}" dt="2023-05-21T20:04:13.321" v="15240" actId="2696"/>
        <pc:sldMkLst>
          <pc:docMk/>
          <pc:sldMk cId="3771051723" sldId="679"/>
        </pc:sldMkLst>
      </pc:sldChg>
      <pc:sldChg chg="del">
        <pc:chgData name="Xu, Yuejia" userId="71db34dd-e32b-4d87-a0ac-20dc08123265" providerId="ADAL" clId="{FE83BAC8-9490-4570-B8CA-80B697A6824D}" dt="2023-04-30T11:35:43.239" v="172" actId="2696"/>
        <pc:sldMkLst>
          <pc:docMk/>
          <pc:sldMk cId="3686832650" sldId="680"/>
        </pc:sldMkLst>
      </pc:sldChg>
      <pc:sldChg chg="delSp modSp mod modNotesTx">
        <pc:chgData name="Xu, Yuejia" userId="71db34dd-e32b-4d87-a0ac-20dc08123265" providerId="ADAL" clId="{FE83BAC8-9490-4570-B8CA-80B697A6824D}" dt="2023-05-27T10:15:39.705" v="17458" actId="20577"/>
        <pc:sldMkLst>
          <pc:docMk/>
          <pc:sldMk cId="2316036541" sldId="681"/>
        </pc:sldMkLst>
        <pc:spChg chg="mod">
          <ac:chgData name="Xu, Yuejia" userId="71db34dd-e32b-4d87-a0ac-20dc08123265" providerId="ADAL" clId="{FE83BAC8-9490-4570-B8CA-80B697A6824D}" dt="2023-05-17T08:51:49.861" v="538" actId="20577"/>
          <ac:spMkLst>
            <pc:docMk/>
            <pc:sldMk cId="2316036541" sldId="681"/>
            <ac:spMk id="2" creationId="{7632CAC7-5D7D-4CBB-92D3-4D12906E9378}"/>
          </ac:spMkLst>
        </pc:spChg>
        <pc:spChg chg="mod">
          <ac:chgData name="Xu, Yuejia" userId="71db34dd-e32b-4d87-a0ac-20dc08123265" providerId="ADAL" clId="{FE83BAC8-9490-4570-B8CA-80B697A6824D}" dt="2023-05-21T20:45:57.151" v="15721" actId="20577"/>
          <ac:spMkLst>
            <pc:docMk/>
            <pc:sldMk cId="2316036541" sldId="681"/>
            <ac:spMk id="3" creationId="{8EF516A4-2841-4499-961D-ABBD135945EE}"/>
          </ac:spMkLst>
        </pc:spChg>
        <pc:spChg chg="del">
          <ac:chgData name="Xu, Yuejia" userId="71db34dd-e32b-4d87-a0ac-20dc08123265" providerId="ADAL" clId="{FE83BAC8-9490-4570-B8CA-80B697A6824D}" dt="2023-05-21T10:36:29.526" v="9323" actId="478"/>
          <ac:spMkLst>
            <pc:docMk/>
            <pc:sldMk cId="2316036541" sldId="681"/>
            <ac:spMk id="5" creationId="{940391B6-8B17-4C0C-BC5B-298C7D3FF201}"/>
          </ac:spMkLst>
        </pc:spChg>
        <pc:spChg chg="del">
          <ac:chgData name="Xu, Yuejia" userId="71db34dd-e32b-4d87-a0ac-20dc08123265" providerId="ADAL" clId="{FE83BAC8-9490-4570-B8CA-80B697A6824D}" dt="2023-05-21T10:36:30.542" v="9324" actId="478"/>
          <ac:spMkLst>
            <pc:docMk/>
            <pc:sldMk cId="2316036541" sldId="681"/>
            <ac:spMk id="6" creationId="{6270D40A-3DE0-4537-9499-B37501D0A55A}"/>
          </ac:spMkLst>
        </pc:spChg>
      </pc:sldChg>
      <pc:sldChg chg="del">
        <pc:chgData name="Xu, Yuejia" userId="71db34dd-e32b-4d87-a0ac-20dc08123265" providerId="ADAL" clId="{FE83BAC8-9490-4570-B8CA-80B697A6824D}" dt="2023-05-17T08:24:23.232" v="514" actId="2696"/>
        <pc:sldMkLst>
          <pc:docMk/>
          <pc:sldMk cId="2242337817" sldId="683"/>
        </pc:sldMkLst>
      </pc:sldChg>
      <pc:sldChg chg="del">
        <pc:chgData name="Xu, Yuejia" userId="71db34dd-e32b-4d87-a0ac-20dc08123265" providerId="ADAL" clId="{FE83BAC8-9490-4570-B8CA-80B697A6824D}" dt="2023-05-17T08:51:34.416" v="515" actId="2696"/>
        <pc:sldMkLst>
          <pc:docMk/>
          <pc:sldMk cId="690017841" sldId="686"/>
        </pc:sldMkLst>
      </pc:sldChg>
      <pc:sldChg chg="delSp modSp mod modNotesTx">
        <pc:chgData name="Xu, Yuejia" userId="71db34dd-e32b-4d87-a0ac-20dc08123265" providerId="ADAL" clId="{FE83BAC8-9490-4570-B8CA-80B697A6824D}" dt="2023-05-21T11:50:19.734" v="10493" actId="20577"/>
        <pc:sldMkLst>
          <pc:docMk/>
          <pc:sldMk cId="1354992253" sldId="687"/>
        </pc:sldMkLst>
        <pc:spChg chg="mod">
          <ac:chgData name="Xu, Yuejia" userId="71db34dd-e32b-4d87-a0ac-20dc08123265" providerId="ADAL" clId="{FE83BAC8-9490-4570-B8CA-80B697A6824D}" dt="2023-05-21T09:58:29.327" v="7941" actId="1035"/>
          <ac:spMkLst>
            <pc:docMk/>
            <pc:sldMk cId="1354992253" sldId="687"/>
            <ac:spMk id="2" creationId="{D5A6447B-7253-4D8D-ABAD-2CCD552D987C}"/>
          </ac:spMkLst>
        </pc:spChg>
        <pc:spChg chg="mod">
          <ac:chgData name="Xu, Yuejia" userId="71db34dd-e32b-4d87-a0ac-20dc08123265" providerId="ADAL" clId="{FE83BAC8-9490-4570-B8CA-80B697A6824D}" dt="2023-05-21T11:50:19.734" v="10493" actId="20577"/>
          <ac:spMkLst>
            <pc:docMk/>
            <pc:sldMk cId="1354992253" sldId="687"/>
            <ac:spMk id="3" creationId="{474408B3-5350-420E-9CFE-3CD58B93A2F7}"/>
          </ac:spMkLst>
        </pc:spChg>
        <pc:spChg chg="del">
          <ac:chgData name="Xu, Yuejia" userId="71db34dd-e32b-4d87-a0ac-20dc08123265" providerId="ADAL" clId="{FE83BAC8-9490-4570-B8CA-80B697A6824D}" dt="2023-05-21T10:36:48.414" v="9328" actId="478"/>
          <ac:spMkLst>
            <pc:docMk/>
            <pc:sldMk cId="1354992253" sldId="687"/>
            <ac:spMk id="6" creationId="{A6DFEB6E-2994-45E3-9D5C-1DD67A7BAFE7}"/>
          </ac:spMkLst>
        </pc:spChg>
      </pc:sldChg>
      <pc:sldChg chg="addSp delSp modSp del mod modNotesTx">
        <pc:chgData name="Xu, Yuejia" userId="71db34dd-e32b-4d87-a0ac-20dc08123265" providerId="ADAL" clId="{FE83BAC8-9490-4570-B8CA-80B697A6824D}" dt="2023-05-21T12:06:29.075" v="10987" actId="2696"/>
        <pc:sldMkLst>
          <pc:docMk/>
          <pc:sldMk cId="939358014" sldId="689"/>
        </pc:sldMkLst>
        <pc:spChg chg="mod">
          <ac:chgData name="Xu, Yuejia" userId="71db34dd-e32b-4d87-a0ac-20dc08123265" providerId="ADAL" clId="{FE83BAC8-9490-4570-B8CA-80B697A6824D}" dt="2023-05-21T10:39:30.520" v="9353" actId="27636"/>
          <ac:spMkLst>
            <pc:docMk/>
            <pc:sldMk cId="939358014" sldId="689"/>
            <ac:spMk id="2" creationId="{10EE5881-64A4-4BFB-8F0D-943A976542BE}"/>
          </ac:spMkLst>
        </pc:spChg>
        <pc:spChg chg="mod">
          <ac:chgData name="Xu, Yuejia" userId="71db34dd-e32b-4d87-a0ac-20dc08123265" providerId="ADAL" clId="{FE83BAC8-9490-4570-B8CA-80B697A6824D}" dt="2023-05-21T11:18:57.381" v="9696" actId="6549"/>
          <ac:spMkLst>
            <pc:docMk/>
            <pc:sldMk cId="939358014" sldId="689"/>
            <ac:spMk id="3" creationId="{7884C700-B9F4-47D9-8FE4-88C5B40DA3B6}"/>
          </ac:spMkLst>
        </pc:spChg>
        <pc:spChg chg="del">
          <ac:chgData name="Xu, Yuejia" userId="71db34dd-e32b-4d87-a0ac-20dc08123265" providerId="ADAL" clId="{FE83BAC8-9490-4570-B8CA-80B697A6824D}" dt="2023-05-21T10:37:01.642" v="9330" actId="478"/>
          <ac:spMkLst>
            <pc:docMk/>
            <pc:sldMk cId="939358014" sldId="689"/>
            <ac:spMk id="5" creationId="{2F9CA1AA-3A05-4104-86EE-347BAE082E52}"/>
          </ac:spMkLst>
        </pc:spChg>
        <pc:spChg chg="del">
          <ac:chgData name="Xu, Yuejia" userId="71db34dd-e32b-4d87-a0ac-20dc08123265" providerId="ADAL" clId="{FE83BAC8-9490-4570-B8CA-80B697A6824D}" dt="2023-05-21T10:37:03.273" v="9331" actId="478"/>
          <ac:spMkLst>
            <pc:docMk/>
            <pc:sldMk cId="939358014" sldId="689"/>
            <ac:spMk id="6" creationId="{5D1EF003-215F-4825-B336-C3FC9C08DCB8}"/>
          </ac:spMkLst>
        </pc:spChg>
        <pc:spChg chg="add del mod">
          <ac:chgData name="Xu, Yuejia" userId="71db34dd-e32b-4d87-a0ac-20dc08123265" providerId="ADAL" clId="{FE83BAC8-9490-4570-B8CA-80B697A6824D}" dt="2023-05-21T11:19:01.241" v="9698"/>
          <ac:spMkLst>
            <pc:docMk/>
            <pc:sldMk cId="939358014" sldId="689"/>
            <ac:spMk id="7" creationId="{66E005F0-A86E-5590-5401-4D784A208824}"/>
          </ac:spMkLst>
        </pc:spChg>
        <pc:spChg chg="add del mod">
          <ac:chgData name="Xu, Yuejia" userId="71db34dd-e32b-4d87-a0ac-20dc08123265" providerId="ADAL" clId="{FE83BAC8-9490-4570-B8CA-80B697A6824D}" dt="2023-05-21T11:19:01.241" v="9698"/>
          <ac:spMkLst>
            <pc:docMk/>
            <pc:sldMk cId="939358014" sldId="689"/>
            <ac:spMk id="8" creationId="{9A56E2E0-4CD0-2A07-D854-44F81546593F}"/>
          </ac:spMkLst>
        </pc:spChg>
        <pc:spChg chg="add del mod">
          <ac:chgData name="Xu, Yuejia" userId="71db34dd-e32b-4d87-a0ac-20dc08123265" providerId="ADAL" clId="{FE83BAC8-9490-4570-B8CA-80B697A6824D}" dt="2023-05-21T11:19:01.241" v="9698"/>
          <ac:spMkLst>
            <pc:docMk/>
            <pc:sldMk cId="939358014" sldId="689"/>
            <ac:spMk id="9" creationId="{CC09EF3B-4914-B2F5-789B-23FA5CEC1E30}"/>
          </ac:spMkLst>
        </pc:spChg>
        <pc:spChg chg="add del mod">
          <ac:chgData name="Xu, Yuejia" userId="71db34dd-e32b-4d87-a0ac-20dc08123265" providerId="ADAL" clId="{FE83BAC8-9490-4570-B8CA-80B697A6824D}" dt="2023-05-21T11:19:01.241" v="9698"/>
          <ac:spMkLst>
            <pc:docMk/>
            <pc:sldMk cId="939358014" sldId="689"/>
            <ac:spMk id="10" creationId="{F4C142DB-0245-F073-5ACF-E4F3866220A4}"/>
          </ac:spMkLst>
        </pc:spChg>
        <pc:spChg chg="add del mod">
          <ac:chgData name="Xu, Yuejia" userId="71db34dd-e32b-4d87-a0ac-20dc08123265" providerId="ADAL" clId="{FE83BAC8-9490-4570-B8CA-80B697A6824D}" dt="2023-05-21T11:19:34.498" v="9700"/>
          <ac:spMkLst>
            <pc:docMk/>
            <pc:sldMk cId="939358014" sldId="689"/>
            <ac:spMk id="11" creationId="{9CBCBD9D-43FE-D1E1-1667-033146994922}"/>
          </ac:spMkLst>
        </pc:spChg>
      </pc:sldChg>
      <pc:sldChg chg="delSp modSp mod">
        <pc:chgData name="Xu, Yuejia" userId="71db34dd-e32b-4d87-a0ac-20dc08123265" providerId="ADAL" clId="{FE83BAC8-9490-4570-B8CA-80B697A6824D}" dt="2023-05-26T14:50:30.348" v="17245" actId="20578"/>
        <pc:sldMkLst>
          <pc:docMk/>
          <pc:sldMk cId="1933411687" sldId="690"/>
        </pc:sldMkLst>
        <pc:spChg chg="mod">
          <ac:chgData name="Xu, Yuejia" userId="71db34dd-e32b-4d87-a0ac-20dc08123265" providerId="ADAL" clId="{FE83BAC8-9490-4570-B8CA-80B697A6824D}" dt="2023-05-17T09:17:50.904" v="1549" actId="14100"/>
          <ac:spMkLst>
            <pc:docMk/>
            <pc:sldMk cId="1933411687" sldId="690"/>
            <ac:spMk id="2" creationId="{BAB56BA7-3614-4086-973C-1457729B9490}"/>
          </ac:spMkLst>
        </pc:spChg>
        <pc:spChg chg="mod">
          <ac:chgData name="Xu, Yuejia" userId="71db34dd-e32b-4d87-a0ac-20dc08123265" providerId="ADAL" clId="{FE83BAC8-9490-4570-B8CA-80B697A6824D}" dt="2023-05-26T14:50:30.348" v="17245" actId="20578"/>
          <ac:spMkLst>
            <pc:docMk/>
            <pc:sldMk cId="1933411687" sldId="690"/>
            <ac:spMk id="3" creationId="{10F79DC6-91B0-41C5-BE1A-CAD24BDFCDC9}"/>
          </ac:spMkLst>
        </pc:spChg>
        <pc:spChg chg="del">
          <ac:chgData name="Xu, Yuejia" userId="71db34dd-e32b-4d87-a0ac-20dc08123265" providerId="ADAL" clId="{FE83BAC8-9490-4570-B8CA-80B697A6824D}" dt="2023-05-21T11:32:30.837" v="10109" actId="478"/>
          <ac:spMkLst>
            <pc:docMk/>
            <pc:sldMk cId="1933411687" sldId="690"/>
            <ac:spMk id="5" creationId="{2A645F73-0CA7-4504-BB7E-312D826B329D}"/>
          </ac:spMkLst>
        </pc:spChg>
        <pc:spChg chg="del">
          <ac:chgData name="Xu, Yuejia" userId="71db34dd-e32b-4d87-a0ac-20dc08123265" providerId="ADAL" clId="{FE83BAC8-9490-4570-B8CA-80B697A6824D}" dt="2023-05-21T11:32:33.317" v="10110" actId="478"/>
          <ac:spMkLst>
            <pc:docMk/>
            <pc:sldMk cId="1933411687" sldId="690"/>
            <ac:spMk id="6" creationId="{276DEE9D-908D-4EBD-90B5-D31C1123F195}"/>
          </ac:spMkLst>
        </pc:spChg>
      </pc:sldChg>
      <pc:sldChg chg="delSp modSp mod modNotesTx">
        <pc:chgData name="Xu, Yuejia" userId="71db34dd-e32b-4d87-a0ac-20dc08123265" providerId="ADAL" clId="{FE83BAC8-9490-4570-B8CA-80B697A6824D}" dt="2023-05-29T15:09:29.083" v="17740" actId="20577"/>
        <pc:sldMkLst>
          <pc:docMk/>
          <pc:sldMk cId="2258361853" sldId="691"/>
        </pc:sldMkLst>
        <pc:spChg chg="mod">
          <ac:chgData name="Xu, Yuejia" userId="71db34dd-e32b-4d87-a0ac-20dc08123265" providerId="ADAL" clId="{FE83BAC8-9490-4570-B8CA-80B697A6824D}" dt="2023-05-17T11:06:36.732" v="2762" actId="20577"/>
          <ac:spMkLst>
            <pc:docMk/>
            <pc:sldMk cId="2258361853" sldId="691"/>
            <ac:spMk id="2" creationId="{85BC8841-60D2-4CD2-AAA4-A01448CD6B16}"/>
          </ac:spMkLst>
        </pc:spChg>
        <pc:spChg chg="mod">
          <ac:chgData name="Xu, Yuejia" userId="71db34dd-e32b-4d87-a0ac-20dc08123265" providerId="ADAL" clId="{FE83BAC8-9490-4570-B8CA-80B697A6824D}" dt="2023-05-25T13:59:47.889" v="17144" actId="20577"/>
          <ac:spMkLst>
            <pc:docMk/>
            <pc:sldMk cId="2258361853" sldId="691"/>
            <ac:spMk id="3" creationId="{5A5B964E-A6E5-464F-AC93-725FED634A20}"/>
          </ac:spMkLst>
        </pc:spChg>
        <pc:spChg chg="del">
          <ac:chgData name="Xu, Yuejia" userId="71db34dd-e32b-4d87-a0ac-20dc08123265" providerId="ADAL" clId="{FE83BAC8-9490-4570-B8CA-80B697A6824D}" dt="2023-05-21T10:37:11.473" v="9333" actId="478"/>
          <ac:spMkLst>
            <pc:docMk/>
            <pc:sldMk cId="2258361853" sldId="691"/>
            <ac:spMk id="5" creationId="{774230C6-9324-4C02-A752-B1B1CDAB9789}"/>
          </ac:spMkLst>
        </pc:spChg>
        <pc:spChg chg="del">
          <ac:chgData name="Xu, Yuejia" userId="71db34dd-e32b-4d87-a0ac-20dc08123265" providerId="ADAL" clId="{FE83BAC8-9490-4570-B8CA-80B697A6824D}" dt="2023-05-21T10:37:12.734" v="9334" actId="478"/>
          <ac:spMkLst>
            <pc:docMk/>
            <pc:sldMk cId="2258361853" sldId="691"/>
            <ac:spMk id="6" creationId="{BA622635-792A-494B-8AE7-3E26FDD34625}"/>
          </ac:spMkLst>
        </pc:spChg>
      </pc:sldChg>
      <pc:sldChg chg="del ord">
        <pc:chgData name="Xu, Yuejia" userId="71db34dd-e32b-4d87-a0ac-20dc08123265" providerId="ADAL" clId="{FE83BAC8-9490-4570-B8CA-80B697A6824D}" dt="2023-05-21T15:53:50.931" v="12408" actId="2696"/>
        <pc:sldMkLst>
          <pc:docMk/>
          <pc:sldMk cId="2053247936" sldId="692"/>
        </pc:sldMkLst>
      </pc:sldChg>
      <pc:sldChg chg="del">
        <pc:chgData name="Xu, Yuejia" userId="71db34dd-e32b-4d87-a0ac-20dc08123265" providerId="ADAL" clId="{FE83BAC8-9490-4570-B8CA-80B697A6824D}" dt="2023-04-30T11:33:44.523" v="117" actId="47"/>
        <pc:sldMkLst>
          <pc:docMk/>
          <pc:sldMk cId="224910950" sldId="693"/>
        </pc:sldMkLst>
      </pc:sldChg>
      <pc:sldChg chg="delSp modSp mod modNotesTx">
        <pc:chgData name="Xu, Yuejia" userId="71db34dd-e32b-4d87-a0ac-20dc08123265" providerId="ADAL" clId="{FE83BAC8-9490-4570-B8CA-80B697A6824D}" dt="2023-05-21T20:39:48.917" v="15705" actId="20577"/>
        <pc:sldMkLst>
          <pc:docMk/>
          <pc:sldMk cId="285047995" sldId="695"/>
        </pc:sldMkLst>
        <pc:spChg chg="mod">
          <ac:chgData name="Xu, Yuejia" userId="71db34dd-e32b-4d87-a0ac-20dc08123265" providerId="ADAL" clId="{FE83BAC8-9490-4570-B8CA-80B697A6824D}" dt="2023-05-17T10:45:27.082" v="2557" actId="1035"/>
          <ac:spMkLst>
            <pc:docMk/>
            <pc:sldMk cId="285047995" sldId="695"/>
            <ac:spMk id="2" creationId="{438C151A-4CDF-46C1-969C-BD98D09CEFF7}"/>
          </ac:spMkLst>
        </pc:spChg>
        <pc:spChg chg="mod">
          <ac:chgData name="Xu, Yuejia" userId="71db34dd-e32b-4d87-a0ac-20dc08123265" providerId="ADAL" clId="{FE83BAC8-9490-4570-B8CA-80B697A6824D}" dt="2023-05-21T20:39:48.917" v="15705" actId="20577"/>
          <ac:spMkLst>
            <pc:docMk/>
            <pc:sldMk cId="285047995" sldId="695"/>
            <ac:spMk id="3" creationId="{16CED0E0-D397-449E-A37F-AB872796E0F3}"/>
          </ac:spMkLst>
        </pc:spChg>
        <pc:spChg chg="del">
          <ac:chgData name="Xu, Yuejia" userId="71db34dd-e32b-4d87-a0ac-20dc08123265" providerId="ADAL" clId="{FE83BAC8-9490-4570-B8CA-80B697A6824D}" dt="2023-05-17T10:45:41.451" v="2596" actId="478"/>
          <ac:spMkLst>
            <pc:docMk/>
            <pc:sldMk cId="285047995" sldId="695"/>
            <ac:spMk id="5" creationId="{FB42B1D4-BE32-4BFB-A748-F9715F7B5A6F}"/>
          </ac:spMkLst>
        </pc:spChg>
        <pc:spChg chg="del">
          <ac:chgData name="Xu, Yuejia" userId="71db34dd-e32b-4d87-a0ac-20dc08123265" providerId="ADAL" clId="{FE83BAC8-9490-4570-B8CA-80B697A6824D}" dt="2023-05-21T10:37:23.331" v="9337" actId="478"/>
          <ac:spMkLst>
            <pc:docMk/>
            <pc:sldMk cId="285047995" sldId="695"/>
            <ac:spMk id="6" creationId="{2BE5B7C8-CEE2-4FE6-A89E-393259D78BBE}"/>
          </ac:spMkLst>
        </pc:spChg>
      </pc:sldChg>
      <pc:sldChg chg="delSp modSp new mod ord modClrScheme chgLayout">
        <pc:chgData name="Xu, Yuejia" userId="71db34dd-e32b-4d87-a0ac-20dc08123265" providerId="ADAL" clId="{FE83BAC8-9490-4570-B8CA-80B697A6824D}" dt="2023-05-21T12:10:52.623" v="11503"/>
        <pc:sldMkLst>
          <pc:docMk/>
          <pc:sldMk cId="2599215651" sldId="696"/>
        </pc:sldMkLst>
        <pc:spChg chg="del">
          <ac:chgData name="Xu, Yuejia" userId="71db34dd-e32b-4d87-a0ac-20dc08123265" providerId="ADAL" clId="{FE83BAC8-9490-4570-B8CA-80B697A6824D}" dt="2023-04-30T11:34:05.396" v="119" actId="700"/>
          <ac:spMkLst>
            <pc:docMk/>
            <pc:sldMk cId="2599215651" sldId="696"/>
            <ac:spMk id="2" creationId="{F40F393B-E219-6F5A-62C2-99908041A480}"/>
          </ac:spMkLst>
        </pc:spChg>
        <pc:spChg chg="del">
          <ac:chgData name="Xu, Yuejia" userId="71db34dd-e32b-4d87-a0ac-20dc08123265" providerId="ADAL" clId="{FE83BAC8-9490-4570-B8CA-80B697A6824D}" dt="2023-04-30T11:34:05.396" v="119" actId="700"/>
          <ac:spMkLst>
            <pc:docMk/>
            <pc:sldMk cId="2599215651" sldId="696"/>
            <ac:spMk id="3" creationId="{59ABA66D-AC80-914E-05E4-1372804C29EF}"/>
          </ac:spMkLst>
        </pc:spChg>
        <pc:spChg chg="mod ord">
          <ac:chgData name="Xu, Yuejia" userId="71db34dd-e32b-4d87-a0ac-20dc08123265" providerId="ADAL" clId="{FE83BAC8-9490-4570-B8CA-80B697A6824D}" dt="2023-04-30T11:34:05.396" v="119" actId="700"/>
          <ac:spMkLst>
            <pc:docMk/>
            <pc:sldMk cId="2599215651" sldId="696"/>
            <ac:spMk id="4" creationId="{DCBEFC87-4ECF-575E-B466-AB9EE9DB8BFB}"/>
          </ac:spMkLst>
        </pc:spChg>
        <pc:spChg chg="del">
          <ac:chgData name="Xu, Yuejia" userId="71db34dd-e32b-4d87-a0ac-20dc08123265" providerId="ADAL" clId="{FE83BAC8-9490-4570-B8CA-80B697A6824D}" dt="2023-04-30T11:34:05.396" v="119" actId="700"/>
          <ac:spMkLst>
            <pc:docMk/>
            <pc:sldMk cId="2599215651" sldId="696"/>
            <ac:spMk id="5" creationId="{D661C82B-BABA-DD81-5760-A99EB228A151}"/>
          </ac:spMkLst>
        </pc:spChg>
        <pc:spChg chg="mod ord">
          <ac:chgData name="Xu, Yuejia" userId="71db34dd-e32b-4d87-a0ac-20dc08123265" providerId="ADAL" clId="{FE83BAC8-9490-4570-B8CA-80B697A6824D}" dt="2023-04-30T11:34:05.396" v="119" actId="700"/>
          <ac:spMkLst>
            <pc:docMk/>
            <pc:sldMk cId="2599215651" sldId="696"/>
            <ac:spMk id="6" creationId="{246AF00C-EACF-BB87-6BDF-1DAE06D83CA5}"/>
          </ac:spMkLst>
        </pc:spChg>
      </pc:sldChg>
      <pc:sldChg chg="delSp modSp new mod">
        <pc:chgData name="Xu, Yuejia" userId="71db34dd-e32b-4d87-a0ac-20dc08123265" providerId="ADAL" clId="{FE83BAC8-9490-4570-B8CA-80B697A6824D}" dt="2023-05-21T14:31:57.896" v="12001" actId="20577"/>
        <pc:sldMkLst>
          <pc:docMk/>
          <pc:sldMk cId="3358662776" sldId="697"/>
        </pc:sldMkLst>
        <pc:spChg chg="mod">
          <ac:chgData name="Xu, Yuejia" userId="71db34dd-e32b-4d87-a0ac-20dc08123265" providerId="ADAL" clId="{FE83BAC8-9490-4570-B8CA-80B697A6824D}" dt="2023-05-21T14:31:04.734" v="11942" actId="20577"/>
          <ac:spMkLst>
            <pc:docMk/>
            <pc:sldMk cId="3358662776" sldId="697"/>
            <ac:spMk id="2" creationId="{B6C954FD-C0CC-DB0F-8743-61B43513501A}"/>
          </ac:spMkLst>
        </pc:spChg>
        <pc:spChg chg="mod">
          <ac:chgData name="Xu, Yuejia" userId="71db34dd-e32b-4d87-a0ac-20dc08123265" providerId="ADAL" clId="{FE83BAC8-9490-4570-B8CA-80B697A6824D}" dt="2023-05-21T14:31:57.896" v="12001" actId="20577"/>
          <ac:spMkLst>
            <pc:docMk/>
            <pc:sldMk cId="3358662776" sldId="697"/>
            <ac:spMk id="3" creationId="{9D9B472C-01FD-68EC-4FA4-E7A9B43039E8}"/>
          </ac:spMkLst>
        </pc:spChg>
        <pc:spChg chg="del">
          <ac:chgData name="Xu, Yuejia" userId="71db34dd-e32b-4d87-a0ac-20dc08123265" providerId="ADAL" clId="{FE83BAC8-9490-4570-B8CA-80B697A6824D}" dt="2023-05-21T10:36:22.140" v="9321" actId="478"/>
          <ac:spMkLst>
            <pc:docMk/>
            <pc:sldMk cId="3358662776" sldId="697"/>
            <ac:spMk id="5" creationId="{8864750D-FAB0-444E-C0A6-F42E1CF7AB39}"/>
          </ac:spMkLst>
        </pc:spChg>
        <pc:spChg chg="del">
          <ac:chgData name="Xu, Yuejia" userId="71db34dd-e32b-4d87-a0ac-20dc08123265" providerId="ADAL" clId="{FE83BAC8-9490-4570-B8CA-80B697A6824D}" dt="2023-05-21T10:36:24.857" v="9322" actId="478"/>
          <ac:spMkLst>
            <pc:docMk/>
            <pc:sldMk cId="3358662776" sldId="697"/>
            <ac:spMk id="6" creationId="{A1E13844-EF2E-E573-5A60-AEBC5531DED8}"/>
          </ac:spMkLst>
        </pc:spChg>
      </pc:sldChg>
      <pc:sldChg chg="modSp new del mod">
        <pc:chgData name="Xu, Yuejia" userId="71db34dd-e32b-4d87-a0ac-20dc08123265" providerId="ADAL" clId="{FE83BAC8-9490-4570-B8CA-80B697A6824D}" dt="2023-05-17T09:00:45.182" v="851" actId="2696"/>
        <pc:sldMkLst>
          <pc:docMk/>
          <pc:sldMk cId="2575524556" sldId="698"/>
        </pc:sldMkLst>
        <pc:spChg chg="mod">
          <ac:chgData name="Xu, Yuejia" userId="71db34dd-e32b-4d87-a0ac-20dc08123265" providerId="ADAL" clId="{FE83BAC8-9490-4570-B8CA-80B697A6824D}" dt="2023-05-02T21:30:40.567" v="497" actId="20577"/>
          <ac:spMkLst>
            <pc:docMk/>
            <pc:sldMk cId="2575524556" sldId="698"/>
            <ac:spMk id="2" creationId="{D578C1AD-3921-E3EA-9294-B99EE406EFE2}"/>
          </ac:spMkLst>
        </pc:spChg>
        <pc:spChg chg="mod">
          <ac:chgData name="Xu, Yuejia" userId="71db34dd-e32b-4d87-a0ac-20dc08123265" providerId="ADAL" clId="{FE83BAC8-9490-4570-B8CA-80B697A6824D}" dt="2023-05-02T21:31:29.418" v="512" actId="20577"/>
          <ac:spMkLst>
            <pc:docMk/>
            <pc:sldMk cId="2575524556" sldId="698"/>
            <ac:spMk id="3" creationId="{DF04931C-7A4A-3843-B668-CBDFCFB35DAC}"/>
          </ac:spMkLst>
        </pc:spChg>
      </pc:sldChg>
      <pc:sldChg chg="addSp delSp modSp new mod modClrScheme modAnim chgLayout modNotesTx">
        <pc:chgData name="Xu, Yuejia" userId="71db34dd-e32b-4d87-a0ac-20dc08123265" providerId="ADAL" clId="{FE83BAC8-9490-4570-B8CA-80B697A6824D}" dt="2023-05-21T16:44:26.551" v="14277" actId="1036"/>
        <pc:sldMkLst>
          <pc:docMk/>
          <pc:sldMk cId="2739986986" sldId="698"/>
        </pc:sldMkLst>
        <pc:spChg chg="mod ord">
          <ac:chgData name="Xu, Yuejia" userId="71db34dd-e32b-4d87-a0ac-20dc08123265" providerId="ADAL" clId="{FE83BAC8-9490-4570-B8CA-80B697A6824D}" dt="2023-05-17T14:49:27.732" v="4211" actId="1076"/>
          <ac:spMkLst>
            <pc:docMk/>
            <pc:sldMk cId="2739986986" sldId="698"/>
            <ac:spMk id="2" creationId="{77373B79-EA9B-16A2-196B-9803E610FAAA}"/>
          </ac:spMkLst>
        </pc:spChg>
        <pc:spChg chg="add del mod">
          <ac:chgData name="Xu, Yuejia" userId="71db34dd-e32b-4d87-a0ac-20dc08123265" providerId="ADAL" clId="{FE83BAC8-9490-4570-B8CA-80B697A6824D}" dt="2023-05-19T16:20:51.989" v="5640" actId="478"/>
          <ac:spMkLst>
            <pc:docMk/>
            <pc:sldMk cId="2739986986" sldId="698"/>
            <ac:spMk id="3" creationId="{06C13609-40EE-6376-2F20-467245725FE7}"/>
          </ac:spMkLst>
        </pc:spChg>
        <pc:spChg chg="del mod ord">
          <ac:chgData name="Xu, Yuejia" userId="71db34dd-e32b-4d87-a0ac-20dc08123265" providerId="ADAL" clId="{FE83BAC8-9490-4570-B8CA-80B697A6824D}" dt="2023-05-17T14:46:12.316" v="4026" actId="700"/>
          <ac:spMkLst>
            <pc:docMk/>
            <pc:sldMk cId="2739986986" sldId="698"/>
            <ac:spMk id="3" creationId="{5ECD587C-88B7-7810-1980-6BBBA7A9053C}"/>
          </ac:spMkLst>
        </pc:spChg>
        <pc:spChg chg="mod ord">
          <ac:chgData name="Xu, Yuejia" userId="71db34dd-e32b-4d87-a0ac-20dc08123265" providerId="ADAL" clId="{FE83BAC8-9490-4570-B8CA-80B697A6824D}" dt="2023-05-17T14:48:45.799" v="4198" actId="26606"/>
          <ac:spMkLst>
            <pc:docMk/>
            <pc:sldMk cId="2739986986" sldId="698"/>
            <ac:spMk id="4" creationId="{9520F93A-CC6C-1C36-093A-4B5A23A9FB1F}"/>
          </ac:spMkLst>
        </pc:spChg>
        <pc:spChg chg="del mod ord">
          <ac:chgData name="Xu, Yuejia" userId="71db34dd-e32b-4d87-a0ac-20dc08123265" providerId="ADAL" clId="{FE83BAC8-9490-4570-B8CA-80B697A6824D}" dt="2023-05-17T14:46:12.316" v="4026" actId="700"/>
          <ac:spMkLst>
            <pc:docMk/>
            <pc:sldMk cId="2739986986" sldId="698"/>
            <ac:spMk id="5" creationId="{75A31463-EB6A-BEA0-714E-029A9CE1605D}"/>
          </ac:spMkLst>
        </pc:spChg>
        <pc:spChg chg="add del mod">
          <ac:chgData name="Xu, Yuejia" userId="71db34dd-e32b-4d87-a0ac-20dc08123265" providerId="ADAL" clId="{FE83BAC8-9490-4570-B8CA-80B697A6824D}" dt="2023-05-21T16:20:36.620" v="13081" actId="478"/>
          <ac:spMkLst>
            <pc:docMk/>
            <pc:sldMk cId="2739986986" sldId="698"/>
            <ac:spMk id="5" creationId="{A91A8089-60FD-E6DF-8B5C-5AB61D238D97}"/>
          </ac:spMkLst>
        </pc:spChg>
        <pc:spChg chg="add mod">
          <ac:chgData name="Xu, Yuejia" userId="71db34dd-e32b-4d87-a0ac-20dc08123265" providerId="ADAL" clId="{FE83BAC8-9490-4570-B8CA-80B697A6824D}" dt="2023-05-21T16:44:13.958" v="14272" actId="1036"/>
          <ac:spMkLst>
            <pc:docMk/>
            <pc:sldMk cId="2739986986" sldId="698"/>
            <ac:spMk id="6" creationId="{97B38C90-B910-236C-1D6A-E9218971B776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6" creationId="{FCF0D1CD-80FA-EA28-31C0-C29AFD581F0F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7" creationId="{1FC07CA2-14A7-0BBE-7D4C-45AB6A477C02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8" creationId="{47F62102-1DB3-2D63-97F5-14BD319C60E8}"/>
          </ac:spMkLst>
        </pc:spChg>
        <pc:spChg chg="add mod">
          <ac:chgData name="Xu, Yuejia" userId="71db34dd-e32b-4d87-a0ac-20dc08123265" providerId="ADAL" clId="{FE83BAC8-9490-4570-B8CA-80B697A6824D}" dt="2023-05-21T16:35:36.515" v="14025" actId="255"/>
          <ac:spMkLst>
            <pc:docMk/>
            <pc:sldMk cId="2739986986" sldId="698"/>
            <ac:spMk id="9" creationId="{BBF6F6A5-519D-DB6A-0114-ABED4A536213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9" creationId="{EDFBD607-79D3-2CF1-4E75-125C2C41495C}"/>
          </ac:spMkLst>
        </pc:spChg>
        <pc:spChg chg="add mod">
          <ac:chgData name="Xu, Yuejia" userId="71db34dd-e32b-4d87-a0ac-20dc08123265" providerId="ADAL" clId="{FE83BAC8-9490-4570-B8CA-80B697A6824D}" dt="2023-05-21T16:35:44.777" v="14026" actId="255"/>
          <ac:spMkLst>
            <pc:docMk/>
            <pc:sldMk cId="2739986986" sldId="698"/>
            <ac:spMk id="10" creationId="{277FA693-5061-3B7F-EEB3-705557F164A7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10" creationId="{E423F50A-A170-7E21-28AA-747C506A4F3C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11" creationId="{41E71760-E834-B9F6-1BA6-0AAC566A2760}"/>
          </ac:spMkLst>
        </pc:spChg>
        <pc:spChg chg="add mod">
          <ac:chgData name="Xu, Yuejia" userId="71db34dd-e32b-4d87-a0ac-20dc08123265" providerId="ADAL" clId="{FE83BAC8-9490-4570-B8CA-80B697A6824D}" dt="2023-05-21T16:35:51.274" v="14027" actId="255"/>
          <ac:spMkLst>
            <pc:docMk/>
            <pc:sldMk cId="2739986986" sldId="698"/>
            <ac:spMk id="11" creationId="{C124305C-114A-C802-14F2-1FB7F53E803D}"/>
          </ac:spMkLst>
        </pc:spChg>
        <pc:spChg chg="add mod">
          <ac:chgData name="Xu, Yuejia" userId="71db34dd-e32b-4d87-a0ac-20dc08123265" providerId="ADAL" clId="{FE83BAC8-9490-4570-B8CA-80B697A6824D}" dt="2023-05-21T16:35:58.606" v="14028" actId="255"/>
          <ac:spMkLst>
            <pc:docMk/>
            <pc:sldMk cId="2739986986" sldId="698"/>
            <ac:spMk id="12" creationId="{C8A88387-99A8-409F-D4F2-7EF8CD403646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12" creationId="{D2092822-645E-FAF0-6C47-9E973FC6DBA2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13" creationId="{54F340A6-D0BB-76DA-9BA5-87051E5AEDEA}"/>
          </ac:spMkLst>
        </pc:spChg>
        <pc:spChg chg="add del mod ord">
          <ac:chgData name="Xu, Yuejia" userId="71db34dd-e32b-4d87-a0ac-20dc08123265" providerId="ADAL" clId="{FE83BAC8-9490-4570-B8CA-80B697A6824D}" dt="2023-05-17T14:46:37.952" v="4040" actId="26606"/>
          <ac:spMkLst>
            <pc:docMk/>
            <pc:sldMk cId="2739986986" sldId="698"/>
            <ac:spMk id="14" creationId="{6B79DBA7-C46A-BFE5-69C3-A394C95B6F1F}"/>
          </ac:spMkLst>
        </pc:spChg>
        <pc:spChg chg="add mod">
          <ac:chgData name="Xu, Yuejia" userId="71db34dd-e32b-4d87-a0ac-20dc08123265" providerId="ADAL" clId="{FE83BAC8-9490-4570-B8CA-80B697A6824D}" dt="2023-05-21T16:44:02.528" v="14269" actId="1036"/>
          <ac:spMkLst>
            <pc:docMk/>
            <pc:sldMk cId="2739986986" sldId="698"/>
            <ac:spMk id="14" creationId="{BBD49B77-8E62-8DCD-E319-60FD06371B65}"/>
          </ac:spMkLst>
        </pc:spChg>
        <pc:spChg chg="add del mod ord">
          <ac:chgData name="Xu, Yuejia" userId="71db34dd-e32b-4d87-a0ac-20dc08123265" providerId="ADAL" clId="{FE83BAC8-9490-4570-B8CA-80B697A6824D}" dt="2023-05-17T14:47:44.499" v="4049" actId="478"/>
          <ac:spMkLst>
            <pc:docMk/>
            <pc:sldMk cId="2739986986" sldId="698"/>
            <ac:spMk id="15" creationId="{D5DD51F9-5220-2567-A5B3-526D805261A0}"/>
          </ac:spMkLst>
        </pc:spChg>
        <pc:spChg chg="add del mod">
          <ac:chgData name="Xu, Yuejia" userId="71db34dd-e32b-4d87-a0ac-20dc08123265" providerId="ADAL" clId="{FE83BAC8-9490-4570-B8CA-80B697A6824D}" dt="2023-05-21T16:21:21.658" v="13190" actId="478"/>
          <ac:spMkLst>
            <pc:docMk/>
            <pc:sldMk cId="2739986986" sldId="698"/>
            <ac:spMk id="16" creationId="{788401A5-9047-17F7-1C13-8B0C7DB9B022}"/>
          </ac:spMkLst>
        </pc:spChg>
        <pc:spChg chg="add del mod ord">
          <ac:chgData name="Xu, Yuejia" userId="71db34dd-e32b-4d87-a0ac-20dc08123265" providerId="ADAL" clId="{FE83BAC8-9490-4570-B8CA-80B697A6824D}" dt="2023-05-17T14:48:45.799" v="4198" actId="26606"/>
          <ac:spMkLst>
            <pc:docMk/>
            <pc:sldMk cId="2739986986" sldId="698"/>
            <ac:spMk id="16" creationId="{DA06FC91-D8DE-42C5-BB9C-FAA3069C9F37}"/>
          </ac:spMkLst>
        </pc:spChg>
        <pc:spChg chg="add mod">
          <ac:chgData name="Xu, Yuejia" userId="71db34dd-e32b-4d87-a0ac-20dc08123265" providerId="ADAL" clId="{FE83BAC8-9490-4570-B8CA-80B697A6824D}" dt="2023-05-21T16:44:26.551" v="14277" actId="1036"/>
          <ac:spMkLst>
            <pc:docMk/>
            <pc:sldMk cId="2739986986" sldId="698"/>
            <ac:spMk id="17" creationId="{15C8FD65-5D34-11EF-AE97-140A1C8152B2}"/>
          </ac:spMkLst>
        </pc:spChg>
        <pc:spChg chg="add del mod ord">
          <ac:chgData name="Xu, Yuejia" userId="71db34dd-e32b-4d87-a0ac-20dc08123265" providerId="ADAL" clId="{FE83BAC8-9490-4570-B8CA-80B697A6824D}" dt="2023-05-17T14:48:45.799" v="4198" actId="26606"/>
          <ac:spMkLst>
            <pc:docMk/>
            <pc:sldMk cId="2739986986" sldId="698"/>
            <ac:spMk id="17" creationId="{9C69554C-392D-3771-85ED-A8BBCE1C67E6}"/>
          </ac:spMkLst>
        </pc:spChg>
        <pc:spChg chg="add del mod ord">
          <ac:chgData name="Xu, Yuejia" userId="71db34dd-e32b-4d87-a0ac-20dc08123265" providerId="ADAL" clId="{FE83BAC8-9490-4570-B8CA-80B697A6824D}" dt="2023-05-17T14:48:45.799" v="4198" actId="26606"/>
          <ac:spMkLst>
            <pc:docMk/>
            <pc:sldMk cId="2739986986" sldId="698"/>
            <ac:spMk id="18" creationId="{37E767AD-7D33-4794-D8FE-7D99D12A62C6}"/>
          </ac:spMkLst>
        </pc:spChg>
        <pc:spChg chg="add mod">
          <ac:chgData name="Xu, Yuejia" userId="71db34dd-e32b-4d87-a0ac-20dc08123265" providerId="ADAL" clId="{FE83BAC8-9490-4570-B8CA-80B697A6824D}" dt="2023-05-21T16:22:18.441" v="13309" actId="1038"/>
          <ac:spMkLst>
            <pc:docMk/>
            <pc:sldMk cId="2739986986" sldId="698"/>
            <ac:spMk id="18" creationId="{647ED883-0864-B81C-2EF6-CF544E5AF357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19" creationId="{2ECBBE31-4411-D132-0C63-A48F1D0D26C8}"/>
          </ac:spMkLst>
        </pc:spChg>
        <pc:spChg chg="add del mod">
          <ac:chgData name="Xu, Yuejia" userId="71db34dd-e32b-4d87-a0ac-20dc08123265" providerId="ADAL" clId="{FE83BAC8-9490-4570-B8CA-80B697A6824D}" dt="2023-05-21T16:21:53.178" v="13284" actId="478"/>
          <ac:spMkLst>
            <pc:docMk/>
            <pc:sldMk cId="2739986986" sldId="698"/>
            <ac:spMk id="20" creationId="{74023F92-AC52-4526-9C39-662D42230778}"/>
          </ac:spMkLst>
        </pc:spChg>
        <pc:spChg chg="add del mod ord">
          <ac:chgData name="Xu, Yuejia" userId="71db34dd-e32b-4d87-a0ac-20dc08123265" providerId="ADAL" clId="{FE83BAC8-9490-4570-B8CA-80B697A6824D}" dt="2023-05-17T14:49:12.328" v="4207" actId="478"/>
          <ac:spMkLst>
            <pc:docMk/>
            <pc:sldMk cId="2739986986" sldId="698"/>
            <ac:spMk id="20" creationId="{D872864C-BF9F-FF0E-ED7F-9866A93FA526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21" creationId="{5B912F2B-A635-80B1-B5C4-F4A07F7782C8}"/>
          </ac:spMkLst>
        </pc:spChg>
        <pc:spChg chg="add del mod ord">
          <ac:chgData name="Xu, Yuejia" userId="71db34dd-e32b-4d87-a0ac-20dc08123265" providerId="ADAL" clId="{FE83BAC8-9490-4570-B8CA-80B697A6824D}" dt="2023-05-21T16:21:37.355" v="13192" actId="478"/>
          <ac:spMkLst>
            <pc:docMk/>
            <pc:sldMk cId="2739986986" sldId="698"/>
            <ac:spMk id="22" creationId="{F65209DD-5BC9-D18A-327B-DE67B6C853AF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23" creationId="{8FEFA16B-9597-B90D-B228-488FF2BE8731}"/>
          </ac:spMkLst>
        </pc:spChg>
        <pc:spChg chg="add mod ord">
          <ac:chgData name="Xu, Yuejia" userId="71db34dd-e32b-4d87-a0ac-20dc08123265" providerId="ADAL" clId="{FE83BAC8-9490-4570-B8CA-80B697A6824D}" dt="2023-05-21T16:43:57.302" v="14262" actId="1036"/>
          <ac:spMkLst>
            <pc:docMk/>
            <pc:sldMk cId="2739986986" sldId="698"/>
            <ac:spMk id="24" creationId="{37C0E4B0-CC5F-D215-592B-E217D02BE2F1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25" creationId="{4953B4CF-C638-CA4C-A65C-5A7602AAC834}"/>
          </ac:spMkLst>
        </pc:spChg>
        <pc:spChg chg="add del mod ord">
          <ac:chgData name="Xu, Yuejia" userId="71db34dd-e32b-4d87-a0ac-20dc08123265" providerId="ADAL" clId="{FE83BAC8-9490-4570-B8CA-80B697A6824D}" dt="2023-05-17T14:47:57.082" v="4053" actId="478"/>
          <ac:spMkLst>
            <pc:docMk/>
            <pc:sldMk cId="2739986986" sldId="698"/>
            <ac:spMk id="26" creationId="{2CAEEAE7-17B9-01C2-9504-A8C7054B038C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27" creationId="{51CAFFAC-6587-CC12-CE7D-C98B44DDCA94}"/>
          </ac:spMkLst>
        </pc:spChg>
        <pc:spChg chg="add mod">
          <ac:chgData name="Xu, Yuejia" userId="71db34dd-e32b-4d87-a0ac-20dc08123265" providerId="ADAL" clId="{FE83BAC8-9490-4570-B8CA-80B697A6824D}" dt="2023-05-21T16:37:35.415" v="14232" actId="1035"/>
          <ac:spMkLst>
            <pc:docMk/>
            <pc:sldMk cId="2739986986" sldId="698"/>
            <ac:spMk id="28" creationId="{9174000B-FDC7-B330-0030-46FC22116F6B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29" creationId="{5C082E5A-B01F-6E4A-AF5E-1018BDB8DB84}"/>
          </ac:spMkLst>
        </pc:spChg>
        <pc:spChg chg="add mod">
          <ac:chgData name="Xu, Yuejia" userId="71db34dd-e32b-4d87-a0ac-20dc08123265" providerId="ADAL" clId="{FE83BAC8-9490-4570-B8CA-80B697A6824D}" dt="2023-05-21T16:37:39.197" v="14235" actId="1035"/>
          <ac:spMkLst>
            <pc:docMk/>
            <pc:sldMk cId="2739986986" sldId="698"/>
            <ac:spMk id="29" creationId="{F69B9A50-8F35-ACCE-3100-8A7C33463C21}"/>
          </ac:spMkLst>
        </pc:spChg>
        <pc:spChg chg="add del mod">
          <ac:chgData name="Xu, Yuejia" userId="71db34dd-e32b-4d87-a0ac-20dc08123265" providerId="ADAL" clId="{FE83BAC8-9490-4570-B8CA-80B697A6824D}" dt="2023-05-17T14:49:15.382" v="4209" actId="478"/>
          <ac:spMkLst>
            <pc:docMk/>
            <pc:sldMk cId="2739986986" sldId="698"/>
            <ac:spMk id="30" creationId="{ADBFCF9E-5EC0-A8F9-87D0-B7BDBB78A2E6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31" creationId="{180F1810-8803-019D-C51E-CD43555A0542}"/>
          </ac:spMkLst>
        </pc:spChg>
        <pc:spChg chg="add mod">
          <ac:chgData name="Xu, Yuejia" userId="71db34dd-e32b-4d87-a0ac-20dc08123265" providerId="ADAL" clId="{FE83BAC8-9490-4570-B8CA-80B697A6824D}" dt="2023-05-21T16:33:49.786" v="13870" actId="1036"/>
          <ac:spMkLst>
            <pc:docMk/>
            <pc:sldMk cId="2739986986" sldId="698"/>
            <ac:spMk id="32" creationId="{D5FFDFDB-ECF8-F983-E4AF-5639FF0EF1C6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33" creationId="{245FA2D1-66A1-6EA6-5B1A-17039DB6253B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35" creationId="{9D38BF62-A66D-2A03-EFEF-3ED60B0819F8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37" creationId="{18B098A5-02B5-44EE-AF8F-D595F46C7C81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39" creationId="{B99CA8DE-1514-B262-B6B3-813D8753A1AF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41" creationId="{53F76237-73F5-CC5F-CE21-1E49BAE9F0A0}"/>
          </ac:spMkLst>
        </pc:spChg>
        <pc:spChg chg="add del mod">
          <ac:chgData name="Xu, Yuejia" userId="71db34dd-e32b-4d87-a0ac-20dc08123265" providerId="ADAL" clId="{FE83BAC8-9490-4570-B8CA-80B697A6824D}" dt="2023-05-17T14:46:37.932" v="4039" actId="26606"/>
          <ac:spMkLst>
            <pc:docMk/>
            <pc:sldMk cId="2739986986" sldId="698"/>
            <ac:spMk id="43" creationId="{69C3DFFF-6866-894C-C0FB-0CC63412B5B6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45" creationId="{E873E763-A2FE-4FC7-6A1F-A8B3F9DFB876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46" creationId="{0494E34F-30B1-354F-48CD-1B37D12DE998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47" creationId="{6A63178B-4FD5-88EC-680D-FE154069B14B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48" creationId="{313F030D-2B61-DDF1-82DA-6B57A5BB39F5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49" creationId="{8A8876DB-039B-86E1-F1A0-32120665170E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50" creationId="{A468E8E2-8D7C-BE67-101D-7AC88B5E3BBB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51" creationId="{D803EF95-9480-B95E-2482-82E76602D0CC}"/>
          </ac:spMkLst>
        </pc:spChg>
        <pc:spChg chg="add del mo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52" creationId="{21C88F2C-2F60-79A6-A6CA-16F9278B5A4D}"/>
          </ac:spMkLst>
        </pc:spChg>
        <pc:spChg chg="add del mod or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53" creationId="{B4EED49B-242A-F6D8-C180-BAF2D8491DBF}"/>
          </ac:spMkLst>
        </pc:spChg>
        <pc:spChg chg="add del mod">
          <ac:chgData name="Xu, Yuejia" userId="71db34dd-e32b-4d87-a0ac-20dc08123265" providerId="ADAL" clId="{FE83BAC8-9490-4570-B8CA-80B697A6824D}" dt="2023-05-17T14:47:36.482" v="4045" actId="700"/>
          <ac:spMkLst>
            <pc:docMk/>
            <pc:sldMk cId="2739986986" sldId="698"/>
            <ac:spMk id="54" creationId="{DD921A92-208C-D324-50A7-717F0B5A2AA7}"/>
          </ac:spMkLst>
        </pc:spChg>
        <pc:spChg chg="add del mod ord">
          <ac:chgData name="Xu, Yuejia" userId="71db34dd-e32b-4d87-a0ac-20dc08123265" providerId="ADAL" clId="{FE83BAC8-9490-4570-B8CA-80B697A6824D}" dt="2023-05-17T14:48:45.799" v="4198" actId="26606"/>
          <ac:spMkLst>
            <pc:docMk/>
            <pc:sldMk cId="2739986986" sldId="698"/>
            <ac:spMk id="55" creationId="{E36CDE00-D62E-7B1F-09DD-40C749E4F96F}"/>
          </ac:spMkLst>
        </pc:spChg>
        <pc:spChg chg="add del mod">
          <ac:chgData name="Xu, Yuejia" userId="71db34dd-e32b-4d87-a0ac-20dc08123265" providerId="ADAL" clId="{FE83BAC8-9490-4570-B8CA-80B697A6824D}" dt="2023-05-17T14:48:50.899" v="4200" actId="478"/>
          <ac:spMkLst>
            <pc:docMk/>
            <pc:sldMk cId="2739986986" sldId="698"/>
            <ac:spMk id="60" creationId="{726A59AB-88CC-84E3-6E36-7ADEE711CCAD}"/>
          </ac:spMkLst>
        </pc:spChg>
        <pc:spChg chg="add del mod">
          <ac:chgData name="Xu, Yuejia" userId="71db34dd-e32b-4d87-a0ac-20dc08123265" providerId="ADAL" clId="{FE83BAC8-9490-4570-B8CA-80B697A6824D}" dt="2023-05-17T14:49:12.328" v="4207" actId="478"/>
          <ac:spMkLst>
            <pc:docMk/>
            <pc:sldMk cId="2739986986" sldId="698"/>
            <ac:spMk id="62" creationId="{D7EA29F6-AC3B-DEFD-FDCF-B6B5A1D1A219}"/>
          </ac:spMkLst>
        </pc:spChg>
        <pc:spChg chg="add mod">
          <ac:chgData name="Xu, Yuejia" userId="71db34dd-e32b-4d87-a0ac-20dc08123265" providerId="ADAL" clId="{FE83BAC8-9490-4570-B8CA-80B697A6824D}" dt="2023-05-21T16:23:05.451" v="13334" actId="1582"/>
          <ac:spMkLst>
            <pc:docMk/>
            <pc:sldMk cId="2739986986" sldId="698"/>
            <ac:spMk id="64" creationId="{0D573E36-7EC6-4DCD-BBA9-08938537AAD4}"/>
          </ac:spMkLst>
        </pc:spChg>
        <pc:spChg chg="add mod">
          <ac:chgData name="Xu, Yuejia" userId="71db34dd-e32b-4d87-a0ac-20dc08123265" providerId="ADAL" clId="{FE83BAC8-9490-4570-B8CA-80B697A6824D}" dt="2023-05-21T16:43:57.302" v="14262" actId="1036"/>
          <ac:spMkLst>
            <pc:docMk/>
            <pc:sldMk cId="2739986986" sldId="698"/>
            <ac:spMk id="66" creationId="{0A0FA85D-B51A-93BB-01FD-7DD5AB0E4EC7}"/>
          </ac:spMkLst>
        </pc:spChg>
        <pc:spChg chg="add del mod">
          <ac:chgData name="Xu, Yuejia" userId="71db34dd-e32b-4d87-a0ac-20dc08123265" providerId="ADAL" clId="{FE83BAC8-9490-4570-B8CA-80B697A6824D}" dt="2023-05-21T16:20:56.773" v="13125" actId="478"/>
          <ac:spMkLst>
            <pc:docMk/>
            <pc:sldMk cId="2739986986" sldId="698"/>
            <ac:spMk id="68" creationId="{97B2E415-7415-ADCE-0A46-75A131D5A553}"/>
          </ac:spMkLst>
        </pc:spChg>
        <pc:spChg chg="add mod">
          <ac:chgData name="Xu, Yuejia" userId="71db34dd-e32b-4d87-a0ac-20dc08123265" providerId="ADAL" clId="{FE83BAC8-9490-4570-B8CA-80B697A6824D}" dt="2023-05-21T16:44:26.551" v="14277" actId="1036"/>
          <ac:spMkLst>
            <pc:docMk/>
            <pc:sldMk cId="2739986986" sldId="698"/>
            <ac:spMk id="70" creationId="{34FA8A22-0EA3-421E-E79C-425A48982687}"/>
          </ac:spMkLst>
        </pc:spChg>
        <pc:spChg chg="add del mod">
          <ac:chgData name="Xu, Yuejia" userId="71db34dd-e32b-4d87-a0ac-20dc08123265" providerId="ADAL" clId="{FE83BAC8-9490-4570-B8CA-80B697A6824D}" dt="2023-05-17T14:49:20.916" v="4210" actId="478"/>
          <ac:spMkLst>
            <pc:docMk/>
            <pc:sldMk cId="2739986986" sldId="698"/>
            <ac:spMk id="72" creationId="{53C2F29B-BE59-4554-CB10-EDA7965D9F9D}"/>
          </ac:spMkLst>
        </pc:spChg>
        <pc:spChg chg="add del mod">
          <ac:chgData name="Xu, Yuejia" userId="71db34dd-e32b-4d87-a0ac-20dc08123265" providerId="ADAL" clId="{FE83BAC8-9490-4570-B8CA-80B697A6824D}" dt="2023-05-21T10:36:53.873" v="9329" actId="478"/>
          <ac:spMkLst>
            <pc:docMk/>
            <pc:sldMk cId="2739986986" sldId="698"/>
            <ac:spMk id="74" creationId="{0B477664-EBE7-393F-F34C-3FDB3E3A1E7E}"/>
          </ac:spMkLst>
        </pc:spChg>
        <pc:graphicFrameChg chg="add del mod">
          <ac:chgData name="Xu, Yuejia" userId="71db34dd-e32b-4d87-a0ac-20dc08123265" providerId="ADAL" clId="{FE83BAC8-9490-4570-B8CA-80B697A6824D}" dt="2023-05-21T16:08:49.783" v="12541" actId="3680"/>
          <ac:graphicFrameMkLst>
            <pc:docMk/>
            <pc:sldMk cId="2739986986" sldId="698"/>
            <ac:graphicFrameMk id="7" creationId="{D2735D61-DD45-9A40-A530-EC65E4FAE3FE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4:14.681" v="13935" actId="1035"/>
          <ac:graphicFrameMkLst>
            <pc:docMk/>
            <pc:sldMk cId="2739986986" sldId="698"/>
            <ac:graphicFrameMk id="8" creationId="{F74451A2-F8B5-37D8-BA69-6E51E5D7EE5B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4:23.268" v="13948" actId="1036"/>
          <ac:graphicFrameMkLst>
            <pc:docMk/>
            <pc:sldMk cId="2739986986" sldId="698"/>
            <ac:graphicFrameMk id="13" creationId="{1B515BFC-4F72-21A1-2138-B0F708161519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4:23.268" v="13948" actId="1036"/>
          <ac:graphicFrameMkLst>
            <pc:docMk/>
            <pc:sldMk cId="2739986986" sldId="698"/>
            <ac:graphicFrameMk id="21" creationId="{43667EF2-6C8C-F981-E5BC-2C1E41C52E30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6:05.232" v="14033" actId="1036"/>
          <ac:graphicFrameMkLst>
            <pc:docMk/>
            <pc:sldMk cId="2739986986" sldId="698"/>
            <ac:graphicFrameMk id="23" creationId="{D135CF67-622E-92BD-EC14-125F0983273A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4:23.268" v="13948" actId="1036"/>
          <ac:graphicFrameMkLst>
            <pc:docMk/>
            <pc:sldMk cId="2739986986" sldId="698"/>
            <ac:graphicFrameMk id="25" creationId="{4905405E-329F-3E44-77B0-FDB45C332929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4:23.268" v="13948" actId="1036"/>
          <ac:graphicFrameMkLst>
            <pc:docMk/>
            <pc:sldMk cId="2739986986" sldId="698"/>
            <ac:graphicFrameMk id="26" creationId="{CED136CA-C9F8-8223-9B8D-70156DA4D112}"/>
          </ac:graphicFrameMkLst>
        </pc:graphicFrameChg>
        <pc:graphicFrameChg chg="add mod modGraphic">
          <ac:chgData name="Xu, Yuejia" userId="71db34dd-e32b-4d87-a0ac-20dc08123265" providerId="ADAL" clId="{FE83BAC8-9490-4570-B8CA-80B697A6824D}" dt="2023-05-21T16:36:09.389" v="14036" actId="1036"/>
          <ac:graphicFrameMkLst>
            <pc:docMk/>
            <pc:sldMk cId="2739986986" sldId="698"/>
            <ac:graphicFrameMk id="27" creationId="{888C4167-84C6-5AAA-040A-804F6B1424C1}"/>
          </ac:graphicFrameMkLst>
        </pc:graphicFrameChg>
      </pc:sldChg>
      <pc:sldChg chg="addSp delSp modSp add mod modAnim modNotesTx">
        <pc:chgData name="Xu, Yuejia" userId="71db34dd-e32b-4d87-a0ac-20dc08123265" providerId="ADAL" clId="{FE83BAC8-9490-4570-B8CA-80B697A6824D}" dt="2023-05-26T14:16:43.487" v="17210" actId="20577"/>
        <pc:sldMkLst>
          <pc:docMk/>
          <pc:sldMk cId="1788065398" sldId="699"/>
        </pc:sldMkLst>
        <pc:spChg chg="mod">
          <ac:chgData name="Xu, Yuejia" userId="71db34dd-e32b-4d87-a0ac-20dc08123265" providerId="ADAL" clId="{FE83BAC8-9490-4570-B8CA-80B697A6824D}" dt="2023-05-21T11:20:40.601" v="9703" actId="27636"/>
          <ac:spMkLst>
            <pc:docMk/>
            <pc:sldMk cId="1788065398" sldId="699"/>
            <ac:spMk id="2" creationId="{77373B79-EA9B-16A2-196B-9803E610FAAA}"/>
          </ac:spMkLst>
        </pc:spChg>
        <pc:spChg chg="add mod">
          <ac:chgData name="Xu, Yuejia" userId="71db34dd-e32b-4d87-a0ac-20dc08123265" providerId="ADAL" clId="{FE83BAC8-9490-4570-B8CA-80B697A6824D}" dt="2023-05-26T14:16:43.487" v="17210" actId="20577"/>
          <ac:spMkLst>
            <pc:docMk/>
            <pc:sldMk cId="1788065398" sldId="699"/>
            <ac:spMk id="3" creationId="{0B7E2438-E248-F568-1C91-2B7A82EA3276}"/>
          </ac:spMkLst>
        </pc:spChg>
        <pc:spChg chg="mod">
          <ac:chgData name="Xu, Yuejia" userId="71db34dd-e32b-4d87-a0ac-20dc08123265" providerId="ADAL" clId="{FE83BAC8-9490-4570-B8CA-80B697A6824D}" dt="2023-05-21T11:53:12.988" v="10509" actId="207"/>
          <ac:spMkLst>
            <pc:docMk/>
            <pc:sldMk cId="1788065398" sldId="699"/>
            <ac:spMk id="22" creationId="{F65209DD-5BC9-D18A-327B-DE67B6C853AF}"/>
          </ac:spMkLst>
        </pc:spChg>
        <pc:spChg chg="mod">
          <ac:chgData name="Xu, Yuejia" userId="71db34dd-e32b-4d87-a0ac-20dc08123265" providerId="ADAL" clId="{FE83BAC8-9490-4570-B8CA-80B697A6824D}" dt="2023-05-21T11:53:22.898" v="10517" actId="1037"/>
          <ac:spMkLst>
            <pc:docMk/>
            <pc:sldMk cId="1788065398" sldId="699"/>
            <ac:spMk id="24" creationId="{37C0E4B0-CC5F-D215-592B-E217D02BE2F1}"/>
          </ac:spMkLst>
        </pc:spChg>
        <pc:spChg chg="del">
          <ac:chgData name="Xu, Yuejia" userId="71db34dd-e32b-4d87-a0ac-20dc08123265" providerId="ADAL" clId="{FE83BAC8-9490-4570-B8CA-80B697A6824D}" dt="2023-05-21T11:21:33.371" v="9768" actId="478"/>
          <ac:spMkLst>
            <pc:docMk/>
            <pc:sldMk cId="1788065398" sldId="699"/>
            <ac:spMk id="32" creationId="{D5FFDFDB-ECF8-F983-E4AF-5639FF0EF1C6}"/>
          </ac:spMkLst>
        </pc:spChg>
        <pc:spChg chg="mod">
          <ac:chgData name="Xu, Yuejia" userId="71db34dd-e32b-4d87-a0ac-20dc08123265" providerId="ADAL" clId="{FE83BAC8-9490-4570-B8CA-80B697A6824D}" dt="2023-05-21T11:28:39.507" v="9957" actId="14100"/>
          <ac:spMkLst>
            <pc:docMk/>
            <pc:sldMk cId="1788065398" sldId="699"/>
            <ac:spMk id="64" creationId="{0D573E36-7EC6-4DCD-BBA9-08938537AAD4}"/>
          </ac:spMkLst>
        </pc:spChg>
        <pc:spChg chg="mod">
          <ac:chgData name="Xu, Yuejia" userId="71db34dd-e32b-4d87-a0ac-20dc08123265" providerId="ADAL" clId="{FE83BAC8-9490-4570-B8CA-80B697A6824D}" dt="2023-05-21T12:05:02.766" v="10970" actId="20577"/>
          <ac:spMkLst>
            <pc:docMk/>
            <pc:sldMk cId="1788065398" sldId="699"/>
            <ac:spMk id="66" creationId="{0A0FA85D-B51A-93BB-01FD-7DD5AB0E4EC7}"/>
          </ac:spMkLst>
        </pc:spChg>
        <pc:spChg chg="mod">
          <ac:chgData name="Xu, Yuejia" userId="71db34dd-e32b-4d87-a0ac-20dc08123265" providerId="ADAL" clId="{FE83BAC8-9490-4570-B8CA-80B697A6824D}" dt="2023-05-21T12:04:11.672" v="10942" actId="207"/>
          <ac:spMkLst>
            <pc:docMk/>
            <pc:sldMk cId="1788065398" sldId="699"/>
            <ac:spMk id="68" creationId="{97B2E415-7415-ADCE-0A46-75A131D5A553}"/>
          </ac:spMkLst>
        </pc:spChg>
        <pc:spChg chg="mod">
          <ac:chgData name="Xu, Yuejia" userId="71db34dd-e32b-4d87-a0ac-20dc08123265" providerId="ADAL" clId="{FE83BAC8-9490-4570-B8CA-80B697A6824D}" dt="2023-05-21T12:05:33.179" v="10986" actId="14100"/>
          <ac:spMkLst>
            <pc:docMk/>
            <pc:sldMk cId="1788065398" sldId="699"/>
            <ac:spMk id="70" creationId="{34FA8A22-0EA3-421E-E79C-425A48982687}"/>
          </ac:spMkLst>
        </pc:spChg>
      </pc:sldChg>
      <pc:sldChg chg="addSp delSp modSp new mod modClrScheme chgLayout modNotesTx">
        <pc:chgData name="Xu, Yuejia" userId="71db34dd-e32b-4d87-a0ac-20dc08123265" providerId="ADAL" clId="{FE83BAC8-9490-4570-B8CA-80B697A6824D}" dt="2023-05-26T14:45:44.751" v="17244" actId="1036"/>
        <pc:sldMkLst>
          <pc:docMk/>
          <pc:sldMk cId="3835552173" sldId="700"/>
        </pc:sldMkLst>
        <pc:spChg chg="del mod ord">
          <ac:chgData name="Xu, Yuejia" userId="71db34dd-e32b-4d87-a0ac-20dc08123265" providerId="ADAL" clId="{FE83BAC8-9490-4570-B8CA-80B697A6824D}" dt="2023-05-21T16:54:43.763" v="14279" actId="700"/>
          <ac:spMkLst>
            <pc:docMk/>
            <pc:sldMk cId="3835552173" sldId="700"/>
            <ac:spMk id="2" creationId="{4C00B196-01F7-44CA-5B1F-DDA3083AD7B8}"/>
          </ac:spMkLst>
        </pc:spChg>
        <pc:spChg chg="del mod ord">
          <ac:chgData name="Xu, Yuejia" userId="71db34dd-e32b-4d87-a0ac-20dc08123265" providerId="ADAL" clId="{FE83BAC8-9490-4570-B8CA-80B697A6824D}" dt="2023-05-21T16:54:43.763" v="14279" actId="700"/>
          <ac:spMkLst>
            <pc:docMk/>
            <pc:sldMk cId="3835552173" sldId="700"/>
            <ac:spMk id="3" creationId="{2ABE2A66-D45A-E301-57EF-9E6F6D7C3510}"/>
          </ac:spMkLst>
        </pc:spChg>
        <pc:spChg chg="mod ord">
          <ac:chgData name="Xu, Yuejia" userId="71db34dd-e32b-4d87-a0ac-20dc08123265" providerId="ADAL" clId="{FE83BAC8-9490-4570-B8CA-80B697A6824D}" dt="2023-05-21T16:54:43.763" v="14279" actId="700"/>
          <ac:spMkLst>
            <pc:docMk/>
            <pc:sldMk cId="3835552173" sldId="700"/>
            <ac:spMk id="4" creationId="{28D7EF4B-748F-EDC3-5DCF-E00A22673894}"/>
          </ac:spMkLst>
        </pc:spChg>
        <pc:spChg chg="del mod ord">
          <ac:chgData name="Xu, Yuejia" userId="71db34dd-e32b-4d87-a0ac-20dc08123265" providerId="ADAL" clId="{FE83BAC8-9490-4570-B8CA-80B697A6824D}" dt="2023-05-21T16:54:43.763" v="14279" actId="700"/>
          <ac:spMkLst>
            <pc:docMk/>
            <pc:sldMk cId="3835552173" sldId="700"/>
            <ac:spMk id="5" creationId="{63EB720A-FC06-8DD0-7F81-0EC327DF0D4D}"/>
          </ac:spMkLst>
        </pc:spChg>
        <pc:spChg chg="del mod ord">
          <ac:chgData name="Xu, Yuejia" userId="71db34dd-e32b-4d87-a0ac-20dc08123265" providerId="ADAL" clId="{FE83BAC8-9490-4570-B8CA-80B697A6824D}" dt="2023-05-21T16:55:01.314" v="14283" actId="478"/>
          <ac:spMkLst>
            <pc:docMk/>
            <pc:sldMk cId="3835552173" sldId="700"/>
            <ac:spMk id="6" creationId="{73293454-B91C-5901-9668-8FCBB40847A4}"/>
          </ac:spMkLst>
        </pc:spChg>
        <pc:spChg chg="add mod ord">
          <ac:chgData name="Xu, Yuejia" userId="71db34dd-e32b-4d87-a0ac-20dc08123265" providerId="ADAL" clId="{FE83BAC8-9490-4570-B8CA-80B697A6824D}" dt="2023-05-21T16:55:41.190" v="14292"/>
          <ac:spMkLst>
            <pc:docMk/>
            <pc:sldMk cId="3835552173" sldId="700"/>
            <ac:spMk id="7" creationId="{F68848CB-B449-9856-8733-7C1D012D8362}"/>
          </ac:spMkLst>
        </pc:spChg>
        <pc:spChg chg="add del mod ord">
          <ac:chgData name="Xu, Yuejia" userId="71db34dd-e32b-4d87-a0ac-20dc08123265" providerId="ADAL" clId="{FE83BAC8-9490-4570-B8CA-80B697A6824D}" dt="2023-05-21T16:54:52.243" v="14280" actId="478"/>
          <ac:spMkLst>
            <pc:docMk/>
            <pc:sldMk cId="3835552173" sldId="700"/>
            <ac:spMk id="8" creationId="{35D01CE7-C462-71F8-CB4E-BC5C6D72E5C3}"/>
          </ac:spMkLst>
        </pc:spChg>
        <pc:spChg chg="add del mod ord">
          <ac:chgData name="Xu, Yuejia" userId="71db34dd-e32b-4d87-a0ac-20dc08123265" providerId="ADAL" clId="{FE83BAC8-9490-4570-B8CA-80B697A6824D}" dt="2023-05-21T16:54:55.213" v="14281" actId="478"/>
          <ac:spMkLst>
            <pc:docMk/>
            <pc:sldMk cId="3835552173" sldId="700"/>
            <ac:spMk id="9" creationId="{5C55F15D-209A-F0BA-D054-6F04780AD1C4}"/>
          </ac:spMkLst>
        </pc:spChg>
        <pc:spChg chg="add del mod ord">
          <ac:chgData name="Xu, Yuejia" userId="71db34dd-e32b-4d87-a0ac-20dc08123265" providerId="ADAL" clId="{FE83BAC8-9490-4570-B8CA-80B697A6824D}" dt="2023-05-21T16:55:34.917" v="14291" actId="478"/>
          <ac:spMkLst>
            <pc:docMk/>
            <pc:sldMk cId="3835552173" sldId="700"/>
            <ac:spMk id="10" creationId="{EF6192CC-F4A5-B224-79B3-19D86E6D272B}"/>
          </ac:spMkLst>
        </pc:spChg>
        <pc:spChg chg="add del mod ord">
          <ac:chgData name="Xu, Yuejia" userId="71db34dd-e32b-4d87-a0ac-20dc08123265" providerId="ADAL" clId="{FE83BAC8-9490-4570-B8CA-80B697A6824D}" dt="2023-05-21T16:55:15.756" v="14284"/>
          <ac:spMkLst>
            <pc:docMk/>
            <pc:sldMk cId="3835552173" sldId="700"/>
            <ac:spMk id="11" creationId="{B53FFF4D-0C77-622E-BAE1-C5F5673056DC}"/>
          </ac:spMkLst>
        </pc:spChg>
        <pc:spChg chg="add del mod ord">
          <ac:chgData name="Xu, Yuejia" userId="71db34dd-e32b-4d87-a0ac-20dc08123265" providerId="ADAL" clId="{FE83BAC8-9490-4570-B8CA-80B697A6824D}" dt="2023-05-21T16:54:58.444" v="14282" actId="478"/>
          <ac:spMkLst>
            <pc:docMk/>
            <pc:sldMk cId="3835552173" sldId="700"/>
            <ac:spMk id="12" creationId="{DCC01C53-A0C1-B4C6-545E-37F7A51484DF}"/>
          </ac:spMkLst>
        </pc:spChg>
        <pc:spChg chg="add mod">
          <ac:chgData name="Xu, Yuejia" userId="71db34dd-e32b-4d87-a0ac-20dc08123265" providerId="ADAL" clId="{FE83BAC8-9490-4570-B8CA-80B697A6824D}" dt="2023-05-26T14:45:38.100" v="17234" actId="20577"/>
          <ac:spMkLst>
            <pc:docMk/>
            <pc:sldMk cId="3835552173" sldId="700"/>
            <ac:spMk id="16" creationId="{05B05076-A8C9-07E2-9A70-C24D23350EC3}"/>
          </ac:spMkLst>
        </pc:spChg>
        <pc:graphicFrameChg chg="add mod modGraphic">
          <ac:chgData name="Xu, Yuejia" userId="71db34dd-e32b-4d87-a0ac-20dc08123265" providerId="ADAL" clId="{FE83BAC8-9490-4570-B8CA-80B697A6824D}" dt="2023-05-26T14:45:44.751" v="17244" actId="1036"/>
          <ac:graphicFrameMkLst>
            <pc:docMk/>
            <pc:sldMk cId="3835552173" sldId="700"/>
            <ac:graphicFrameMk id="15" creationId="{24A57D7A-2529-1456-EB1B-C22523441692}"/>
          </ac:graphicFrameMkLst>
        </pc:graphicFrameChg>
        <pc:picChg chg="add mod">
          <ac:chgData name="Xu, Yuejia" userId="71db34dd-e32b-4d87-a0ac-20dc08123265" providerId="ADAL" clId="{FE83BAC8-9490-4570-B8CA-80B697A6824D}" dt="2023-05-21T17:04:38.066" v="14490" actId="1035"/>
          <ac:picMkLst>
            <pc:docMk/>
            <pc:sldMk cId="3835552173" sldId="700"/>
            <ac:picMk id="14" creationId="{857474AD-494A-AE88-2A22-60BE8E215018}"/>
          </ac:picMkLst>
        </pc:picChg>
      </pc:sldChg>
      <pc:sldChg chg="addSp delSp modSp new mod">
        <pc:chgData name="Xu, Yuejia" userId="71db34dd-e32b-4d87-a0ac-20dc08123265" providerId="ADAL" clId="{FE83BAC8-9490-4570-B8CA-80B697A6824D}" dt="2023-05-21T20:52:29.390" v="15941" actId="20577"/>
        <pc:sldMkLst>
          <pc:docMk/>
          <pc:sldMk cId="726183541" sldId="701"/>
        </pc:sldMkLst>
        <pc:spChg chg="mod">
          <ac:chgData name="Xu, Yuejia" userId="71db34dd-e32b-4d87-a0ac-20dc08123265" providerId="ADAL" clId="{FE83BAC8-9490-4570-B8CA-80B697A6824D}" dt="2023-05-21T19:30:51.612" v="14619" actId="20577"/>
          <ac:spMkLst>
            <pc:docMk/>
            <pc:sldMk cId="726183541" sldId="701"/>
            <ac:spMk id="2" creationId="{73983395-CED5-5EE3-5D33-77E9530E51B8}"/>
          </ac:spMkLst>
        </pc:spChg>
        <pc:spChg chg="del">
          <ac:chgData name="Xu, Yuejia" userId="71db34dd-e32b-4d87-a0ac-20dc08123265" providerId="ADAL" clId="{FE83BAC8-9490-4570-B8CA-80B697A6824D}" dt="2023-05-21T19:31:20.882" v="14620"/>
          <ac:spMkLst>
            <pc:docMk/>
            <pc:sldMk cId="726183541" sldId="701"/>
            <ac:spMk id="3" creationId="{B08A36DD-233B-3387-4904-59ECEF1CCA9A}"/>
          </ac:spMkLst>
        </pc:spChg>
        <pc:spChg chg="add mod">
          <ac:chgData name="Xu, Yuejia" userId="71db34dd-e32b-4d87-a0ac-20dc08123265" providerId="ADAL" clId="{FE83BAC8-9490-4570-B8CA-80B697A6824D}" dt="2023-05-21T20:52:29.390" v="15941" actId="20577"/>
          <ac:spMkLst>
            <pc:docMk/>
            <pc:sldMk cId="726183541" sldId="701"/>
            <ac:spMk id="7" creationId="{826EF24F-D956-E573-EABF-C3D5C5C19378}"/>
          </ac:spMkLst>
        </pc:spChg>
      </pc:sldChg>
      <pc:sldChg chg="new del">
        <pc:chgData name="Xu, Yuejia" userId="71db34dd-e32b-4d87-a0ac-20dc08123265" providerId="ADAL" clId="{FE83BAC8-9490-4570-B8CA-80B697A6824D}" dt="2023-05-21T19:30:25.220" v="14578" actId="680"/>
        <pc:sldMkLst>
          <pc:docMk/>
          <pc:sldMk cId="4095929188" sldId="701"/>
        </pc:sldMkLst>
      </pc:sldChg>
      <pc:sldChg chg="addSp delSp modSp add mod modNotesTx">
        <pc:chgData name="Xu, Yuejia" userId="71db34dd-e32b-4d87-a0ac-20dc08123265" providerId="ADAL" clId="{FE83BAC8-9490-4570-B8CA-80B697A6824D}" dt="2023-05-21T21:00:45.229" v="16013" actId="20577"/>
        <pc:sldMkLst>
          <pc:docMk/>
          <pc:sldMk cId="1586416038" sldId="702"/>
        </pc:sldMkLst>
        <pc:spChg chg="add del mod">
          <ac:chgData name="Xu, Yuejia" userId="71db34dd-e32b-4d87-a0ac-20dc08123265" providerId="ADAL" clId="{FE83BAC8-9490-4570-B8CA-80B697A6824D}" dt="2023-05-21T20:55:06.925" v="15944"/>
          <ac:spMkLst>
            <pc:docMk/>
            <pc:sldMk cId="1586416038" sldId="702"/>
            <ac:spMk id="3" creationId="{D8CC5A01-A553-0E0D-524D-12B9544FC486}"/>
          </ac:spMkLst>
        </pc:spChg>
        <pc:graphicFrameChg chg="mod modGraphic">
          <ac:chgData name="Xu, Yuejia" userId="71db34dd-e32b-4d87-a0ac-20dc08123265" providerId="ADAL" clId="{FE83BAC8-9490-4570-B8CA-80B697A6824D}" dt="2023-05-21T21:00:30.419" v="16012" actId="120"/>
          <ac:graphicFrameMkLst>
            <pc:docMk/>
            <pc:sldMk cId="1586416038" sldId="702"/>
            <ac:graphicFrameMk id="15" creationId="{24A57D7A-2529-1456-EB1B-C22523441692}"/>
          </ac:graphicFrameMkLst>
        </pc:graphicFrameChg>
        <pc:picChg chg="add mod">
          <ac:chgData name="Xu, Yuejia" userId="71db34dd-e32b-4d87-a0ac-20dc08123265" providerId="ADAL" clId="{FE83BAC8-9490-4570-B8CA-80B697A6824D}" dt="2023-05-21T20:55:18.656" v="15950" actId="14100"/>
          <ac:picMkLst>
            <pc:docMk/>
            <pc:sldMk cId="1586416038" sldId="702"/>
            <ac:picMk id="6" creationId="{B9B3D046-EF3E-CB04-FCBF-11222A9859C9}"/>
          </ac:picMkLst>
        </pc:picChg>
        <pc:picChg chg="del">
          <ac:chgData name="Xu, Yuejia" userId="71db34dd-e32b-4d87-a0ac-20dc08123265" providerId="ADAL" clId="{FE83BAC8-9490-4570-B8CA-80B697A6824D}" dt="2023-05-21T20:55:06.405" v="15943" actId="478"/>
          <ac:picMkLst>
            <pc:docMk/>
            <pc:sldMk cId="1586416038" sldId="702"/>
            <ac:picMk id="14" creationId="{857474AD-494A-AE88-2A22-60BE8E215018}"/>
          </ac:picMkLst>
        </pc:picChg>
      </pc:sldChg>
      <pc:sldChg chg="new del">
        <pc:chgData name="Xu, Yuejia" userId="71db34dd-e32b-4d87-a0ac-20dc08123265" providerId="ADAL" clId="{FE83BAC8-9490-4570-B8CA-80B697A6824D}" dt="2023-05-21T21:07:53.880" v="16016" actId="47"/>
        <pc:sldMkLst>
          <pc:docMk/>
          <pc:sldMk cId="3735812395" sldId="703"/>
        </pc:sldMkLst>
      </pc:sldChg>
      <pc:sldChg chg="modSp new del mod ord">
        <pc:chgData name="Xu, Yuejia" userId="71db34dd-e32b-4d87-a0ac-20dc08123265" providerId="ADAL" clId="{FE83BAC8-9490-4570-B8CA-80B697A6824D}" dt="2023-05-21T21:09:48.890" v="16233" actId="47"/>
        <pc:sldMkLst>
          <pc:docMk/>
          <pc:sldMk cId="4263777808" sldId="703"/>
        </pc:sldMkLst>
        <pc:spChg chg="mod">
          <ac:chgData name="Xu, Yuejia" userId="71db34dd-e32b-4d87-a0ac-20dc08123265" providerId="ADAL" clId="{FE83BAC8-9490-4570-B8CA-80B697A6824D}" dt="2023-05-21T21:08:18.250" v="16076" actId="20577"/>
          <ac:spMkLst>
            <pc:docMk/>
            <pc:sldMk cId="4263777808" sldId="703"/>
            <ac:spMk id="2" creationId="{6D8C950F-AC5A-B1EE-0B3A-5C30781048FA}"/>
          </ac:spMkLst>
        </pc:spChg>
        <pc:spChg chg="mod">
          <ac:chgData name="Xu, Yuejia" userId="71db34dd-e32b-4d87-a0ac-20dc08123265" providerId="ADAL" clId="{FE83BAC8-9490-4570-B8CA-80B697A6824D}" dt="2023-05-21T21:09:00.267" v="16227" actId="20577"/>
          <ac:spMkLst>
            <pc:docMk/>
            <pc:sldMk cId="4263777808" sldId="703"/>
            <ac:spMk id="3" creationId="{AD7C69D8-B6D0-EF5F-C6A1-2E6C4DB69734}"/>
          </ac:spMkLst>
        </pc:spChg>
      </pc:sldChg>
      <pc:sldChg chg="addSp modSp add mod modAnim modNotesTx">
        <pc:chgData name="Xu, Yuejia" userId="71db34dd-e32b-4d87-a0ac-20dc08123265" providerId="ADAL" clId="{FE83BAC8-9490-4570-B8CA-80B697A6824D}" dt="2023-05-25T14:00:04.116" v="17151" actId="20577"/>
        <pc:sldMkLst>
          <pc:docMk/>
          <pc:sldMk cId="1167713943" sldId="704"/>
        </pc:sldMkLst>
        <pc:spChg chg="mod">
          <ac:chgData name="Xu, Yuejia" userId="71db34dd-e32b-4d87-a0ac-20dc08123265" providerId="ADAL" clId="{FE83BAC8-9490-4570-B8CA-80B697A6824D}" dt="2023-05-21T23:45:57.407" v="17062" actId="20577"/>
          <ac:spMkLst>
            <pc:docMk/>
            <pc:sldMk cId="1167713943" sldId="704"/>
            <ac:spMk id="2" creationId="{77373B79-EA9B-16A2-196B-9803E610FAAA}"/>
          </ac:spMkLst>
        </pc:spChg>
        <pc:spChg chg="mod">
          <ac:chgData name="Xu, Yuejia" userId="71db34dd-e32b-4d87-a0ac-20dc08123265" providerId="ADAL" clId="{FE83BAC8-9490-4570-B8CA-80B697A6824D}" dt="2023-05-25T14:00:04.116" v="17151" actId="20577"/>
          <ac:spMkLst>
            <pc:docMk/>
            <pc:sldMk cId="1167713943" sldId="704"/>
            <ac:spMk id="3" creationId="{0B7E2438-E248-F568-1C91-2B7A82EA3276}"/>
          </ac:spMkLst>
        </pc:spChg>
        <pc:spChg chg="add mod">
          <ac:chgData name="Xu, Yuejia" userId="71db34dd-e32b-4d87-a0ac-20dc08123265" providerId="ADAL" clId="{FE83BAC8-9490-4570-B8CA-80B697A6824D}" dt="2023-05-21T21:13:59.013" v="16501" actId="20577"/>
          <ac:spMkLst>
            <pc:docMk/>
            <pc:sldMk cId="1167713943" sldId="704"/>
            <ac:spMk id="5" creationId="{49CC55B7-D938-230A-76A6-0E23031B426B}"/>
          </ac:spMkLst>
        </pc:spChg>
        <pc:spChg chg="add mod">
          <ac:chgData name="Xu, Yuejia" userId="71db34dd-e32b-4d87-a0ac-20dc08123265" providerId="ADAL" clId="{FE83BAC8-9490-4570-B8CA-80B697A6824D}" dt="2023-05-21T21:16:46.337" v="16756" actId="21"/>
          <ac:spMkLst>
            <pc:docMk/>
            <pc:sldMk cId="1167713943" sldId="704"/>
            <ac:spMk id="6" creationId="{BA7CC3CE-65D9-431A-E73D-CC0AA904C566}"/>
          </ac:spMkLst>
        </pc:spChg>
        <pc:spChg chg="add mod">
          <ac:chgData name="Xu, Yuejia" userId="71db34dd-e32b-4d87-a0ac-20dc08123265" providerId="ADAL" clId="{FE83BAC8-9490-4570-B8CA-80B697A6824D}" dt="2023-05-21T21:18:24.107" v="16955" actId="20577"/>
          <ac:spMkLst>
            <pc:docMk/>
            <pc:sldMk cId="1167713943" sldId="704"/>
            <ac:spMk id="7" creationId="{41182BE9-FC46-253C-2C4E-23E289646C69}"/>
          </ac:spMkLst>
        </pc:spChg>
        <pc:spChg chg="mod">
          <ac:chgData name="Xu, Yuejia" userId="71db34dd-e32b-4d87-a0ac-20dc08123265" providerId="ADAL" clId="{FE83BAC8-9490-4570-B8CA-80B697A6824D}" dt="2023-05-21T21:11:53.093" v="16285" actId="1035"/>
          <ac:spMkLst>
            <pc:docMk/>
            <pc:sldMk cId="1167713943" sldId="704"/>
            <ac:spMk id="22" creationId="{F65209DD-5BC9-D18A-327B-DE67B6C853AF}"/>
          </ac:spMkLst>
        </pc:spChg>
        <pc:spChg chg="mod">
          <ac:chgData name="Xu, Yuejia" userId="71db34dd-e32b-4d87-a0ac-20dc08123265" providerId="ADAL" clId="{FE83BAC8-9490-4570-B8CA-80B697A6824D}" dt="2023-05-21T21:13:32.132" v="16445" actId="1035"/>
          <ac:spMkLst>
            <pc:docMk/>
            <pc:sldMk cId="1167713943" sldId="704"/>
            <ac:spMk id="24" creationId="{37C0E4B0-CC5F-D215-592B-E217D02BE2F1}"/>
          </ac:spMkLst>
        </pc:spChg>
        <pc:spChg chg="mod">
          <ac:chgData name="Xu, Yuejia" userId="71db34dd-e32b-4d87-a0ac-20dc08123265" providerId="ADAL" clId="{FE83BAC8-9490-4570-B8CA-80B697A6824D}" dt="2023-05-21T21:12:54.276" v="16360" actId="20577"/>
          <ac:spMkLst>
            <pc:docMk/>
            <pc:sldMk cId="1167713943" sldId="704"/>
            <ac:spMk id="64" creationId="{0D573E36-7EC6-4DCD-BBA9-08938537AAD4}"/>
          </ac:spMkLst>
        </pc:spChg>
        <pc:spChg chg="mod">
          <ac:chgData name="Xu, Yuejia" userId="71db34dd-e32b-4d87-a0ac-20dc08123265" providerId="ADAL" clId="{FE83BAC8-9490-4570-B8CA-80B697A6824D}" dt="2023-05-21T21:17:34.704" v="16789"/>
          <ac:spMkLst>
            <pc:docMk/>
            <pc:sldMk cId="1167713943" sldId="704"/>
            <ac:spMk id="66" creationId="{0A0FA85D-B51A-93BB-01FD-7DD5AB0E4EC7}"/>
          </ac:spMkLst>
        </pc:spChg>
        <pc:spChg chg="mod">
          <ac:chgData name="Xu, Yuejia" userId="71db34dd-e32b-4d87-a0ac-20dc08123265" providerId="ADAL" clId="{FE83BAC8-9490-4570-B8CA-80B697A6824D}" dt="2023-05-21T21:14:02.269" v="16503" actId="20577"/>
          <ac:spMkLst>
            <pc:docMk/>
            <pc:sldMk cId="1167713943" sldId="704"/>
            <ac:spMk id="68" creationId="{97B2E415-7415-ADCE-0A46-75A131D5A553}"/>
          </ac:spMkLst>
        </pc:spChg>
        <pc:spChg chg="mod">
          <ac:chgData name="Xu, Yuejia" userId="71db34dd-e32b-4d87-a0ac-20dc08123265" providerId="ADAL" clId="{FE83BAC8-9490-4570-B8CA-80B697A6824D}" dt="2023-05-21T21:20:48.431" v="17055" actId="1038"/>
          <ac:spMkLst>
            <pc:docMk/>
            <pc:sldMk cId="1167713943" sldId="704"/>
            <ac:spMk id="70" creationId="{34FA8A22-0EA3-421E-E79C-425A48982687}"/>
          </ac:spMkLst>
        </pc:spChg>
      </pc:sldChg>
    </pc:docChg>
  </pc:docChgLst>
  <pc:docChgLst>
    <pc:chgData name="Xu, Yuejia" userId="71db34dd-e32b-4d87-a0ac-20dc08123265" providerId="ADAL" clId="{6B73609E-4D71-4C8A-868C-C60C9C4E5625}"/>
    <pc:docChg chg="undo custSel addSld modSld">
      <pc:chgData name="Xu, Yuejia" userId="71db34dd-e32b-4d87-a0ac-20dc08123265" providerId="ADAL" clId="{6B73609E-4D71-4C8A-868C-C60C9C4E5625}" dt="2023-01-27T14:04:17.912" v="1170" actId="20577"/>
      <pc:docMkLst>
        <pc:docMk/>
      </pc:docMkLst>
      <pc:sldChg chg="addSp delSp modSp mod">
        <pc:chgData name="Xu, Yuejia" userId="71db34dd-e32b-4d87-a0ac-20dc08123265" providerId="ADAL" clId="{6B73609E-4D71-4C8A-868C-C60C9C4E5625}" dt="2023-01-27T13:54:58.643" v="355" actId="20577"/>
        <pc:sldMkLst>
          <pc:docMk/>
          <pc:sldMk cId="2495467322" sldId="647"/>
        </pc:sldMkLst>
        <pc:spChg chg="mod">
          <ac:chgData name="Xu, Yuejia" userId="71db34dd-e32b-4d87-a0ac-20dc08123265" providerId="ADAL" clId="{6B73609E-4D71-4C8A-868C-C60C9C4E5625}" dt="2023-01-27T13:54:58.643" v="355" actId="20577"/>
          <ac:spMkLst>
            <pc:docMk/>
            <pc:sldMk cId="2495467322" sldId="647"/>
            <ac:spMk id="7" creationId="{3280B4E4-61A8-49A0-A9EB-09DEBE79ECB4}"/>
          </ac:spMkLst>
        </pc:spChg>
        <pc:spChg chg="mod">
          <ac:chgData name="Xu, Yuejia" userId="71db34dd-e32b-4d87-a0ac-20dc08123265" providerId="ADAL" clId="{6B73609E-4D71-4C8A-868C-C60C9C4E5625}" dt="2023-01-27T13:54:06.708" v="344" actId="20577"/>
          <ac:spMkLst>
            <pc:docMk/>
            <pc:sldMk cId="2495467322" sldId="647"/>
            <ac:spMk id="8" creationId="{E6633524-4000-449C-9928-52B2A91E23D0}"/>
          </ac:spMkLst>
        </pc:spChg>
        <pc:spChg chg="add del">
          <ac:chgData name="Xu, Yuejia" userId="71db34dd-e32b-4d87-a0ac-20dc08123265" providerId="ADAL" clId="{6B73609E-4D71-4C8A-868C-C60C9C4E5625}" dt="2023-01-27T13:54:44.615" v="346" actId="22"/>
          <ac:spMkLst>
            <pc:docMk/>
            <pc:sldMk cId="2495467322" sldId="647"/>
            <ac:spMk id="10" creationId="{2C01D2D7-5AA5-4B0A-B7F6-A06EEF3253E8}"/>
          </ac:spMkLst>
        </pc:spChg>
      </pc:sldChg>
      <pc:sldChg chg="modSp mod">
        <pc:chgData name="Xu, Yuejia" userId="71db34dd-e32b-4d87-a0ac-20dc08123265" providerId="ADAL" clId="{6B73609E-4D71-4C8A-868C-C60C9C4E5625}" dt="2023-01-27T14:04:17.912" v="1170" actId="20577"/>
        <pc:sldMkLst>
          <pc:docMk/>
          <pc:sldMk cId="692914733" sldId="649"/>
        </pc:sldMkLst>
        <pc:spChg chg="mod">
          <ac:chgData name="Xu, Yuejia" userId="71db34dd-e32b-4d87-a0ac-20dc08123265" providerId="ADAL" clId="{6B73609E-4D71-4C8A-868C-C60C9C4E5625}" dt="2023-01-27T14:04:17.912" v="1170" actId="20577"/>
          <ac:spMkLst>
            <pc:docMk/>
            <pc:sldMk cId="692914733" sldId="649"/>
            <ac:spMk id="3" creationId="{6894B88C-DC69-4A35-9163-0FDA0FE8A800}"/>
          </ac:spMkLst>
        </pc:spChg>
      </pc:sldChg>
      <pc:sldChg chg="modSp new mod">
        <pc:chgData name="Xu, Yuejia" userId="71db34dd-e32b-4d87-a0ac-20dc08123265" providerId="ADAL" clId="{6B73609E-4D71-4C8A-868C-C60C9C4E5625}" dt="2023-01-26T16:39:03.927" v="91" actId="20577"/>
        <pc:sldMkLst>
          <pc:docMk/>
          <pc:sldMk cId="3906879379" sldId="662"/>
        </pc:sldMkLst>
        <pc:spChg chg="mod">
          <ac:chgData name="Xu, Yuejia" userId="71db34dd-e32b-4d87-a0ac-20dc08123265" providerId="ADAL" clId="{6B73609E-4D71-4C8A-868C-C60C9C4E5625}" dt="2023-01-26T16:38:37.719" v="43" actId="20577"/>
          <ac:spMkLst>
            <pc:docMk/>
            <pc:sldMk cId="3906879379" sldId="662"/>
            <ac:spMk id="2" creationId="{4366BC89-079C-41B1-8B36-FC59A81031B0}"/>
          </ac:spMkLst>
        </pc:spChg>
        <pc:spChg chg="mod">
          <ac:chgData name="Xu, Yuejia" userId="71db34dd-e32b-4d87-a0ac-20dc08123265" providerId="ADAL" clId="{6B73609E-4D71-4C8A-868C-C60C9C4E5625}" dt="2023-01-26T16:39:03.927" v="91" actId="20577"/>
          <ac:spMkLst>
            <pc:docMk/>
            <pc:sldMk cId="3906879379" sldId="662"/>
            <ac:spMk id="3" creationId="{BC1F49D1-72C6-4D2A-A4FC-83BC16BC5886}"/>
          </ac:spMkLst>
        </pc:spChg>
      </pc:sldChg>
      <pc:sldChg chg="modSp new mod">
        <pc:chgData name="Xu, Yuejia" userId="71db34dd-e32b-4d87-a0ac-20dc08123265" providerId="ADAL" clId="{6B73609E-4D71-4C8A-868C-C60C9C4E5625}" dt="2023-01-27T14:00:01.945" v="1162" actId="20577"/>
        <pc:sldMkLst>
          <pc:docMk/>
          <pc:sldMk cId="2878435921" sldId="663"/>
        </pc:sldMkLst>
        <pc:spChg chg="mod">
          <ac:chgData name="Xu, Yuejia" userId="71db34dd-e32b-4d87-a0ac-20dc08123265" providerId="ADAL" clId="{6B73609E-4D71-4C8A-868C-C60C9C4E5625}" dt="2023-01-27T13:55:07.353" v="356"/>
          <ac:spMkLst>
            <pc:docMk/>
            <pc:sldMk cId="2878435921" sldId="663"/>
            <ac:spMk id="2" creationId="{9EBAFDD7-6658-4B5C-AB6F-34692CD79394}"/>
          </ac:spMkLst>
        </pc:spChg>
        <pc:spChg chg="mod">
          <ac:chgData name="Xu, Yuejia" userId="71db34dd-e32b-4d87-a0ac-20dc08123265" providerId="ADAL" clId="{6B73609E-4D71-4C8A-868C-C60C9C4E5625}" dt="2023-01-27T14:00:01.945" v="1162" actId="20577"/>
          <ac:spMkLst>
            <pc:docMk/>
            <pc:sldMk cId="2878435921" sldId="663"/>
            <ac:spMk id="3" creationId="{3478BE6C-AF3F-424B-92C2-F4C4E7E01F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CEE6F-3E75-4096-B874-172EA107A575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A0862-AEED-42A3-B79E-6906391BB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98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385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921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310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279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450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20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Take home message: the naïve approach is very risky for subgroup pursuit. To make a better informed decision, an appropriate adjustment to the subgroup selection bias is needed.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894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206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54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0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80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016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A0862-AEED-42A3-B79E-6906391BB32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49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5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3.xml"/><Relationship Id="rId1" Type="http://schemas.openxmlformats.org/officeDocument/2006/relationships/customXml" Target="../../customXml/item6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6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7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9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0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svg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4.xml"/><Relationship Id="rId1" Type="http://schemas.openxmlformats.org/officeDocument/2006/relationships/customXml" Target="../../customXml/item7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8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49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5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51.xml"/><Relationship Id="rId1" Type="http://schemas.openxmlformats.org/officeDocument/2006/relationships/customXml" Target="../../customXml/item8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6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57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58.xml"/><Relationship Id="rId1" Type="http://schemas.openxmlformats.org/officeDocument/2006/relationships/customXml" Target="../../customXml/item9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60.xml"/><Relationship Id="rId4" Type="http://schemas.openxmlformats.org/officeDocument/2006/relationships/image" Target="../media/image2.sv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61.xml"/><Relationship Id="rId4" Type="http://schemas.openxmlformats.org/officeDocument/2006/relationships/image" Target="../media/image2.sv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62.xml"/><Relationship Id="rId4" Type="http://schemas.openxmlformats.org/officeDocument/2006/relationships/image" Target="../media/image2.sv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63.xml"/><Relationship Id="rId4" Type="http://schemas.openxmlformats.org/officeDocument/2006/relationships/image" Target="../media/image2.sv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64.xml"/><Relationship Id="rId1" Type="http://schemas.openxmlformats.org/officeDocument/2006/relationships/customXml" Target="../../customXml/item10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7.xml"/><Relationship Id="rId1" Type="http://schemas.openxmlformats.org/officeDocument/2006/relationships/tags" Target="../tags/tag6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70.xml"/><Relationship Id="rId1" Type="http://schemas.openxmlformats.org/officeDocument/2006/relationships/customXml" Target="../../customXml/item1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7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73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74.xml"/><Relationship Id="rId1" Type="http://schemas.openxmlformats.org/officeDocument/2006/relationships/customXml" Target="../../customXml/item1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customXml" Target="../../customXml/item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486304"/>
            <a:ext cx="5185093" cy="2649135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7988" y="4328932"/>
            <a:ext cx="5184775" cy="1203767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 / presenter name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407987" y="5887668"/>
            <a:ext cx="1279358" cy="30914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68ED59-10F2-418A-8E8D-5A205AB6BDF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7988" y="6420976"/>
            <a:ext cx="5184775" cy="234286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432000" indent="0">
              <a:buNone/>
              <a:defRPr sz="1050"/>
            </a:lvl2pPr>
            <a:lvl3pPr marL="684000" indent="0">
              <a:buNone/>
              <a:defRPr sz="1050"/>
            </a:lvl3pPr>
            <a:lvl4pPr marL="828000" indent="0">
              <a:buNone/>
              <a:defRPr sz="1050"/>
            </a:lvl4pPr>
            <a:lvl5pPr marL="959400" indent="0">
              <a:buNone/>
              <a:defRPr sz="1050"/>
            </a:lvl5pPr>
          </a:lstStyle>
          <a:p>
            <a:pPr lvl="0"/>
            <a:r>
              <a:rPr lang="en-US" dirty="0"/>
              <a:t>Click to add confidentiality statement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88475" y="0"/>
            <a:ext cx="6004761" cy="6865200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tIns="429768" bIns="14040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ED72C3C-E918-420F-9374-6F1CBE394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76" y="576767"/>
            <a:ext cx="2405987" cy="6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2900" y="404813"/>
            <a:ext cx="2794000" cy="92048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260595-7C87-4D29-977E-EE25A0D92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87955" y="1"/>
            <a:ext cx="2064161" cy="6858000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144000" bIns="216000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Type the correct statement: </a:t>
            </a:r>
            <a:br>
              <a:rPr lang="en-GB" sz="1400">
                <a:solidFill>
                  <a:schemeClr val="accent1"/>
                </a:solidFill>
              </a:rPr>
            </a:br>
            <a:r>
              <a:rPr lang="en-GB" sz="1400">
                <a:solidFill>
                  <a:schemeClr val="accent1"/>
                </a:solidFill>
              </a:rPr>
              <a:t>‘</a:t>
            </a:r>
            <a:r>
              <a:rPr lang="en-GB" sz="1400" b="1" i="1">
                <a:solidFill>
                  <a:schemeClr val="accent1"/>
                </a:solidFill>
              </a:rPr>
              <a:t>Company Restricted’ </a:t>
            </a:r>
            <a:r>
              <a:rPr lang="en-GB" sz="1400" b="0">
                <a:solidFill>
                  <a:schemeClr val="tx1"/>
                </a:solidFill>
              </a:rPr>
              <a:t>or</a:t>
            </a:r>
            <a:r>
              <a:rPr lang="en-GB" sz="1400" b="1">
                <a:solidFill>
                  <a:schemeClr val="accent1"/>
                </a:solidFill>
              </a:rPr>
              <a:t> ‘</a:t>
            </a:r>
            <a:r>
              <a:rPr lang="en-GB" sz="1400" b="1" i="1">
                <a:solidFill>
                  <a:schemeClr val="accent1"/>
                </a:solidFill>
              </a:rPr>
              <a:t>Strictly Confidential’ </a:t>
            </a:r>
            <a:r>
              <a:rPr lang="en-GB" sz="1400" b="0" i="1">
                <a:solidFill>
                  <a:schemeClr val="tx1"/>
                </a:solidFill>
              </a:rPr>
              <a:t>.</a:t>
            </a:r>
            <a:r>
              <a:rPr lang="en-GB" sz="1400" b="1" i="1">
                <a:solidFill>
                  <a:schemeClr val="accent1"/>
                </a:solidFill>
              </a:rPr>
              <a:t> </a:t>
            </a:r>
            <a:r>
              <a:rPr lang="en-GB" sz="1400" b="0" i="0">
                <a:solidFill>
                  <a:schemeClr val="tx1"/>
                </a:solidFill>
              </a:rPr>
              <a:t>No statement is needed </a:t>
            </a:r>
            <a:br>
              <a:rPr lang="en-GB" sz="1400" b="0" i="0">
                <a:solidFill>
                  <a:schemeClr val="tx1"/>
                </a:solidFill>
              </a:rPr>
            </a:br>
            <a:r>
              <a:rPr lang="en-GB" sz="1400" b="0" i="0">
                <a:solidFill>
                  <a:schemeClr val="tx1"/>
                </a:solidFill>
              </a:rPr>
              <a:t>for public information. </a:t>
            </a:r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809C05-E460-4D1A-BC84-C63C988F5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44694" y="3878333"/>
            <a:ext cx="419968" cy="41996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763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522">
          <p15:clr>
            <a:srgbClr val="C35E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9428" y="404812"/>
            <a:ext cx="7284584" cy="1008063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</a:t>
            </a:r>
            <a:r>
              <a:rPr lang="en-US"/>
              <a:t>enter title </a:t>
            </a:r>
            <a:r>
              <a:rPr lang="en-US" dirty="0"/>
              <a:t>here</a:t>
            </a:r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3DA75641-709C-423B-B1F0-AD4EF905E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0"/>
            <a:ext cx="4622041" cy="6858000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133200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/>
            </a:lvl1pPr>
          </a:lstStyle>
          <a:p>
            <a:r>
              <a:rPr lang="en-US"/>
              <a:t>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Format</a:t>
            </a:r>
            <a:br>
              <a:rPr lang="en-US"/>
            </a:br>
            <a:r>
              <a:rPr lang="en-US"/>
              <a:t>tab of the ribbon.</a:t>
            </a:r>
            <a:br>
              <a:rPr lang="en-US"/>
            </a:br>
            <a:r>
              <a:rPr lang="en-US"/>
              <a:t>_____________________________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A405DB1E-6924-443C-A8B8-FFCED6D04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499428" y="1716591"/>
            <a:ext cx="741600" cy="7416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59400" y="1799391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7620A9FC-75F4-4534-8E23-737EFB4DB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499428" y="2631402"/>
            <a:ext cx="741600" cy="7416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59400" y="2714202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0C7DB09-B358-4330-A556-6A32306FB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99428" y="3546213"/>
            <a:ext cx="741600" cy="741600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359400" y="3629013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D7F83E1A-C572-414D-B749-C4B0072E4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99428" y="4461025"/>
            <a:ext cx="741600" cy="741600"/>
          </a:xfrm>
          <a:prstGeom prst="ellipse">
            <a:avLst/>
          </a:prstGeom>
          <a:solidFill>
            <a:schemeClr val="accent5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F61F16-916C-41D6-93C0-D26547A831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59400" y="4543825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ext Placeholder 96">
            <a:extLst>
              <a:ext uri="{FF2B5EF4-FFF2-40B4-BE49-F238E27FC236}">
                <a16:creationId xmlns:a16="http://schemas.microsoft.com/office/drawing/2014/main" id="{EA0CACC8-E0A6-4BD0-B30E-E2F76A3686F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475164" y="5539988"/>
            <a:ext cx="7308850" cy="657225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1363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A4A3A4"/>
          </p15:clr>
        </p15:guide>
        <p15:guide id="2" orient="horz" pos="981">
          <p15:clr>
            <a:srgbClr val="A4A3A4"/>
          </p15:clr>
        </p15:guide>
        <p15:guide id="3" pos="2819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econdar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486304"/>
            <a:ext cx="5185093" cy="2649135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7988" y="4328932"/>
            <a:ext cx="5184775" cy="1203767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 / presenter name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407987" y="5887668"/>
            <a:ext cx="1279358" cy="30914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F0B1B31-3000-4CD8-BB26-CDF0CF4ED32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7988" y="6420976"/>
            <a:ext cx="5184775" cy="234286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432000" indent="0">
              <a:buNone/>
              <a:defRPr sz="1050"/>
            </a:lvl2pPr>
            <a:lvl3pPr marL="684000" indent="0">
              <a:buNone/>
              <a:defRPr sz="1050"/>
            </a:lvl3pPr>
            <a:lvl4pPr marL="828000" indent="0">
              <a:buNone/>
              <a:defRPr sz="1050"/>
            </a:lvl4pPr>
            <a:lvl5pPr marL="959400" indent="0">
              <a:buNone/>
              <a:defRPr sz="1050"/>
            </a:lvl5pPr>
          </a:lstStyle>
          <a:p>
            <a:pPr lvl="0"/>
            <a:r>
              <a:rPr lang="en-US" dirty="0"/>
              <a:t>Click to add confidentiality statement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88475" y="0"/>
            <a:ext cx="6004761" cy="6865200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140400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6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94F9465-82DF-4370-9E47-56C71396E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530600" y="622299"/>
            <a:ext cx="2062480" cy="635001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/>
            </a:lvl1pPr>
          </a:lstStyle>
          <a:p>
            <a:r>
              <a:rPr lang="en-US"/>
              <a:t>Use this placeholder for a secondary logo if needed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ED72C3C-E918-420F-9374-6F1CBE394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76" y="576767"/>
            <a:ext cx="2405987" cy="6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2900" y="404813"/>
            <a:ext cx="2794000" cy="92048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C86533-B59D-4640-AA9B-D75189B4B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87955" y="1"/>
            <a:ext cx="2064161" cy="6858000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144000" bIns="216000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Type the correct statement: </a:t>
            </a:r>
            <a:br>
              <a:rPr lang="en-GB" sz="1400">
                <a:solidFill>
                  <a:schemeClr val="accent1"/>
                </a:solidFill>
              </a:rPr>
            </a:br>
            <a:r>
              <a:rPr lang="en-GB" sz="1400">
                <a:solidFill>
                  <a:schemeClr val="accent1"/>
                </a:solidFill>
              </a:rPr>
              <a:t>‘</a:t>
            </a:r>
            <a:r>
              <a:rPr lang="en-GB" sz="1400" b="1" i="1">
                <a:solidFill>
                  <a:schemeClr val="accent1"/>
                </a:solidFill>
              </a:rPr>
              <a:t>Company Restricted’ </a:t>
            </a:r>
            <a:r>
              <a:rPr lang="en-GB" sz="1400" b="0">
                <a:solidFill>
                  <a:schemeClr val="tx1"/>
                </a:solidFill>
              </a:rPr>
              <a:t>or</a:t>
            </a:r>
            <a:r>
              <a:rPr lang="en-GB" sz="1400" b="1">
                <a:solidFill>
                  <a:schemeClr val="accent1"/>
                </a:solidFill>
              </a:rPr>
              <a:t> ‘</a:t>
            </a:r>
            <a:r>
              <a:rPr lang="en-GB" sz="1400" b="1" i="1">
                <a:solidFill>
                  <a:schemeClr val="accent1"/>
                </a:solidFill>
              </a:rPr>
              <a:t>Strictly Confidential’ </a:t>
            </a:r>
            <a:r>
              <a:rPr lang="en-GB" sz="1400" b="0" i="1">
                <a:solidFill>
                  <a:schemeClr val="tx1"/>
                </a:solidFill>
              </a:rPr>
              <a:t>.</a:t>
            </a:r>
            <a:r>
              <a:rPr lang="en-GB" sz="1400" b="1" i="1">
                <a:solidFill>
                  <a:schemeClr val="accent1"/>
                </a:solidFill>
              </a:rPr>
              <a:t> </a:t>
            </a:r>
            <a:r>
              <a:rPr lang="en-GB" sz="1400" b="0" i="0">
                <a:solidFill>
                  <a:schemeClr val="tx1"/>
                </a:solidFill>
              </a:rPr>
              <a:t>No statement is needed </a:t>
            </a:r>
            <a:br>
              <a:rPr lang="en-GB" sz="1400" b="0" i="0">
                <a:solidFill>
                  <a:schemeClr val="tx1"/>
                </a:solidFill>
              </a:rPr>
            </a:br>
            <a:r>
              <a:rPr lang="en-GB" sz="1400" b="0" i="0">
                <a:solidFill>
                  <a:schemeClr val="tx1"/>
                </a:solidFill>
              </a:rPr>
              <a:t>for public information. </a:t>
            </a:r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3181C7-2372-4ADB-A7E1-372907919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44694" y="3878333"/>
            <a:ext cx="419968" cy="41996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2911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522">
          <p15:clr>
            <a:srgbClr val="C35E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b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486304"/>
            <a:ext cx="5185093" cy="2649135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7988" y="4328932"/>
            <a:ext cx="5184775" cy="1203767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 / presenter name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407987" y="5887668"/>
            <a:ext cx="1279358" cy="30914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F0B1B31-3000-4CD8-BB26-CDF0CF4ED32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7988" y="6420976"/>
            <a:ext cx="5184775" cy="234286"/>
          </a:xfrm>
        </p:spPr>
        <p:txBody>
          <a:bodyPr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432000" indent="0">
              <a:buNone/>
              <a:defRPr sz="1050"/>
            </a:lvl2pPr>
            <a:lvl3pPr marL="684000" indent="0">
              <a:buNone/>
              <a:defRPr sz="1050"/>
            </a:lvl3pPr>
            <a:lvl4pPr marL="828000" indent="0">
              <a:buNone/>
              <a:defRPr sz="1050"/>
            </a:lvl4pPr>
            <a:lvl5pPr marL="959400" indent="0">
              <a:buNone/>
              <a:defRPr sz="1050"/>
            </a:lvl5pPr>
          </a:lstStyle>
          <a:p>
            <a:pPr lvl="0"/>
            <a:r>
              <a:rPr lang="en-US" dirty="0"/>
              <a:t>Click to add confidentiality statement here</a:t>
            </a:r>
          </a:p>
        </p:txBody>
      </p:sp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3506CBD9-0F78-454A-9842-87C254618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188475" y="0"/>
            <a:ext cx="6004761" cy="6865200"/>
          </a:xfrm>
          <a:custGeom>
            <a:avLst/>
            <a:gdLst>
              <a:gd name="connsiteX0" fmla="*/ 1547827 w 6004761"/>
              <a:gd name="connsiteY0" fmla="*/ 0 h 6864096"/>
              <a:gd name="connsiteX1" fmla="*/ 6004760 w 6004761"/>
              <a:gd name="connsiteY1" fmla="*/ 0 h 6864096"/>
              <a:gd name="connsiteX2" fmla="*/ 6004761 w 6004761"/>
              <a:gd name="connsiteY2" fmla="*/ 6864096 h 6864096"/>
              <a:gd name="connsiteX3" fmla="*/ 1554450 w 6004761"/>
              <a:gd name="connsiteY3" fmla="*/ 6864096 h 6864096"/>
              <a:gd name="connsiteX4" fmla="*/ 1379124 w 6004761"/>
              <a:gd name="connsiteY4" fmla="*/ 6702826 h 6864096"/>
              <a:gd name="connsiteX5" fmla="*/ 0 w 6004761"/>
              <a:gd name="connsiteY5" fmla="*/ 3429001 h 6864096"/>
              <a:gd name="connsiteX6" fmla="*/ 1379124 w 6004761"/>
              <a:gd name="connsiteY6" fmla="*/ 155178 h 686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4761" h="6864096">
                <a:moveTo>
                  <a:pt x="1547827" y="0"/>
                </a:moveTo>
                <a:lnTo>
                  <a:pt x="6004760" y="0"/>
                </a:lnTo>
                <a:lnTo>
                  <a:pt x="6004761" y="6864096"/>
                </a:lnTo>
                <a:lnTo>
                  <a:pt x="1554450" y="6864096"/>
                </a:lnTo>
                <a:lnTo>
                  <a:pt x="1379124" y="6702826"/>
                </a:lnTo>
                <a:cubicBezTo>
                  <a:pt x="528239" y="5871990"/>
                  <a:pt x="0" y="4712184"/>
                  <a:pt x="0" y="3429001"/>
                </a:cubicBezTo>
                <a:cubicBezTo>
                  <a:pt x="0" y="2145819"/>
                  <a:pt x="528239" y="986013"/>
                  <a:pt x="1379124" y="15517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140400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6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ED72C3C-E918-420F-9374-6F1CBE394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804" y="576767"/>
            <a:ext cx="2405987" cy="6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065862" y="404813"/>
            <a:ext cx="2794000" cy="92048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94F9465-82DF-4370-9E47-56C71396E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12276" y="622299"/>
            <a:ext cx="2062480" cy="635001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/>
            </a:lvl1pPr>
          </a:lstStyle>
          <a:p>
            <a:r>
              <a:rPr lang="en-US"/>
              <a:t>Use this placeholder for a secondary logo if needed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8C86533-B59D-4640-AA9B-D75189B4B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87955" y="1"/>
            <a:ext cx="2064161" cy="6858000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144000" bIns="216000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Type the correct statement: </a:t>
            </a:r>
            <a:br>
              <a:rPr lang="en-GB" sz="1400">
                <a:solidFill>
                  <a:schemeClr val="accent1"/>
                </a:solidFill>
              </a:rPr>
            </a:br>
            <a:r>
              <a:rPr lang="en-GB" sz="1400">
                <a:solidFill>
                  <a:schemeClr val="accent1"/>
                </a:solidFill>
              </a:rPr>
              <a:t>‘</a:t>
            </a:r>
            <a:r>
              <a:rPr lang="en-GB" sz="1400" b="1" i="1">
                <a:solidFill>
                  <a:schemeClr val="accent1"/>
                </a:solidFill>
              </a:rPr>
              <a:t>Company Restricted’ </a:t>
            </a:r>
            <a:r>
              <a:rPr lang="en-GB" sz="1400" b="0">
                <a:solidFill>
                  <a:schemeClr val="tx1"/>
                </a:solidFill>
              </a:rPr>
              <a:t>or</a:t>
            </a:r>
            <a:r>
              <a:rPr lang="en-GB" sz="1400" b="1">
                <a:solidFill>
                  <a:schemeClr val="accent1"/>
                </a:solidFill>
              </a:rPr>
              <a:t> ‘</a:t>
            </a:r>
            <a:r>
              <a:rPr lang="en-GB" sz="1400" b="1" i="1">
                <a:solidFill>
                  <a:schemeClr val="accent1"/>
                </a:solidFill>
              </a:rPr>
              <a:t>Strictly Confidential’ </a:t>
            </a:r>
            <a:r>
              <a:rPr lang="en-GB" sz="1400" b="0" i="1">
                <a:solidFill>
                  <a:schemeClr val="tx1"/>
                </a:solidFill>
              </a:rPr>
              <a:t>.</a:t>
            </a:r>
            <a:r>
              <a:rPr lang="en-GB" sz="1400" b="1" i="1">
                <a:solidFill>
                  <a:schemeClr val="accent1"/>
                </a:solidFill>
              </a:rPr>
              <a:t> </a:t>
            </a:r>
            <a:r>
              <a:rPr lang="en-GB" sz="1400" b="0" i="0">
                <a:solidFill>
                  <a:schemeClr val="tx1"/>
                </a:solidFill>
              </a:rPr>
              <a:t>No statement is needed </a:t>
            </a:r>
            <a:br>
              <a:rPr lang="en-GB" sz="1400" b="0" i="0">
                <a:solidFill>
                  <a:schemeClr val="tx1"/>
                </a:solidFill>
              </a:rPr>
            </a:br>
            <a:r>
              <a:rPr lang="en-GB" sz="1400" b="0" i="0">
                <a:solidFill>
                  <a:schemeClr val="tx1"/>
                </a:solidFill>
              </a:rPr>
              <a:t>for public information. </a:t>
            </a:r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3181C7-2372-4ADB-A7E1-372907919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44694" y="3878333"/>
            <a:ext cx="419968" cy="41996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1516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522">
          <p15:clr>
            <a:srgbClr val="C35E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CC3B-CA12-4A4B-B5F5-D2062F3C5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6" y="2148952"/>
            <a:ext cx="4356101" cy="1986487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32E5583-912E-4EA8-8EDC-7B6B86E7627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7987" y="4328932"/>
            <a:ext cx="4355835" cy="1203767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subtitle /</a:t>
            </a:r>
            <a:br>
              <a:rPr lang="en-US" dirty="0"/>
            </a:br>
            <a:r>
              <a:rPr lang="en-US" dirty="0"/>
              <a:t>presenter name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E6A1CD-3FD6-4AD3-876A-75F060E88A2E}"/>
              </a:ext>
            </a:extLst>
          </p:cNvPr>
          <p:cNvSpPr>
            <a:spLocks noGrp="1"/>
          </p:cNvSpPr>
          <p:nvPr>
            <p:ph type="dt" sz="half" idx="26"/>
          </p:nvPr>
        </p:nvSpPr>
        <p:spPr>
          <a:xfrm>
            <a:off x="407987" y="5887668"/>
            <a:ext cx="1279358" cy="309145"/>
          </a:xfrm>
        </p:spPr>
        <p:txBody>
          <a:bodyPr lIns="0"/>
          <a:lstStyle>
            <a:lvl1pPr algn="l"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92EBB4F1-3A58-475F-9EBB-925156182B7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7989" y="6420976"/>
            <a:ext cx="4355834" cy="234286"/>
          </a:xfrm>
        </p:spPr>
        <p:txBody>
          <a:bodyPr wrap="square" lIns="0" tIns="36000" rIns="0" bIns="36000" anchor="ctr" anchorCtr="0">
            <a:spAutoFit/>
          </a:bodyPr>
          <a:lstStyle>
            <a:lvl1pPr marL="0" indent="0">
              <a:lnSpc>
                <a:spcPct val="100000"/>
              </a:lnSpc>
              <a:buNone/>
              <a:defRPr sz="1050"/>
            </a:lvl1pPr>
            <a:lvl2pPr marL="432000" indent="0">
              <a:buNone/>
              <a:defRPr sz="1050"/>
            </a:lvl2pPr>
            <a:lvl3pPr marL="684000" indent="0">
              <a:buNone/>
              <a:defRPr sz="1050"/>
            </a:lvl3pPr>
            <a:lvl4pPr marL="828000" indent="0">
              <a:buNone/>
              <a:defRPr sz="1050"/>
            </a:lvl4pPr>
            <a:lvl5pPr marL="959400" indent="0">
              <a:buNone/>
              <a:defRPr sz="1050"/>
            </a:lvl5pPr>
          </a:lstStyle>
          <a:p>
            <a:pPr lvl="0"/>
            <a:r>
              <a:rPr lang="en-US" dirty="0"/>
              <a:t>Click to add confidentiality statement here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B1523F-CCFB-4B58-AB3F-DEC8A49B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55200" y="4927601"/>
            <a:ext cx="2336800" cy="193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err="1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ED72C3C-E918-420F-9374-6F1CBE394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76" y="576767"/>
            <a:ext cx="2405987" cy="6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6231862-37A9-4364-9D96-47810B118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2900" y="404813"/>
            <a:ext cx="2794000" cy="92048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32A73A7-F1E1-4085-B3F6-999828C7F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922520" y="0"/>
            <a:ext cx="7269480" cy="6858000"/>
          </a:xfrm>
          <a:custGeom>
            <a:avLst/>
            <a:gdLst>
              <a:gd name="connsiteX0" fmla="*/ 2049352 w 7269480"/>
              <a:gd name="connsiteY0" fmla="*/ 0 h 6858000"/>
              <a:gd name="connsiteX1" fmla="*/ 3164301 w 7269480"/>
              <a:gd name="connsiteY1" fmla="*/ 0 h 6858000"/>
              <a:gd name="connsiteX2" fmla="*/ 5735747 w 7269480"/>
              <a:gd name="connsiteY2" fmla="*/ 0 h 6858000"/>
              <a:gd name="connsiteX3" fmla="*/ 5735748 w 7269480"/>
              <a:gd name="connsiteY3" fmla="*/ 0 h 6858000"/>
              <a:gd name="connsiteX4" fmla="*/ 5747970 w 7269480"/>
              <a:gd name="connsiteY4" fmla="*/ 6260 h 6858000"/>
              <a:gd name="connsiteX5" fmla="*/ 7120314 w 7269480"/>
              <a:gd name="connsiteY5" fmla="*/ 1252638 h 6858000"/>
              <a:gd name="connsiteX6" fmla="*/ 7269480 w 7269480"/>
              <a:gd name="connsiteY6" fmla="*/ 1498173 h 6858000"/>
              <a:gd name="connsiteX7" fmla="*/ 7269480 w 7269480"/>
              <a:gd name="connsiteY7" fmla="*/ 5359828 h 6858000"/>
              <a:gd name="connsiteX8" fmla="*/ 7120314 w 7269480"/>
              <a:gd name="connsiteY8" fmla="*/ 5605362 h 6858000"/>
              <a:gd name="connsiteX9" fmla="*/ 5747970 w 7269480"/>
              <a:gd name="connsiteY9" fmla="*/ 6851740 h 6858000"/>
              <a:gd name="connsiteX10" fmla="*/ 5735748 w 7269480"/>
              <a:gd name="connsiteY10" fmla="*/ 6858000 h 6858000"/>
              <a:gd name="connsiteX11" fmla="*/ 3163098 w 7269480"/>
              <a:gd name="connsiteY11" fmla="*/ 6858000 h 6858000"/>
              <a:gd name="connsiteX12" fmla="*/ 2049352 w 7269480"/>
              <a:gd name="connsiteY12" fmla="*/ 6858000 h 6858000"/>
              <a:gd name="connsiteX13" fmla="*/ 2037130 w 7269480"/>
              <a:gd name="connsiteY13" fmla="*/ 6851740 h 6858000"/>
              <a:gd name="connsiteX14" fmla="*/ 0 w 7269480"/>
              <a:gd name="connsiteY14" fmla="*/ 3429000 h 6858000"/>
              <a:gd name="connsiteX15" fmla="*/ 2037130 w 7269480"/>
              <a:gd name="connsiteY15" fmla="*/ 626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69480" h="6858000">
                <a:moveTo>
                  <a:pt x="2049352" y="0"/>
                </a:moveTo>
                <a:lnTo>
                  <a:pt x="3164301" y="0"/>
                </a:lnTo>
                <a:lnTo>
                  <a:pt x="5735747" y="0"/>
                </a:lnTo>
                <a:lnTo>
                  <a:pt x="5735748" y="0"/>
                </a:lnTo>
                <a:lnTo>
                  <a:pt x="5747970" y="6260"/>
                </a:lnTo>
                <a:cubicBezTo>
                  <a:pt x="6299519" y="305879"/>
                  <a:pt x="6770554" y="734926"/>
                  <a:pt x="7120314" y="1252638"/>
                </a:cubicBezTo>
                <a:lnTo>
                  <a:pt x="7269480" y="1498173"/>
                </a:lnTo>
                <a:lnTo>
                  <a:pt x="7269480" y="5359828"/>
                </a:lnTo>
                <a:lnTo>
                  <a:pt x="7120314" y="5605362"/>
                </a:lnTo>
                <a:cubicBezTo>
                  <a:pt x="6770554" y="6123075"/>
                  <a:pt x="6299519" y="6552122"/>
                  <a:pt x="5747970" y="6851740"/>
                </a:cubicBezTo>
                <a:lnTo>
                  <a:pt x="5735748" y="6858000"/>
                </a:lnTo>
                <a:lnTo>
                  <a:pt x="3163098" y="6858000"/>
                </a:lnTo>
                <a:lnTo>
                  <a:pt x="2049352" y="6858000"/>
                </a:lnTo>
                <a:lnTo>
                  <a:pt x="2037130" y="6851740"/>
                </a:lnTo>
                <a:cubicBezTo>
                  <a:pt x="823724" y="6192579"/>
                  <a:pt x="0" y="4906985"/>
                  <a:pt x="0" y="3429000"/>
                </a:cubicBezTo>
                <a:cubicBezTo>
                  <a:pt x="0" y="1951015"/>
                  <a:pt x="823724" y="665422"/>
                  <a:pt x="2037130" y="626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91440" tIns="432000" rIns="91440" bIns="14040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>
                <a:solidFill>
                  <a:schemeClr val="bg1"/>
                </a:solidFill>
              </a:defRPr>
            </a:lvl1pPr>
          </a:lstStyle>
          <a:p>
            <a:pPr marL="228600" lvl="0" indent="-228600" algn="ctr"/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75B7FBB-299C-44B5-9400-EB5D056A8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87955" y="1"/>
            <a:ext cx="2064161" cy="6858000"/>
          </a:xfrm>
          <a:custGeom>
            <a:avLst/>
            <a:gdLst>
              <a:gd name="connsiteX0" fmla="*/ 0 w 2064161"/>
              <a:gd name="connsiteY0" fmla="*/ 0 h 6858000"/>
              <a:gd name="connsiteX1" fmla="*/ 2002971 w 2064161"/>
              <a:gd name="connsiteY1" fmla="*/ 0 h 6858000"/>
              <a:gd name="connsiteX2" fmla="*/ 2002971 w 2064161"/>
              <a:gd name="connsiteY2" fmla="*/ 6447122 h 6858000"/>
              <a:gd name="connsiteX3" fmla="*/ 2064161 w 2064161"/>
              <a:gd name="connsiteY3" fmla="*/ 6538118 h 6858000"/>
              <a:gd name="connsiteX4" fmla="*/ 2002971 w 2064161"/>
              <a:gd name="connsiteY4" fmla="*/ 6629114 h 6858000"/>
              <a:gd name="connsiteX5" fmla="*/ 2002971 w 2064161"/>
              <a:gd name="connsiteY5" fmla="*/ 6858000 h 6858000"/>
              <a:gd name="connsiteX6" fmla="*/ 0 w 2064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64161" h="6858000">
                <a:moveTo>
                  <a:pt x="0" y="0"/>
                </a:moveTo>
                <a:lnTo>
                  <a:pt x="2002971" y="0"/>
                </a:lnTo>
                <a:lnTo>
                  <a:pt x="2002971" y="6447122"/>
                </a:lnTo>
                <a:lnTo>
                  <a:pt x="2064161" y="6538118"/>
                </a:lnTo>
                <a:lnTo>
                  <a:pt x="2002971" y="6629114"/>
                </a:lnTo>
                <a:lnTo>
                  <a:pt x="20029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rIns="144000" bIns="216000" rtlCol="0" anchor="b" anchorCtr="0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Please ensure you have added the correct confidentiality statement.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1400">
                <a:solidFill>
                  <a:schemeClr val="tx1"/>
                </a:solidFill>
              </a:rPr>
              <a:t>Type the correct statement: </a:t>
            </a:r>
            <a:br>
              <a:rPr lang="en-GB" sz="1400">
                <a:solidFill>
                  <a:schemeClr val="accent1"/>
                </a:solidFill>
              </a:rPr>
            </a:br>
            <a:r>
              <a:rPr lang="en-GB" sz="1400">
                <a:solidFill>
                  <a:schemeClr val="accent1"/>
                </a:solidFill>
              </a:rPr>
              <a:t>‘</a:t>
            </a:r>
            <a:r>
              <a:rPr lang="en-GB" sz="1400" b="1" i="1">
                <a:solidFill>
                  <a:schemeClr val="accent1"/>
                </a:solidFill>
              </a:rPr>
              <a:t>Company Restricted’ </a:t>
            </a:r>
            <a:r>
              <a:rPr lang="en-GB" sz="1400" b="0">
                <a:solidFill>
                  <a:schemeClr val="tx1"/>
                </a:solidFill>
              </a:rPr>
              <a:t>or</a:t>
            </a:r>
            <a:r>
              <a:rPr lang="en-GB" sz="1400" b="1">
                <a:solidFill>
                  <a:schemeClr val="accent1"/>
                </a:solidFill>
              </a:rPr>
              <a:t> ‘</a:t>
            </a:r>
            <a:r>
              <a:rPr lang="en-GB" sz="1400" b="1" i="1">
                <a:solidFill>
                  <a:schemeClr val="accent1"/>
                </a:solidFill>
              </a:rPr>
              <a:t>Strictly Confidential’ </a:t>
            </a:r>
            <a:r>
              <a:rPr lang="en-GB" sz="1400" b="0" i="1">
                <a:solidFill>
                  <a:schemeClr val="tx1"/>
                </a:solidFill>
              </a:rPr>
              <a:t>.</a:t>
            </a:r>
            <a:r>
              <a:rPr lang="en-GB" sz="1400" b="1" i="1">
                <a:solidFill>
                  <a:schemeClr val="accent1"/>
                </a:solidFill>
              </a:rPr>
              <a:t> </a:t>
            </a:r>
            <a:r>
              <a:rPr lang="en-GB" sz="1400" b="0" i="0">
                <a:solidFill>
                  <a:schemeClr val="tx1"/>
                </a:solidFill>
              </a:rPr>
              <a:t>No statement is needed </a:t>
            </a:r>
            <a:br>
              <a:rPr lang="en-GB" sz="1400" b="0" i="0">
                <a:solidFill>
                  <a:schemeClr val="tx1"/>
                </a:solidFill>
              </a:rPr>
            </a:br>
            <a:r>
              <a:rPr lang="en-GB" sz="1400" b="0" i="0">
                <a:solidFill>
                  <a:schemeClr val="tx1"/>
                </a:solidFill>
              </a:rPr>
              <a:t>for public information. </a:t>
            </a:r>
            <a:endParaRPr lang="en-GB" sz="1400" b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ED5B82E-36BE-4555-8CA2-58A989ED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44694" y="3878333"/>
            <a:ext cx="419968" cy="41996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2400" b="1">
                <a:solidFill>
                  <a:schemeClr val="bg1"/>
                </a:solidFill>
                <a:latin typeface="+mn-lt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0788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1">
          <p15:clr>
            <a:srgbClr val="C35E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071349"/>
            <a:ext cx="3049588" cy="1231106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enter </a:t>
            </a:r>
            <a:r>
              <a:rPr lang="en-US"/>
              <a:t>title here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52EAD-E21A-4A83-A364-65FFC805340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719512" y="1071562"/>
            <a:ext cx="8064501" cy="4996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add text here. </a:t>
            </a:r>
            <a:br>
              <a:rPr lang="en-GB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GB" dirty="0"/>
            </a:br>
            <a:r>
              <a:rPr lang="en-GB" dirty="0"/>
              <a:t>To increase bullet level, select your text and press Tab.</a:t>
            </a:r>
            <a:br>
              <a:rPr lang="en-GB" dirty="0"/>
            </a:br>
            <a:r>
              <a:rPr lang="en-GB" dirty="0"/>
              <a:t>To decrease bullet level, select your bullet text and press  Shift + Tab.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004BC3F-3250-41AA-B3F3-B5D6A729D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5E3BF5D9-8E40-4082-9AAD-60F44214B9D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540125" y="1071349"/>
            <a:ext cx="0" cy="499562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86DE4FB-795F-484C-AD8A-2137F4F32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870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2" pos="2343">
          <p15:clr>
            <a:srgbClr val="C35E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7DB2-7332-41D7-A67F-6D389C8181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</a:t>
            </a:r>
            <a:r>
              <a:rPr lang="en-US"/>
              <a:t>to enter </a:t>
            </a:r>
            <a:r>
              <a:rPr lang="en-US" dirty="0"/>
              <a:t>title here</a:t>
            </a:r>
          </a:p>
        </p:txBody>
      </p:sp>
      <p:sp>
        <p:nvSpPr>
          <p:cNvPr id="10" name="Heading 1">
            <a:extLst>
              <a:ext uri="{FF2B5EF4-FFF2-40B4-BE49-F238E27FC236}">
                <a16:creationId xmlns:a16="http://schemas.microsoft.com/office/drawing/2014/main" id="{070D82D0-2159-463E-AB3F-9F2BE51F8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7" y="2082800"/>
            <a:ext cx="5508625" cy="423863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6" name="Body 1">
            <a:extLst>
              <a:ext uri="{FF2B5EF4-FFF2-40B4-BE49-F238E27FC236}">
                <a16:creationId xmlns:a16="http://schemas.microsoft.com/office/drawing/2014/main" id="{8C2190C6-D818-4BFE-8D40-1D7A2A8ADF1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07987" y="2570163"/>
            <a:ext cx="5508625" cy="3430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</a:t>
            </a: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Heading 2">
            <a:extLst>
              <a:ext uri="{FF2B5EF4-FFF2-40B4-BE49-F238E27FC236}">
                <a16:creationId xmlns:a16="http://schemas.microsoft.com/office/drawing/2014/main" id="{24B2D424-3A88-43FD-9D45-46AC196CAD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75387" y="2082800"/>
            <a:ext cx="5508625" cy="423863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8" name="Body 2">
            <a:extLst>
              <a:ext uri="{FF2B5EF4-FFF2-40B4-BE49-F238E27FC236}">
                <a16:creationId xmlns:a16="http://schemas.microsoft.com/office/drawing/2014/main" id="{FB60ED6F-5297-42F6-9D9B-F6FF319D69C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75388" y="2570163"/>
            <a:ext cx="5508625" cy="3430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0693F-359E-4A4C-B3F0-F900FA65C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013D0F1F-6026-4F9D-886A-D6CB164FDC0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9DB923-50C2-4A46-BF6E-A2E97DBB2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49127B-3E4D-4AFD-8464-39A987162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12193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  <p15:guide id="3" pos="3727">
          <p15:clr>
            <a:srgbClr val="C35EA4"/>
          </p15:clr>
        </p15:guide>
        <p15:guide id="4" pos="3953">
          <p15:clr>
            <a:srgbClr val="C35E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1A257A5E-3450-4EAA-9676-01FE18D22AF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7988" y="2082800"/>
            <a:ext cx="3527426" cy="423863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2" name="Content Placeholder 15">
            <a:extLst>
              <a:ext uri="{FF2B5EF4-FFF2-40B4-BE49-F238E27FC236}">
                <a16:creationId xmlns:a16="http://schemas.microsoft.com/office/drawing/2014/main" id="{AC128DA7-A1CD-4D7E-A165-98C85505473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07988" y="2570163"/>
            <a:ext cx="3527426" cy="3430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6A7B7E24-E7D3-48A2-A374-DF6A8A555D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95775" y="2082800"/>
            <a:ext cx="3600445" cy="423863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4" name="Content Placeholder 15">
            <a:extLst>
              <a:ext uri="{FF2B5EF4-FFF2-40B4-BE49-F238E27FC236}">
                <a16:creationId xmlns:a16="http://schemas.microsoft.com/office/drawing/2014/main" id="{4DFF8E89-1B64-4E2A-9B30-3844550AD3D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295776" y="2570163"/>
            <a:ext cx="3600445" cy="3430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6AAFFFBD-15E8-4574-972E-8DDFA341B6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256588" y="2082800"/>
            <a:ext cx="3527423" cy="423863"/>
          </a:xfr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8" name="Content Placeholder 15">
            <a:extLst>
              <a:ext uri="{FF2B5EF4-FFF2-40B4-BE49-F238E27FC236}">
                <a16:creationId xmlns:a16="http://schemas.microsoft.com/office/drawing/2014/main" id="{CF570F45-2E05-4895-9F02-11DAFD1730B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256589" y="2570163"/>
            <a:ext cx="3527423" cy="34308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DE8D6-BF8D-46B6-A107-F9199421C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12B9530D-EF7B-47C9-A997-FA875C956E8F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24A62-EC53-4EC3-A57F-B48D78D67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18139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A7995C-40F8-42EE-BD46-96F566801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76405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0662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2479">
          <p15:clr>
            <a:srgbClr val="A4A3A4"/>
          </p15:clr>
        </p15:guide>
        <p15:guide id="6" pos="2706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  <p15:guide id="13" pos="5201">
          <p15:clr>
            <a:srgbClr val="A4A3A4"/>
          </p15:clr>
        </p15:guide>
        <p15:guide id="14" pos="4974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</a:t>
            </a:r>
            <a:r>
              <a:rPr lang="en-US"/>
              <a:t>title here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2082157"/>
            <a:ext cx="2735263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56C5F394-5808-40FF-B6FD-65F71690691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07986" y="2570163"/>
            <a:ext cx="2736000" cy="3632400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A1E51E90-FD4F-4EA7-9FD6-A88EC3FEED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6126" y="2082157"/>
            <a:ext cx="2735263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0106C56-60ED-41EC-BD2A-FDB9B53E1C1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284539" y="2570163"/>
            <a:ext cx="2736000" cy="3632400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2" name="Text Placeholder 11">
            <a:extLst>
              <a:ext uri="{FF2B5EF4-FFF2-40B4-BE49-F238E27FC236}">
                <a16:creationId xmlns:a16="http://schemas.microsoft.com/office/drawing/2014/main" id="{217A7646-8B12-4AE5-9EDC-1F06A8CF8C4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165792" y="2082157"/>
            <a:ext cx="2735263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3B9981B-E175-45D6-A51D-F0A0368267C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164205" y="2570163"/>
            <a:ext cx="2736000" cy="3632400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DE8D6-BF8D-46B6-A107-F9199421C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B83A3A7A-40FD-44D2-97D9-301EB15E763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45458" y="2082157"/>
            <a:ext cx="2735263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1AD7E49F-D41B-42DC-925D-998AFB2BB412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9043871" y="2570163"/>
            <a:ext cx="2736000" cy="3632400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D3E73C55-1C0C-4880-A0D4-FC480D06253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24A62-EC53-4EC3-A57F-B48D78D67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215481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7A7995C-40F8-42EE-BD46-96F566801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852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DA9C47E-839A-46E7-B955-073295D84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76519" y="1741714"/>
            <a:ext cx="0" cy="42590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53669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1980">
          <p15:clr>
            <a:srgbClr val="A4A3A4"/>
          </p15:clr>
        </p15:guide>
        <p15:guide id="6" pos="2071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  <p15:guide id="13" pos="5700">
          <p15:clr>
            <a:srgbClr val="A4A3A4"/>
          </p15:clr>
        </p15:guide>
        <p15:guide id="14" pos="5609">
          <p15:clr>
            <a:srgbClr val="A4A3A4"/>
          </p15:clr>
        </p15:guide>
        <p15:guide id="15" pos="3795">
          <p15:clr>
            <a:srgbClr val="A4A3A4"/>
          </p15:clr>
        </p15:guide>
        <p15:guide id="16" pos="3885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6" y="2082157"/>
            <a:ext cx="7416801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F450BB10-EDA8-4244-8CBF-7F1645357D5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07986" y="2570162"/>
            <a:ext cx="7416802" cy="3438000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4A51F37-EAE8-4722-A437-30D09A72A9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91499" y="2082157"/>
            <a:ext cx="3584573" cy="42473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add heading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358968C-3784-44E4-B50E-21ED78D9EB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91499" y="2570390"/>
            <a:ext cx="3584573" cy="461665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/>
              <a:t>Click to add text. 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4F4DDF-A4CE-45BB-8E5D-A5AB679089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77585" y="3995870"/>
            <a:ext cx="2012400" cy="201240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Text Placeholder 96">
            <a:extLst>
              <a:ext uri="{FF2B5EF4-FFF2-40B4-BE49-F238E27FC236}">
                <a16:creationId xmlns:a16="http://schemas.microsoft.com/office/drawing/2014/main" id="{C07CECA8-840E-4BBC-A94E-0D507EF6B6B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0" y="1741714"/>
            <a:ext cx="0" cy="426655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54350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pos="4929">
          <p15:clr>
            <a:srgbClr val="A4A3A4"/>
          </p15:clr>
        </p15:guide>
        <p15:guide id="8" pos="5155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404812"/>
            <a:ext cx="11376025" cy="1007427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14A51F37-EAE8-4722-A437-30D09A72A9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8" y="2082157"/>
            <a:ext cx="3563938" cy="424732"/>
          </a:xfrm>
          <a:prstGeom prst="rect">
            <a:avLst/>
          </a:prstGeom>
        </p:spPr>
        <p:txBody>
          <a:bodyPr wrap="square"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48D4EF0D-A9CE-4E45-B1B3-BB585A7CD1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8" y="2570390"/>
            <a:ext cx="356393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/>
              <a:t>Click to add text.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B389EFA-BE5F-4B72-ACD5-3C00675849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94073" y="3995870"/>
            <a:ext cx="2012400" cy="201240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35459" y="2082157"/>
            <a:ext cx="7440613" cy="42473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E9D64AEF-AC5B-4ACA-95B3-7DD2AC9A970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335469" y="2570162"/>
            <a:ext cx="7440603" cy="343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Text Placeholder 96">
            <a:extLst>
              <a:ext uri="{FF2B5EF4-FFF2-40B4-BE49-F238E27FC236}">
                <a16:creationId xmlns:a16="http://schemas.microsoft.com/office/drawing/2014/main" id="{778D2AE8-C71F-4A8C-8D51-3B3AAAF70E5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D8AB9BA-443A-4985-908B-268C192E8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51313" y="1749235"/>
            <a:ext cx="0" cy="425903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5002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02">
          <p15:clr>
            <a:srgbClr val="A4A3A4"/>
          </p15:clr>
        </p15:guide>
        <p15:guide id="4" pos="2729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E4B5EC-9E53-45C3-B765-C1C483A070D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8" y="1567814"/>
            <a:ext cx="11376024" cy="463523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1pPr>
            <a:lvl2pPr marL="460800" indent="-228600"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E938F29-84D5-4449-9358-343332B4B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C949FF72-87ED-4607-89DB-176C532FA3A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2CC1A-50FF-4A50-8660-D325E3429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3235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738" y="1741713"/>
            <a:ext cx="11376026" cy="8172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987" y="2559050"/>
            <a:ext cx="11376026" cy="2876550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62F3963-DA4D-4494-BBE3-B9E276AB4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ADE2FC00-C8CB-4E19-BA1A-C2DF3D5D8C1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013136D-000F-468E-82F7-78627545D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3148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738" y="1741713"/>
            <a:ext cx="5579311" cy="8172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987" y="2559050"/>
            <a:ext cx="5579311" cy="2876550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3951" y="1741713"/>
            <a:ext cx="5580280" cy="8172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3200" y="2559050"/>
            <a:ext cx="5580280" cy="2876550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382FB9-7D18-4174-9B0A-336A77C9A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2637D735-30A5-485A-99EE-308975B4856D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D3461D-2D14-40AF-A11E-E32A29AD5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119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  <p15:guide id="3" pos="3772">
          <p15:clr>
            <a:srgbClr val="A4A3A4"/>
          </p15:clr>
        </p15:guide>
        <p15:guide id="4" pos="3908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738" y="1741713"/>
            <a:ext cx="3707649" cy="8172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987" y="2559050"/>
            <a:ext cx="3707649" cy="2876550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24337" y="1741713"/>
            <a:ext cx="3743325" cy="8172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23586" y="2559050"/>
            <a:ext cx="3743325" cy="2876550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489FFBF6-0D3D-4034-B412-EABCE7228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75613" y="1741713"/>
            <a:ext cx="3709149" cy="817200"/>
          </a:xfr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74862" y="2559050"/>
            <a:ext cx="3709149" cy="2876550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79911E2-3D79-4D57-A4A5-99B310315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 Placeholder 96">
            <a:extLst>
              <a:ext uri="{FF2B5EF4-FFF2-40B4-BE49-F238E27FC236}">
                <a16:creationId xmlns:a16="http://schemas.microsoft.com/office/drawing/2014/main" id="{3693997A-5C93-43A3-8084-D3D97075252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004B821-BCFE-4694-8F07-82AA247F7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0082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  <p15:guide id="3" pos="2593">
          <p15:clr>
            <a:srgbClr val="A4A3A4"/>
          </p15:clr>
        </p15:guide>
        <p15:guide id="4" pos="2661">
          <p15:clr>
            <a:srgbClr val="A4A3A4"/>
          </p15:clr>
        </p15:guide>
        <p15:guide id="5" pos="5019">
          <p15:clr>
            <a:srgbClr val="A4A3A4"/>
          </p15:clr>
        </p15:guide>
        <p15:guide id="6" pos="5087">
          <p15:clr>
            <a:srgbClr val="A4A3A4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Heading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9400-E757-4904-B6B0-89D775990C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CAD35DC-4ECF-4C00-A17E-91E1076289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8739" y="1741713"/>
            <a:ext cx="2771024" cy="8172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B1D31A-1072-4488-8176-064D101F59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7988" y="2559050"/>
            <a:ext cx="2771024" cy="2876550"/>
          </a:xfrm>
          <a:noFill/>
          <a:ln>
            <a:solidFill>
              <a:schemeClr val="accent1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A536223E-63F7-4E44-BC93-B6626BCFEB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87712" y="1741713"/>
            <a:ext cx="2771024" cy="8172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0B4C999-11DB-49A6-8AB3-B2F9DC1BC1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86961" y="2559050"/>
            <a:ext cx="2771024" cy="2876550"/>
          </a:xfrm>
          <a:noFill/>
          <a:ln>
            <a:solidFill>
              <a:schemeClr val="tx2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489FFBF6-0D3D-4034-B412-EABCE72280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33267" y="1741713"/>
            <a:ext cx="2771022" cy="817200"/>
          </a:xfr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B8A0AAAB-DFCF-4F8D-90DA-DBD0201339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132516" y="2559050"/>
            <a:ext cx="2771022" cy="2876550"/>
          </a:xfrm>
          <a:noFill/>
          <a:ln>
            <a:solidFill>
              <a:schemeClr val="accent6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794F06B4-05CB-4425-B43C-90CDB77D4D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12237" y="1741713"/>
            <a:ext cx="2771023" cy="817200"/>
          </a:xfr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lIns="180000" rIns="18000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07483DBB-6AB3-44E8-B476-D691A6DD77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011486" y="2559050"/>
            <a:ext cx="2771023" cy="2876550"/>
          </a:xfrm>
          <a:noFill/>
          <a:ln>
            <a:solidFill>
              <a:schemeClr val="accent5"/>
            </a:solidFill>
          </a:ln>
        </p:spPr>
        <p:txBody>
          <a:bodyPr lIns="180000" tIns="180000" rIns="180000" bIns="180000">
            <a:noAutofit/>
          </a:bodyPr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7ABD0A-0B79-498A-8135-71083AB52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C19B5F97-DA6F-4D23-91EB-F783A1590A4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FDF1C59-75D3-4D44-AA6A-CE8463447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21391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  <p15:guide id="3" pos="2003">
          <p15:clr>
            <a:srgbClr val="A4A3A4"/>
          </p15:clr>
        </p15:guide>
        <p15:guide id="4" pos="2071">
          <p15:clr>
            <a:srgbClr val="A4A3A4"/>
          </p15:clr>
        </p15:guide>
        <p15:guide id="5" pos="5677">
          <p15:clr>
            <a:srgbClr val="A4A3A4"/>
          </p15:clr>
        </p15:guide>
        <p15:guide id="6" pos="5609">
          <p15:clr>
            <a:srgbClr val="A4A3A4"/>
          </p15:clr>
        </p15:guide>
        <p15:guide id="7" pos="3817">
          <p15:clr>
            <a:srgbClr val="A4A3A4"/>
          </p15:clr>
        </p15:guide>
        <p15:guide id="8" pos="3863">
          <p15:clr>
            <a:srgbClr val="A4A3A4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Dark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E4B5EC-9E53-45C3-B765-C1C483A070D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8" y="1567814"/>
            <a:ext cx="11376024" cy="463523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1pPr>
            <a:lvl2pPr marL="460800" indent="-228600"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E938F29-84D5-4449-9358-343332B4B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C949FF72-87ED-4607-89DB-176C532FA3A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2CC1A-50FF-4A50-8660-D325E3429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7229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Dark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BF9FC5-73CA-47D5-891A-42CBDE799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462FAF15-0CB5-418E-A59C-EA8FADE526A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1075AA4-1FA9-4704-A587-D8E88C1D1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8069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Mulberr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E4B5EC-9E53-45C3-B765-C1C483A070D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8" y="1567814"/>
            <a:ext cx="11376024" cy="463523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lvl1pPr>
            <a:lvl2pPr marL="460800" indent="-228600"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E938F29-84D5-4449-9358-343332B4BE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C949FF72-87ED-4607-89DB-176C532FA3A0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02CC1A-50FF-4A50-8660-D325E3429D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7149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Mulberry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BF9FC5-73CA-47D5-891A-42CBDE799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462FAF15-0CB5-418E-A59C-EA8FADE526A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1075AA4-1FA9-4704-A587-D8E88C1D1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873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Value Points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908774E5-6317-0685-60C2-4C482EE1C82E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1139499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7E1E7FE7-76AF-85F1-4FBC-8E527FBEC9D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3C3D6D1C-EA2A-BC93-1142-0AF07D344827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4968875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CAE97067-E054-F240-2C74-3C276BE7E5A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14032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7FE1B641-0CB5-ADC0-4697-B06992037923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8799513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57559BB0-B9E5-D570-8CCA-20334B1AC50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20075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3F930-38D6-455D-84C2-DD9D1E30F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AA42A745-9907-45EF-9B18-E061ED71F0D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5BA28-9268-48CE-8962-39F56ADB8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5404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02">
          <p15:clr>
            <a:srgbClr val="A4A3A4"/>
          </p15:clr>
        </p15:guide>
        <p15:guide id="4" pos="2706">
          <p15:clr>
            <a:srgbClr val="A4A3A4"/>
          </p15:clr>
        </p15:guide>
        <p15:guide id="7" pos="4974">
          <p15:clr>
            <a:srgbClr val="A4A3A4"/>
          </p15:clr>
        </p15:guide>
        <p15:guide id="8" pos="517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Value Points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1A29A185-838B-41FF-C98E-2BFDAEBD8434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568658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0" name="Text Placeholder 9">
            <a:extLst>
              <a:ext uri="{FF2B5EF4-FFF2-40B4-BE49-F238E27FC236}">
                <a16:creationId xmlns:a16="http://schemas.microsoft.com/office/drawing/2014/main" id="{8CC9D214-CAF4-F003-7DEA-8CB09B222F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ACD01662-D7D4-E679-4DA0-FAC63A1FDBFA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3502666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5E7F3C01-9811-E089-2F05-62240D09F64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38933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AE29663C-8BFD-0CD5-3803-048743082A1D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6436674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BF905CDA-C0A2-1E33-ABD8-291F764868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69877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5" name="Text Placeholder 18">
            <a:extLst>
              <a:ext uri="{FF2B5EF4-FFF2-40B4-BE49-F238E27FC236}">
                <a16:creationId xmlns:a16="http://schemas.microsoft.com/office/drawing/2014/main" id="{CE640007-E9BE-2277-AD9A-AE01C100C4CA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9370682" y="1871971"/>
            <a:ext cx="2252662" cy="2251075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FEAAFD62-B4F1-9834-F672-1BB07FEDBDB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00820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6F65E95C-9C1A-45B9-A2D2-B58B0FB5236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982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1890">
          <p15:clr>
            <a:srgbClr val="A4A3A4"/>
          </p15:clr>
        </p15:guide>
        <p15:guide id="4" pos="2094">
          <p15:clr>
            <a:srgbClr val="A4A3A4"/>
          </p15:clr>
        </p15:guide>
        <p15:guide id="5" pos="3727">
          <p15:clr>
            <a:srgbClr val="A4A3A4"/>
          </p15:clr>
        </p15:guide>
        <p15:guide id="6" pos="3953">
          <p15:clr>
            <a:srgbClr val="A4A3A4"/>
          </p15:clr>
        </p15:guide>
        <p15:guide id="9" pos="5586">
          <p15:clr>
            <a:srgbClr val="A4A3A4"/>
          </p15:clr>
        </p15:guide>
        <p15:guide id="10" pos="5790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D0FA13F-5B1F-4795-B0E7-3E97B5D8E0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-1"/>
            <a:ext cx="3875391" cy="4330700"/>
          </a:xfrm>
          <a:custGeom>
            <a:avLst/>
            <a:gdLst>
              <a:gd name="connsiteX0" fmla="*/ 417122 w 3875391"/>
              <a:gd name="connsiteY0" fmla="*/ 0 h 4330700"/>
              <a:gd name="connsiteX1" fmla="*/ 2700571 w 3875391"/>
              <a:gd name="connsiteY1" fmla="*/ 0 h 4330700"/>
              <a:gd name="connsiteX2" fmla="*/ 2854048 w 3875391"/>
              <a:gd name="connsiteY2" fmla="*/ 93240 h 4330700"/>
              <a:gd name="connsiteX3" fmla="*/ 3875391 w 3875391"/>
              <a:gd name="connsiteY3" fmla="*/ 2014156 h 4330700"/>
              <a:gd name="connsiteX4" fmla="*/ 3479762 w 3875391"/>
              <a:gd name="connsiteY4" fmla="*/ 3309358 h 4330700"/>
              <a:gd name="connsiteX5" fmla="*/ 3457575 w 3875391"/>
              <a:gd name="connsiteY5" fmla="*/ 3339027 h 4330700"/>
              <a:gd name="connsiteX6" fmla="*/ 3457575 w 3875391"/>
              <a:gd name="connsiteY6" fmla="*/ 3343274 h 4330700"/>
              <a:gd name="connsiteX7" fmla="*/ 3454399 w 3875391"/>
              <a:gd name="connsiteY7" fmla="*/ 3343274 h 4330700"/>
              <a:gd name="connsiteX8" fmla="*/ 3346405 w 3875391"/>
              <a:gd name="connsiteY8" fmla="*/ 3487693 h 4330700"/>
              <a:gd name="connsiteX9" fmla="*/ 1558846 w 3875391"/>
              <a:gd name="connsiteY9" fmla="*/ 4330700 h 4330700"/>
              <a:gd name="connsiteX10" fmla="*/ 85309 w 3875391"/>
              <a:gd name="connsiteY10" fmla="*/ 3801714 h 4330700"/>
              <a:gd name="connsiteX11" fmla="*/ 0 w 3875391"/>
              <a:gd name="connsiteY11" fmla="*/ 3724180 h 4330700"/>
              <a:gd name="connsiteX12" fmla="*/ 0 w 3875391"/>
              <a:gd name="connsiteY12" fmla="*/ 304131 h 4330700"/>
              <a:gd name="connsiteX13" fmla="*/ 85309 w 3875391"/>
              <a:gd name="connsiteY13" fmla="*/ 226597 h 4330700"/>
              <a:gd name="connsiteX14" fmla="*/ 263644 w 3875391"/>
              <a:gd name="connsiteY14" fmla="*/ 93240 h 433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5391" h="4330700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70253" y="509540"/>
                  <a:pt x="3875391" y="1214535"/>
                  <a:pt x="3875391" y="2014156"/>
                </a:cubicBezTo>
                <a:cubicBezTo>
                  <a:pt x="3875391" y="2493928"/>
                  <a:pt x="3729542" y="2939635"/>
                  <a:pt x="3479762" y="3309358"/>
                </a:cubicBezTo>
                <a:lnTo>
                  <a:pt x="3457575" y="3339027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346405" y="3487693"/>
                </a:lnTo>
                <a:cubicBezTo>
                  <a:pt x="2921516" y="4002539"/>
                  <a:pt x="2278504" y="4330700"/>
                  <a:pt x="1558846" y="4330700"/>
                </a:cubicBezTo>
                <a:cubicBezTo>
                  <a:pt x="999112" y="4330700"/>
                  <a:pt x="485745" y="4132183"/>
                  <a:pt x="85309" y="3801714"/>
                </a:cubicBezTo>
                <a:lnTo>
                  <a:pt x="0" y="3724180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360000" rIns="90000" bIns="360000" anchor="ctr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4EBE2-41F7-48F4-B525-605699ECF9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238625" y="404813"/>
            <a:ext cx="7545387" cy="5796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286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C25B5D-B685-4B55-8498-3486110FD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DFE25DB2-F58D-4AD2-B640-7A1061569FF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9C580CE-4074-4379-8D68-E5118B13A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540125" y="3730171"/>
            <a:ext cx="0" cy="24795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763017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5" pos="2661">
          <p15:clr>
            <a:srgbClr val="C35EA4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Value Points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FA36CDD2-8C9C-EA14-5271-A8D9555989E5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551619" y="1871971"/>
            <a:ext cx="1814648" cy="181337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0E0FE2D6-35F4-8E1A-31AA-6F312886C7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5" name="Text Placeholder 18">
            <a:extLst>
              <a:ext uri="{FF2B5EF4-FFF2-40B4-BE49-F238E27FC236}">
                <a16:creationId xmlns:a16="http://schemas.microsoft.com/office/drawing/2014/main" id="{A330BAED-E9CF-2E69-A2F4-772911766C62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2870147" y="1871971"/>
            <a:ext cx="1814648" cy="181337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5B9BE5D8-0413-0ACA-741E-13DEE93FF74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11450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7" name="Text Placeholder 18">
            <a:extLst>
              <a:ext uri="{FF2B5EF4-FFF2-40B4-BE49-F238E27FC236}">
                <a16:creationId xmlns:a16="http://schemas.microsoft.com/office/drawing/2014/main" id="{6B2F2730-F6F9-0FE9-1E9E-8DF9F5395AE5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5188675" y="1871971"/>
            <a:ext cx="1814648" cy="181337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A28559BD-35F7-45E2-9625-26A01CA6276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16500" y="3927674"/>
            <a:ext cx="2158999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39" name="Text Placeholder 18">
            <a:extLst>
              <a:ext uri="{FF2B5EF4-FFF2-40B4-BE49-F238E27FC236}">
                <a16:creationId xmlns:a16="http://schemas.microsoft.com/office/drawing/2014/main" id="{FF5D1043-80F8-B0C9-61D2-7DBB499435FB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7511188" y="1871971"/>
            <a:ext cx="1814648" cy="181337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40" name="Text Placeholder 9">
            <a:extLst>
              <a:ext uri="{FF2B5EF4-FFF2-40B4-BE49-F238E27FC236}">
                <a16:creationId xmlns:a16="http://schemas.microsoft.com/office/drawing/2014/main" id="{3EC2CEFC-763B-BBF7-0BB9-E9FD3626F38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56475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41" name="Text Placeholder 18">
            <a:extLst>
              <a:ext uri="{FF2B5EF4-FFF2-40B4-BE49-F238E27FC236}">
                <a16:creationId xmlns:a16="http://schemas.microsoft.com/office/drawing/2014/main" id="{6D7A5137-A4E7-91D5-97A1-83F3228C8EA2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9814650" y="1871971"/>
            <a:ext cx="1814648" cy="1813370"/>
          </a:xfrm>
          <a:custGeom>
            <a:avLst/>
            <a:gdLst>
              <a:gd name="connsiteX0" fmla="*/ 1006200 w 2012400"/>
              <a:gd name="connsiteY0" fmla="*/ 0 h 2012400"/>
              <a:gd name="connsiteX1" fmla="*/ 2012400 w 2012400"/>
              <a:gd name="connsiteY1" fmla="*/ 1006200 h 2012400"/>
              <a:gd name="connsiteX2" fmla="*/ 1006200 w 2012400"/>
              <a:gd name="connsiteY2" fmla="*/ 2012400 h 2012400"/>
              <a:gd name="connsiteX3" fmla="*/ 0 w 2012400"/>
              <a:gd name="connsiteY3" fmla="*/ 1006200 h 2012400"/>
              <a:gd name="connsiteX4" fmla="*/ 1006200 w 2012400"/>
              <a:gd name="connsiteY4" fmla="*/ 0 h 201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2400" h="2012400">
                <a:moveTo>
                  <a:pt x="1006200" y="0"/>
                </a:moveTo>
                <a:cubicBezTo>
                  <a:pt x="1561909" y="0"/>
                  <a:pt x="2012400" y="450491"/>
                  <a:pt x="2012400" y="1006200"/>
                </a:cubicBezTo>
                <a:cubicBezTo>
                  <a:pt x="2012400" y="1561909"/>
                  <a:pt x="1561909" y="2012400"/>
                  <a:pt x="1006200" y="2012400"/>
                </a:cubicBezTo>
                <a:cubicBezTo>
                  <a:pt x="450491" y="2012400"/>
                  <a:pt x="0" y="1561909"/>
                  <a:pt x="0" y="1006200"/>
                </a:cubicBezTo>
                <a:cubicBezTo>
                  <a:pt x="0" y="450491"/>
                  <a:pt x="450491" y="0"/>
                  <a:pt x="1006200" y="0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callout or key figure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5A1032C-67B8-5D48-FBF7-47CA8F6DF40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659937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 Placeholder 96">
            <a:extLst>
              <a:ext uri="{FF2B5EF4-FFF2-40B4-BE49-F238E27FC236}">
                <a16:creationId xmlns:a16="http://schemas.microsoft.com/office/drawing/2014/main" id="{E55FEA9E-88F1-4D2F-9402-729ADDB70C5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71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5">
          <p15:clr>
            <a:srgbClr val="A4A3A4"/>
          </p15:clr>
        </p15:guide>
        <p15:guide id="2" pos="1708">
          <p15:clr>
            <a:srgbClr val="A4A3A4"/>
          </p15:clr>
        </p15:guide>
        <p15:guide id="3" pos="3046">
          <p15:clr>
            <a:srgbClr val="A4A3A4"/>
          </p15:clr>
        </p15:guide>
        <p15:guide id="4" pos="3160">
          <p15:clr>
            <a:srgbClr val="A4A3A4"/>
          </p15:clr>
        </p15:guide>
        <p15:guide id="5" pos="4520">
          <p15:clr>
            <a:srgbClr val="A4A3A4"/>
          </p15:clr>
        </p15:guide>
        <p15:guide id="6" pos="4634">
          <p15:clr>
            <a:srgbClr val="A4A3A4"/>
          </p15:clr>
        </p15:guide>
        <p15:guide id="9" pos="5972">
          <p15:clr>
            <a:srgbClr val="A4A3A4"/>
          </p15:clr>
        </p15:guide>
        <p15:guide id="10" pos="6085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4" name="DO NOT DELETE (BRANDIN)">
            <a:extLst>
              <a:ext uri="{FF2B5EF4-FFF2-40B4-BE49-F238E27FC236}">
                <a16:creationId xmlns:a16="http://schemas.microsoft.com/office/drawing/2014/main" id="{4FE5B898-DD8A-1B42-B5C8-50EEAD84123B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732298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Small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A8D32-C108-A1A7-808A-E3243A76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26" y="404812"/>
            <a:ext cx="7545388" cy="1007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8D69923-15A7-B001-C23D-CC6E24236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2" hasCustomPrompt="1"/>
          </p:nvPr>
        </p:nvSpPr>
        <p:spPr>
          <a:xfrm>
            <a:off x="1" y="-1"/>
            <a:ext cx="3875391" cy="4330700"/>
          </a:xfrm>
          <a:custGeom>
            <a:avLst/>
            <a:gdLst>
              <a:gd name="connsiteX0" fmla="*/ 417122 w 3875391"/>
              <a:gd name="connsiteY0" fmla="*/ 0 h 4330700"/>
              <a:gd name="connsiteX1" fmla="*/ 2700571 w 3875391"/>
              <a:gd name="connsiteY1" fmla="*/ 0 h 4330700"/>
              <a:gd name="connsiteX2" fmla="*/ 2854048 w 3875391"/>
              <a:gd name="connsiteY2" fmla="*/ 93240 h 4330700"/>
              <a:gd name="connsiteX3" fmla="*/ 3875391 w 3875391"/>
              <a:gd name="connsiteY3" fmla="*/ 2014156 h 4330700"/>
              <a:gd name="connsiteX4" fmla="*/ 3479762 w 3875391"/>
              <a:gd name="connsiteY4" fmla="*/ 3309358 h 4330700"/>
              <a:gd name="connsiteX5" fmla="*/ 3457575 w 3875391"/>
              <a:gd name="connsiteY5" fmla="*/ 3339027 h 4330700"/>
              <a:gd name="connsiteX6" fmla="*/ 3457575 w 3875391"/>
              <a:gd name="connsiteY6" fmla="*/ 3343274 h 4330700"/>
              <a:gd name="connsiteX7" fmla="*/ 3454399 w 3875391"/>
              <a:gd name="connsiteY7" fmla="*/ 3343274 h 4330700"/>
              <a:gd name="connsiteX8" fmla="*/ 3346405 w 3875391"/>
              <a:gd name="connsiteY8" fmla="*/ 3487693 h 4330700"/>
              <a:gd name="connsiteX9" fmla="*/ 1558846 w 3875391"/>
              <a:gd name="connsiteY9" fmla="*/ 4330700 h 4330700"/>
              <a:gd name="connsiteX10" fmla="*/ 85309 w 3875391"/>
              <a:gd name="connsiteY10" fmla="*/ 3801714 h 4330700"/>
              <a:gd name="connsiteX11" fmla="*/ 0 w 3875391"/>
              <a:gd name="connsiteY11" fmla="*/ 3724180 h 4330700"/>
              <a:gd name="connsiteX12" fmla="*/ 0 w 3875391"/>
              <a:gd name="connsiteY12" fmla="*/ 304131 h 4330700"/>
              <a:gd name="connsiteX13" fmla="*/ 85309 w 3875391"/>
              <a:gd name="connsiteY13" fmla="*/ 226597 h 4330700"/>
              <a:gd name="connsiteX14" fmla="*/ 263644 w 3875391"/>
              <a:gd name="connsiteY14" fmla="*/ 93240 h 433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5391" h="4330700">
                <a:moveTo>
                  <a:pt x="417122" y="0"/>
                </a:moveTo>
                <a:lnTo>
                  <a:pt x="2700571" y="0"/>
                </a:lnTo>
                <a:lnTo>
                  <a:pt x="2854048" y="93240"/>
                </a:lnTo>
                <a:cubicBezTo>
                  <a:pt x="3470253" y="509540"/>
                  <a:pt x="3875391" y="1214535"/>
                  <a:pt x="3875391" y="2014156"/>
                </a:cubicBezTo>
                <a:cubicBezTo>
                  <a:pt x="3875391" y="2493928"/>
                  <a:pt x="3729542" y="2939635"/>
                  <a:pt x="3479762" y="3309358"/>
                </a:cubicBezTo>
                <a:lnTo>
                  <a:pt x="3457575" y="3339027"/>
                </a:lnTo>
                <a:lnTo>
                  <a:pt x="3457575" y="3343274"/>
                </a:lnTo>
                <a:lnTo>
                  <a:pt x="3454399" y="3343274"/>
                </a:lnTo>
                <a:lnTo>
                  <a:pt x="3346405" y="3487693"/>
                </a:lnTo>
                <a:cubicBezTo>
                  <a:pt x="2921516" y="4002539"/>
                  <a:pt x="2278504" y="4330700"/>
                  <a:pt x="1558846" y="4330700"/>
                </a:cubicBezTo>
                <a:cubicBezTo>
                  <a:pt x="999112" y="4330700"/>
                  <a:pt x="485745" y="4132183"/>
                  <a:pt x="85309" y="3801714"/>
                </a:cubicBezTo>
                <a:lnTo>
                  <a:pt x="0" y="3724180"/>
                </a:lnTo>
                <a:lnTo>
                  <a:pt x="0" y="304131"/>
                </a:lnTo>
                <a:lnTo>
                  <a:pt x="85309" y="226597"/>
                </a:lnTo>
                <a:cubicBezTo>
                  <a:pt x="142514" y="179387"/>
                  <a:pt x="202023" y="134871"/>
                  <a:pt x="263644" y="9324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bIns="792000" anchor="ctr" anchorCtr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4EBE2-41F7-48F4-B525-605699ECF9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238625" y="1567814"/>
            <a:ext cx="7545387" cy="463299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286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text here. </a:t>
            </a:r>
            <a:br>
              <a:rPr lang="en-US"/>
            </a:br>
            <a:r>
              <a:rPr lang="en-US"/>
              <a:t>When pasting copy from other slides, be sure to use the Paste and Match Formatting shortcut (Cmd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C25B5D-B685-4B55-8498-3486110FD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DFE25DB2-F58D-4AD2-B640-7A1061569FF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9C580CE-4074-4379-8D68-E5118B13A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540125" y="3730171"/>
            <a:ext cx="0" cy="24795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1562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5" pos="2661">
          <p15:clr>
            <a:srgbClr val="C35EA4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404812"/>
            <a:ext cx="5630862" cy="1007427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F9CD076-13C6-4629-A44D-60CE2274E0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741714"/>
            <a:ext cx="5630863" cy="765175"/>
          </a:xfrm>
          <a:prstGeom prst="rect">
            <a:avLst/>
          </a:prstGeom>
        </p:spPr>
        <p:txBody>
          <a:bodyPr anchor="b" anchorCtr="0"/>
          <a:lstStyle>
            <a:lvl1pPr marL="0" indent="0">
              <a:lnSpc>
                <a:spcPct val="100000"/>
              </a:lnSpc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Click to add 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40151-B82D-47EF-9056-B4BE571D309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7" y="2570163"/>
            <a:ext cx="5630862" cy="3630612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91AE185-7FED-44AB-A9D9-33D6BC5FB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1" y="1"/>
            <a:ext cx="6096001" cy="5693399"/>
          </a:xfrm>
          <a:custGeom>
            <a:avLst/>
            <a:gdLst>
              <a:gd name="connsiteX0" fmla="*/ 613929 w 6096001"/>
              <a:gd name="connsiteY0" fmla="*/ 0 h 5693399"/>
              <a:gd name="connsiteX1" fmla="*/ 6096001 w 6096001"/>
              <a:gd name="connsiteY1" fmla="*/ 0 h 5693399"/>
              <a:gd name="connsiteX2" fmla="*/ 6096001 w 6096001"/>
              <a:gd name="connsiteY2" fmla="*/ 4764882 h 5693399"/>
              <a:gd name="connsiteX3" fmla="*/ 5995011 w 6096001"/>
              <a:gd name="connsiteY3" fmla="*/ 4856669 h 5693399"/>
              <a:gd name="connsiteX4" fmla="*/ 3664224 w 6096001"/>
              <a:gd name="connsiteY4" fmla="*/ 5693399 h 5693399"/>
              <a:gd name="connsiteX5" fmla="*/ 0 w 6096001"/>
              <a:gd name="connsiteY5" fmla="*/ 2029175 h 5693399"/>
              <a:gd name="connsiteX6" fmla="*/ 442252 w 6096001"/>
              <a:gd name="connsiteY6" fmla="*/ 282588 h 5693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5693399">
                <a:moveTo>
                  <a:pt x="613929" y="0"/>
                </a:moveTo>
                <a:lnTo>
                  <a:pt x="6096001" y="0"/>
                </a:lnTo>
                <a:lnTo>
                  <a:pt x="6096001" y="4764882"/>
                </a:lnTo>
                <a:lnTo>
                  <a:pt x="5995011" y="4856669"/>
                </a:lnTo>
                <a:cubicBezTo>
                  <a:pt x="5361617" y="5379392"/>
                  <a:pt x="4549591" y="5693399"/>
                  <a:pt x="3664224" y="5693399"/>
                </a:cubicBezTo>
                <a:cubicBezTo>
                  <a:pt x="1640529" y="5693399"/>
                  <a:pt x="0" y="4052870"/>
                  <a:pt x="0" y="2029175"/>
                </a:cubicBezTo>
                <a:cubicBezTo>
                  <a:pt x="0" y="1396770"/>
                  <a:pt x="160208" y="801784"/>
                  <a:pt x="442252" y="282588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432000" rIns="252000" bIns="1404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416731F4-F189-4DCC-AB0D-BFCE5BE6191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666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3804">
          <p15:clr>
            <a:srgbClr val="A4A3A4"/>
          </p15:clr>
        </p15:guide>
        <p15:guide id="6" pos="3863">
          <p15:clr>
            <a:srgbClr val="A4A3A4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716357"/>
            <a:ext cx="5630862" cy="553998"/>
          </a:xfrm>
        </p:spPr>
        <p:txBody>
          <a:bodyPr anchor="b" anchorCtr="0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88EB634-77D7-4CDB-AE88-62FA9FC51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873240" y="1"/>
            <a:ext cx="5318760" cy="3552079"/>
          </a:xfrm>
          <a:custGeom>
            <a:avLst/>
            <a:gdLst>
              <a:gd name="connsiteX0" fmla="*/ 20727 w 5318760"/>
              <a:gd name="connsiteY0" fmla="*/ 0 h 3552079"/>
              <a:gd name="connsiteX1" fmla="*/ 5318760 w 5318760"/>
              <a:gd name="connsiteY1" fmla="*/ 0 h 3552079"/>
              <a:gd name="connsiteX2" fmla="*/ 5318760 w 5318760"/>
              <a:gd name="connsiteY2" fmla="*/ 2741950 h 3552079"/>
              <a:gd name="connsiteX3" fmla="*/ 5230648 w 5318760"/>
              <a:gd name="connsiteY3" fmla="*/ 2822032 h 3552079"/>
              <a:gd name="connsiteX4" fmla="*/ 3197036 w 5318760"/>
              <a:gd name="connsiteY4" fmla="*/ 3552079 h 3552079"/>
              <a:gd name="connsiteX5" fmla="*/ 0 w 5318760"/>
              <a:gd name="connsiteY5" fmla="*/ 355043 h 3552079"/>
              <a:gd name="connsiteX6" fmla="*/ 6487 w 5318760"/>
              <a:gd name="connsiteY6" fmla="*/ 149723 h 3552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8760" h="3552079">
                <a:moveTo>
                  <a:pt x="20727" y="0"/>
                </a:moveTo>
                <a:lnTo>
                  <a:pt x="5318760" y="0"/>
                </a:lnTo>
                <a:lnTo>
                  <a:pt x="5318760" y="2741950"/>
                </a:lnTo>
                <a:lnTo>
                  <a:pt x="5230648" y="2822032"/>
                </a:lnTo>
                <a:cubicBezTo>
                  <a:pt x="4678012" y="3278108"/>
                  <a:pt x="3969519" y="3552079"/>
                  <a:pt x="3197036" y="3552079"/>
                </a:cubicBezTo>
                <a:cubicBezTo>
                  <a:pt x="1431362" y="3552079"/>
                  <a:pt x="0" y="2120717"/>
                  <a:pt x="0" y="355043"/>
                </a:cubicBezTo>
                <a:cubicBezTo>
                  <a:pt x="0" y="286071"/>
                  <a:pt x="2184" y="217610"/>
                  <a:pt x="6487" y="1497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0" rIns="252000" bIns="756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D9E6E49B-9844-4F9B-9E49-C493B4AAE6D5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07988" y="3688079"/>
            <a:ext cx="5630400" cy="25126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0F231B6-1649-4FC7-9870-6F8BBC76458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153150" y="3688079"/>
            <a:ext cx="5630400" cy="25126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08596668-B452-4684-9114-FD6480173A5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7782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and Image in L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716357"/>
            <a:ext cx="5630862" cy="553998"/>
          </a:xfrm>
        </p:spPr>
        <p:txBody>
          <a:bodyPr anchor="b" anchorCtr="0">
            <a:sp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88EB634-77D7-4CDB-AE88-62FA9FC51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873240" y="1"/>
            <a:ext cx="5318760" cy="3552079"/>
          </a:xfrm>
          <a:custGeom>
            <a:avLst/>
            <a:gdLst>
              <a:gd name="connsiteX0" fmla="*/ 20727 w 5318760"/>
              <a:gd name="connsiteY0" fmla="*/ 0 h 3552079"/>
              <a:gd name="connsiteX1" fmla="*/ 5318760 w 5318760"/>
              <a:gd name="connsiteY1" fmla="*/ 0 h 3552079"/>
              <a:gd name="connsiteX2" fmla="*/ 5318760 w 5318760"/>
              <a:gd name="connsiteY2" fmla="*/ 2741950 h 3552079"/>
              <a:gd name="connsiteX3" fmla="*/ 5230648 w 5318760"/>
              <a:gd name="connsiteY3" fmla="*/ 2822032 h 3552079"/>
              <a:gd name="connsiteX4" fmla="*/ 3197036 w 5318760"/>
              <a:gd name="connsiteY4" fmla="*/ 3552079 h 3552079"/>
              <a:gd name="connsiteX5" fmla="*/ 0 w 5318760"/>
              <a:gd name="connsiteY5" fmla="*/ 355043 h 3552079"/>
              <a:gd name="connsiteX6" fmla="*/ 6487 w 5318760"/>
              <a:gd name="connsiteY6" fmla="*/ 149723 h 3552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18760" h="3552079">
                <a:moveTo>
                  <a:pt x="20727" y="0"/>
                </a:moveTo>
                <a:lnTo>
                  <a:pt x="5318760" y="0"/>
                </a:lnTo>
                <a:lnTo>
                  <a:pt x="5318760" y="2741950"/>
                </a:lnTo>
                <a:lnTo>
                  <a:pt x="5230648" y="2822032"/>
                </a:lnTo>
                <a:cubicBezTo>
                  <a:pt x="4678012" y="3278108"/>
                  <a:pt x="3969519" y="3552079"/>
                  <a:pt x="3197036" y="3552079"/>
                </a:cubicBezTo>
                <a:cubicBezTo>
                  <a:pt x="1431362" y="3552079"/>
                  <a:pt x="0" y="2120717"/>
                  <a:pt x="0" y="355043"/>
                </a:cubicBezTo>
                <a:cubicBezTo>
                  <a:pt x="0" y="286071"/>
                  <a:pt x="2184" y="217610"/>
                  <a:pt x="6487" y="1497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0" rIns="252000" bIns="756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0F231B6-1649-4FC7-9870-6F8BBC76458E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07988" y="3688079"/>
            <a:ext cx="3715200" cy="25126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959B661-E0AC-460F-8B80-1D7A0DE584D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243390" y="3688079"/>
            <a:ext cx="3715200" cy="25126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D9E6E49B-9844-4F9B-9E49-C493B4AAE6D5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072441" y="3688079"/>
            <a:ext cx="3715200" cy="251269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6">
            <a:extLst>
              <a:ext uri="{FF2B5EF4-FFF2-40B4-BE49-F238E27FC236}">
                <a16:creationId xmlns:a16="http://schemas.microsoft.com/office/drawing/2014/main" id="{B863F956-22D4-4C3A-A009-E80F1E169DCD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5419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75163" y="404812"/>
            <a:ext cx="7308849" cy="1017588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61878CEE-058E-4CA0-A804-58BE7BD4C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0"/>
            <a:ext cx="4622041" cy="6858000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612000" rIns="576000" bIns="133200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Format</a:t>
            </a:r>
            <a:br>
              <a:rPr lang="en-US"/>
            </a:br>
            <a:r>
              <a:rPr lang="en-US"/>
              <a:t>tab of the ribbon.</a:t>
            </a:r>
            <a:br>
              <a:rPr lang="en-US"/>
            </a:br>
            <a:r>
              <a:rPr lang="en-US"/>
              <a:t>_____________________________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6875AC1-186F-4F1F-B7EF-24D7150A24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475163" y="1557338"/>
            <a:ext cx="7308850" cy="3877200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7097FB9-E2D3-4E4F-B628-163A151D1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96">
            <a:extLst>
              <a:ext uri="{FF2B5EF4-FFF2-40B4-BE49-F238E27FC236}">
                <a16:creationId xmlns:a16="http://schemas.microsoft.com/office/drawing/2014/main" id="{1DDC5128-F40F-4587-ABA6-C65DA8D4F34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475163" y="5513070"/>
            <a:ext cx="7308850" cy="687705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84B23E2-5E06-49DB-8204-880C85106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7996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9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981">
          <p15:clr>
            <a:srgbClr val="A4A3A4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88163" y="404812"/>
            <a:ext cx="4895849" cy="1017588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AD9F5C2-E3CA-4137-B291-3F738B45F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" y="0"/>
            <a:ext cx="7020377" cy="6858000"/>
          </a:xfrm>
          <a:custGeom>
            <a:avLst/>
            <a:gdLst>
              <a:gd name="connsiteX0" fmla="*/ 0 w 7020377"/>
              <a:gd name="connsiteY0" fmla="*/ 0 h 6858000"/>
              <a:gd name="connsiteX1" fmla="*/ 1524909 w 7020377"/>
              <a:gd name="connsiteY1" fmla="*/ 0 h 6858000"/>
              <a:gd name="connsiteX2" fmla="*/ 2398336 w 7020377"/>
              <a:gd name="connsiteY2" fmla="*/ 0 h 6858000"/>
              <a:gd name="connsiteX3" fmla="*/ 3120570 w 7020377"/>
              <a:gd name="connsiteY3" fmla="*/ 0 h 6858000"/>
              <a:gd name="connsiteX4" fmla="*/ 3181350 w 7020377"/>
              <a:gd name="connsiteY4" fmla="*/ 0 h 6858000"/>
              <a:gd name="connsiteX5" fmla="*/ 3848100 w 7020377"/>
              <a:gd name="connsiteY5" fmla="*/ 0 h 6858000"/>
              <a:gd name="connsiteX6" fmla="*/ 3923245 w 7020377"/>
              <a:gd name="connsiteY6" fmla="*/ 0 h 6858000"/>
              <a:gd name="connsiteX7" fmla="*/ 4203480 w 7020377"/>
              <a:gd name="connsiteY7" fmla="*/ 0 h 6858000"/>
              <a:gd name="connsiteX8" fmla="*/ 4622041 w 7020377"/>
              <a:gd name="connsiteY8" fmla="*/ 0 h 6858000"/>
              <a:gd name="connsiteX9" fmla="*/ 5579686 w 7020377"/>
              <a:gd name="connsiteY9" fmla="*/ 0 h 6858000"/>
              <a:gd name="connsiteX10" fmla="*/ 6246436 w 7020377"/>
              <a:gd name="connsiteY10" fmla="*/ 0 h 6858000"/>
              <a:gd name="connsiteX11" fmla="*/ 6601816 w 7020377"/>
              <a:gd name="connsiteY11" fmla="*/ 0 h 6858000"/>
              <a:gd name="connsiteX12" fmla="*/ 7020377 w 7020377"/>
              <a:gd name="connsiteY12" fmla="*/ 0 h 6858000"/>
              <a:gd name="connsiteX13" fmla="*/ 6889727 w 7020377"/>
              <a:gd name="connsiteY13" fmla="*/ 203795 h 6858000"/>
              <a:gd name="connsiteX14" fmla="*/ 5989261 w 7020377"/>
              <a:gd name="connsiteY14" fmla="*/ 3429000 h 6858000"/>
              <a:gd name="connsiteX15" fmla="*/ 6889727 w 7020377"/>
              <a:gd name="connsiteY15" fmla="*/ 6654205 h 6858000"/>
              <a:gd name="connsiteX16" fmla="*/ 7020377 w 7020377"/>
              <a:gd name="connsiteY16" fmla="*/ 6858000 h 6858000"/>
              <a:gd name="connsiteX17" fmla="*/ 6850790 w 7020377"/>
              <a:gd name="connsiteY17" fmla="*/ 6858000 h 6858000"/>
              <a:gd name="connsiteX18" fmla="*/ 6246436 w 7020377"/>
              <a:gd name="connsiteY18" fmla="*/ 6858000 h 6858000"/>
              <a:gd name="connsiteX19" fmla="*/ 5579686 w 7020377"/>
              <a:gd name="connsiteY19" fmla="*/ 6858000 h 6858000"/>
              <a:gd name="connsiteX20" fmla="*/ 4622041 w 7020377"/>
              <a:gd name="connsiteY20" fmla="*/ 6858000 h 6858000"/>
              <a:gd name="connsiteX21" fmla="*/ 4452454 w 7020377"/>
              <a:gd name="connsiteY21" fmla="*/ 6858000 h 6858000"/>
              <a:gd name="connsiteX22" fmla="*/ 3848100 w 7020377"/>
              <a:gd name="connsiteY22" fmla="*/ 6858000 h 6858000"/>
              <a:gd name="connsiteX23" fmla="*/ 3674270 w 7020377"/>
              <a:gd name="connsiteY23" fmla="*/ 6858000 h 6858000"/>
              <a:gd name="connsiteX24" fmla="*/ 3181350 w 7020377"/>
              <a:gd name="connsiteY24" fmla="*/ 6858000 h 6858000"/>
              <a:gd name="connsiteX25" fmla="*/ 3120570 w 7020377"/>
              <a:gd name="connsiteY25" fmla="*/ 6858000 h 6858000"/>
              <a:gd name="connsiteX26" fmla="*/ 2398336 w 7020377"/>
              <a:gd name="connsiteY26" fmla="*/ 6858000 h 6858000"/>
              <a:gd name="connsiteX27" fmla="*/ 1275934 w 7020377"/>
              <a:gd name="connsiteY27" fmla="*/ 6858000 h 6858000"/>
              <a:gd name="connsiteX28" fmla="*/ 0 w 7020377"/>
              <a:gd name="connsiteY28" fmla="*/ 6858000 h 6858000"/>
              <a:gd name="connsiteX29" fmla="*/ 0 w 7020377"/>
              <a:gd name="connsiteY29" fmla="*/ 5860486 h 6858000"/>
              <a:gd name="connsiteX30" fmla="*/ 0 w 7020377"/>
              <a:gd name="connsiteY30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020377" h="6858000">
                <a:moveTo>
                  <a:pt x="0" y="0"/>
                </a:moveTo>
                <a:lnTo>
                  <a:pt x="1524909" y="0"/>
                </a:lnTo>
                <a:lnTo>
                  <a:pt x="2398336" y="0"/>
                </a:lnTo>
                <a:lnTo>
                  <a:pt x="3120570" y="0"/>
                </a:lnTo>
                <a:lnTo>
                  <a:pt x="3181350" y="0"/>
                </a:lnTo>
                <a:lnTo>
                  <a:pt x="3848100" y="0"/>
                </a:lnTo>
                <a:lnTo>
                  <a:pt x="3923245" y="0"/>
                </a:lnTo>
                <a:lnTo>
                  <a:pt x="4203480" y="0"/>
                </a:lnTo>
                <a:lnTo>
                  <a:pt x="4622041" y="0"/>
                </a:lnTo>
                <a:lnTo>
                  <a:pt x="5579686" y="0"/>
                </a:lnTo>
                <a:lnTo>
                  <a:pt x="6246436" y="0"/>
                </a:lnTo>
                <a:lnTo>
                  <a:pt x="6601816" y="0"/>
                </a:lnTo>
                <a:lnTo>
                  <a:pt x="7020377" y="0"/>
                </a:lnTo>
                <a:lnTo>
                  <a:pt x="6889727" y="203795"/>
                </a:lnTo>
                <a:cubicBezTo>
                  <a:pt x="6318314" y="1144214"/>
                  <a:pt x="5989261" y="2248180"/>
                  <a:pt x="5989261" y="3429000"/>
                </a:cubicBezTo>
                <a:cubicBezTo>
                  <a:pt x="5989261" y="4609821"/>
                  <a:pt x="6318314" y="5713787"/>
                  <a:pt x="6889727" y="6654205"/>
                </a:cubicBezTo>
                <a:lnTo>
                  <a:pt x="7020377" y="6858000"/>
                </a:lnTo>
                <a:lnTo>
                  <a:pt x="6850790" y="6858000"/>
                </a:lnTo>
                <a:lnTo>
                  <a:pt x="6246436" y="6858000"/>
                </a:lnTo>
                <a:lnTo>
                  <a:pt x="5579686" y="6858000"/>
                </a:ln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674270" y="6858000"/>
                </a:lnTo>
                <a:lnTo>
                  <a:pt x="3181350" y="6858000"/>
                </a:lnTo>
                <a:lnTo>
                  <a:pt x="3120570" y="6858000"/>
                </a:lnTo>
                <a:lnTo>
                  <a:pt x="2398336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396000" tIns="612000" rIns="576000" bIns="158400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6875AC1-186F-4F1F-B7EF-24D7150A24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888164" y="1557339"/>
            <a:ext cx="4895850" cy="3877200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100000"/>
              </a:lnSpc>
              <a:defRPr/>
            </a:lvl1pPr>
            <a:lvl2pPr marL="460800" indent="-230400">
              <a:lnSpc>
                <a:spcPct val="100000"/>
              </a:lnSpc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>
              <a:lnSpc>
                <a:spcPct val="100000"/>
              </a:lnSpc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add content</a:t>
            </a:r>
            <a:r>
              <a:rPr lang="en-US"/>
              <a:t>. When pasting copy from other slides, be sure to use the Paste and Match Formatting shortcut (Cmd + Option + Shift + V)</a:t>
            </a:r>
            <a:r>
              <a:rPr lang="en-GB"/>
              <a:t>.</a:t>
            </a:r>
            <a:endParaRPr lang="en-GB" dirty="0"/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96">
            <a:extLst>
              <a:ext uri="{FF2B5EF4-FFF2-40B4-BE49-F238E27FC236}">
                <a16:creationId xmlns:a16="http://schemas.microsoft.com/office/drawing/2014/main" id="{73C6320D-F937-4522-9E69-DB2AAD8AEA2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6888163" y="5513070"/>
            <a:ext cx="4895850" cy="687705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3980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981">
          <p15:clr>
            <a:srgbClr val="A4A3A4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139499" y="1871971"/>
            <a:ext cx="2252662" cy="22510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83890-60A2-4CD7-8433-61AD833DB44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968875" y="1871971"/>
            <a:ext cx="2252662" cy="22510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97F438E-420B-4461-8166-2D78133EC32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14032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799513" y="1871971"/>
            <a:ext cx="2252662" cy="225107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9ECF59E-500C-4172-89D4-A1C57F00AC7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20075" y="4213225"/>
            <a:ext cx="3563936" cy="172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3F930-38D6-455D-84C2-DD9D1E30F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AA42A745-9907-45EF-9B18-E061ED71F0D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5BA28-9268-48CE-8962-39F56ADB8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387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502">
          <p15:clr>
            <a:srgbClr val="A4A3A4"/>
          </p15:clr>
        </p15:guide>
        <p15:guide id="4" pos="2706">
          <p15:clr>
            <a:srgbClr val="A4A3A4"/>
          </p15:clr>
        </p15:guide>
        <p15:guide id="7" pos="4974">
          <p15:clr>
            <a:srgbClr val="A4A3A4"/>
          </p15:clr>
        </p15:guide>
        <p15:guide id="8" pos="517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68658" y="1871971"/>
            <a:ext cx="2252662" cy="22510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31A1C981-C34F-4AC8-BCBC-EF60A8404DE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502666" y="1871971"/>
            <a:ext cx="2252662" cy="22510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E6C688A6-EC75-41E6-89E3-785616D882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38933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436674" y="1871971"/>
            <a:ext cx="2252662" cy="225107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349FDEF-1604-484C-9A37-E1053654FA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69877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6" name="Picture Placeholder 18">
            <a:extLst>
              <a:ext uri="{FF2B5EF4-FFF2-40B4-BE49-F238E27FC236}">
                <a16:creationId xmlns:a16="http://schemas.microsoft.com/office/drawing/2014/main" id="{1B57E0F9-4409-404D-8624-8F353C89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370682" y="1871971"/>
            <a:ext cx="2252662" cy="225107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10DF9533-79B3-42E2-8B9E-0451E535180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00820" y="4213225"/>
            <a:ext cx="2592386" cy="1754326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6F65E95C-9C1A-45B9-A2D2-B58B0FB5236B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9071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1890">
          <p15:clr>
            <a:srgbClr val="A4A3A4"/>
          </p15:clr>
        </p15:guide>
        <p15:guide id="4" pos="2094">
          <p15:clr>
            <a:srgbClr val="A4A3A4"/>
          </p15:clr>
        </p15:guide>
        <p15:guide id="5" pos="3727">
          <p15:clr>
            <a:srgbClr val="A4A3A4"/>
          </p15:clr>
        </p15:guide>
        <p15:guide id="6" pos="3953">
          <p15:clr>
            <a:srgbClr val="A4A3A4"/>
          </p15:clr>
        </p15:guide>
        <p15:guide id="9" pos="5586">
          <p15:clr>
            <a:srgbClr val="A4A3A4"/>
          </p15:clr>
        </p15:guide>
        <p15:guide id="10" pos="5790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447ADDD-920E-4BEB-819B-9759B3CF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5562601" cy="6858000"/>
          </a:xfrm>
          <a:custGeom>
            <a:avLst/>
            <a:gdLst>
              <a:gd name="connsiteX0" fmla="*/ 0 w 5562601"/>
              <a:gd name="connsiteY0" fmla="*/ 0 h 6858000"/>
              <a:gd name="connsiteX1" fmla="*/ 3124199 w 5562601"/>
              <a:gd name="connsiteY1" fmla="*/ 0 h 6858000"/>
              <a:gd name="connsiteX2" fmla="*/ 3694793 w 5562601"/>
              <a:gd name="connsiteY2" fmla="*/ 0 h 6858000"/>
              <a:gd name="connsiteX3" fmla="*/ 3762493 w 5562601"/>
              <a:gd name="connsiteY3" fmla="*/ 43402 h 6858000"/>
              <a:gd name="connsiteX4" fmla="*/ 5562601 w 5562601"/>
              <a:gd name="connsiteY4" fmla="*/ 3429000 h 6858000"/>
              <a:gd name="connsiteX5" fmla="*/ 3762493 w 5562601"/>
              <a:gd name="connsiteY5" fmla="*/ 6814598 h 6858000"/>
              <a:gd name="connsiteX6" fmla="*/ 3694792 w 5562601"/>
              <a:gd name="connsiteY6" fmla="*/ 6858000 h 6858000"/>
              <a:gd name="connsiteX7" fmla="*/ 0 w 5562601"/>
              <a:gd name="connsiteY7" fmla="*/ 6858000 h 6858000"/>
              <a:gd name="connsiteX8" fmla="*/ 0 w 5562601"/>
              <a:gd name="connsiteY8" fmla="*/ 26016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62601" h="6858000">
                <a:moveTo>
                  <a:pt x="0" y="0"/>
                </a:moveTo>
                <a:lnTo>
                  <a:pt x="3124199" y="0"/>
                </a:lnTo>
                <a:lnTo>
                  <a:pt x="3694793" y="0"/>
                </a:lnTo>
                <a:lnTo>
                  <a:pt x="3762493" y="43402"/>
                </a:lnTo>
                <a:cubicBezTo>
                  <a:pt x="4848549" y="777127"/>
                  <a:pt x="5562601" y="2019676"/>
                  <a:pt x="5562601" y="3429000"/>
                </a:cubicBezTo>
                <a:cubicBezTo>
                  <a:pt x="5562601" y="4838325"/>
                  <a:pt x="4848549" y="6080873"/>
                  <a:pt x="3762493" y="6814598"/>
                </a:cubicBezTo>
                <a:lnTo>
                  <a:pt x="3694792" y="6858000"/>
                </a:lnTo>
                <a:lnTo>
                  <a:pt x="0" y="6858000"/>
                </a:lnTo>
                <a:lnTo>
                  <a:pt x="0" y="260168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96000" tIns="2160000" bIns="2880000" anchor="b" anchorCtr="0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</a:t>
            </a:r>
            <a:br>
              <a:rPr lang="en-US" dirty="0"/>
            </a:br>
            <a:r>
              <a:rPr lang="en-US" dirty="0"/>
              <a:t>section title here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5758FA1-2B23-4C7E-97FD-FBA94AB3853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28626" y="4267200"/>
            <a:ext cx="3678918" cy="1896645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subtitle / presenter name(s)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AE4F3-AAA3-4B8D-A01A-1FF9B8F9F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095" y="863767"/>
            <a:ext cx="1203158" cy="1203158"/>
          </a:xfrm>
          <a:prstGeom prst="ellipse">
            <a:avLst/>
          </a:prstGeom>
          <a:solidFill>
            <a:schemeClr val="bg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6000" b="1"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0486192A-3DB1-49EB-9B2C-D5E68AF24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3694792" y="-1"/>
            <a:ext cx="8497208" cy="6858001"/>
          </a:xfrm>
          <a:custGeom>
            <a:avLst/>
            <a:gdLst>
              <a:gd name="connsiteX0" fmla="*/ 8001617 w 8497208"/>
              <a:gd name="connsiteY0" fmla="*/ 6414717 h 6858001"/>
              <a:gd name="connsiteX1" fmla="*/ 7980570 w 8497208"/>
              <a:gd name="connsiteY1" fmla="*/ 6439539 h 6858001"/>
              <a:gd name="connsiteX2" fmla="*/ 8034470 w 8497208"/>
              <a:gd name="connsiteY2" fmla="*/ 6517076 h 6858001"/>
              <a:gd name="connsiteX3" fmla="*/ 8090937 w 8497208"/>
              <a:gd name="connsiteY3" fmla="*/ 6510166 h 6858001"/>
              <a:gd name="connsiteX4" fmla="*/ 8091707 w 8497208"/>
              <a:gd name="connsiteY4" fmla="*/ 6506072 h 6858001"/>
              <a:gd name="connsiteX5" fmla="*/ 8095814 w 8497208"/>
              <a:gd name="connsiteY5" fmla="*/ 6478435 h 6858001"/>
              <a:gd name="connsiteX6" fmla="*/ 8062447 w 8497208"/>
              <a:gd name="connsiteY6" fmla="*/ 6464105 h 6858001"/>
              <a:gd name="connsiteX7" fmla="*/ 8064757 w 8497208"/>
              <a:gd name="connsiteY7" fmla="*/ 6499675 h 6858001"/>
              <a:gd name="connsiteX8" fmla="*/ 8064757 w 8497208"/>
              <a:gd name="connsiteY8" fmla="*/ 6504025 h 6858001"/>
              <a:gd name="connsiteX9" fmla="*/ 8048330 w 8497208"/>
              <a:gd name="connsiteY9" fmla="*/ 6515029 h 6858001"/>
              <a:gd name="connsiteX10" fmla="*/ 7993147 w 8497208"/>
              <a:gd name="connsiteY10" fmla="*/ 6433142 h 6858001"/>
              <a:gd name="connsiteX11" fmla="*/ 7994430 w 8497208"/>
              <a:gd name="connsiteY11" fmla="*/ 6431862 h 6858001"/>
              <a:gd name="connsiteX12" fmla="*/ 7995200 w 8497208"/>
              <a:gd name="connsiteY12" fmla="*/ 6432374 h 6858001"/>
              <a:gd name="connsiteX13" fmla="*/ 7995457 w 8497208"/>
              <a:gd name="connsiteY13" fmla="*/ 6432374 h 6858001"/>
              <a:gd name="connsiteX14" fmla="*/ 8062190 w 8497208"/>
              <a:gd name="connsiteY14" fmla="*/ 6459499 h 6858001"/>
              <a:gd name="connsiteX15" fmla="*/ 8096071 w 8497208"/>
              <a:gd name="connsiteY15" fmla="*/ 6474085 h 6858001"/>
              <a:gd name="connsiteX16" fmla="*/ 8122764 w 8497208"/>
              <a:gd name="connsiteY16" fmla="*/ 6486880 h 6858001"/>
              <a:gd name="connsiteX17" fmla="*/ 8134828 w 8497208"/>
              <a:gd name="connsiteY17" fmla="*/ 6503513 h 6858001"/>
              <a:gd name="connsiteX18" fmla="*/ 7984933 w 8497208"/>
              <a:gd name="connsiteY18" fmla="*/ 6615084 h 6858001"/>
              <a:gd name="connsiteX19" fmla="*/ 7984420 w 8497208"/>
              <a:gd name="connsiteY19" fmla="*/ 6615596 h 6858001"/>
              <a:gd name="connsiteX20" fmla="*/ 7983393 w 8497208"/>
              <a:gd name="connsiteY20" fmla="*/ 6617131 h 6858001"/>
              <a:gd name="connsiteX21" fmla="*/ 7983137 w 8497208"/>
              <a:gd name="connsiteY21" fmla="*/ 6617643 h 6858001"/>
              <a:gd name="connsiteX22" fmla="*/ 7978517 w 8497208"/>
              <a:gd name="connsiteY22" fmla="*/ 6631717 h 6858001"/>
              <a:gd name="connsiteX23" fmla="*/ 7997253 w 8497208"/>
              <a:gd name="connsiteY23" fmla="*/ 6655260 h 6858001"/>
              <a:gd name="connsiteX24" fmla="*/ 8009830 w 8497208"/>
              <a:gd name="connsiteY24" fmla="*/ 6657563 h 6858001"/>
              <a:gd name="connsiteX25" fmla="*/ 8012397 w 8497208"/>
              <a:gd name="connsiteY25" fmla="*/ 6657819 h 6858001"/>
              <a:gd name="connsiteX26" fmla="*/ 8136881 w 8497208"/>
              <a:gd name="connsiteY26" fmla="*/ 6633253 h 6858001"/>
              <a:gd name="connsiteX27" fmla="*/ 8146378 w 8497208"/>
              <a:gd name="connsiteY27" fmla="*/ 6607407 h 6858001"/>
              <a:gd name="connsiteX28" fmla="*/ 8103001 w 8497208"/>
              <a:gd name="connsiteY28" fmla="*/ 6582073 h 6858001"/>
              <a:gd name="connsiteX29" fmla="*/ 8093761 w 8497208"/>
              <a:gd name="connsiteY29" fmla="*/ 6588215 h 6858001"/>
              <a:gd name="connsiteX30" fmla="*/ 8128411 w 8497208"/>
              <a:gd name="connsiteY30" fmla="*/ 6611246 h 6858001"/>
              <a:gd name="connsiteX31" fmla="*/ 8126614 w 8497208"/>
              <a:gd name="connsiteY31" fmla="*/ 6614828 h 6858001"/>
              <a:gd name="connsiteX32" fmla="*/ 8124304 w 8497208"/>
              <a:gd name="connsiteY32" fmla="*/ 6614828 h 6858001"/>
              <a:gd name="connsiteX33" fmla="*/ 8047817 w 8497208"/>
              <a:gd name="connsiteY33" fmla="*/ 6619946 h 6858001"/>
              <a:gd name="connsiteX34" fmla="*/ 8040630 w 8497208"/>
              <a:gd name="connsiteY34" fmla="*/ 6620202 h 6858001"/>
              <a:gd name="connsiteX35" fmla="*/ 8052437 w 8497208"/>
              <a:gd name="connsiteY35" fmla="*/ 6610734 h 6858001"/>
              <a:gd name="connsiteX36" fmla="*/ 8173841 w 8497208"/>
              <a:gd name="connsiteY36" fmla="*/ 6529615 h 6858001"/>
              <a:gd name="connsiteX37" fmla="*/ 8144068 w 8497208"/>
              <a:gd name="connsiteY37" fmla="*/ 6452334 h 6858001"/>
              <a:gd name="connsiteX38" fmla="*/ 8001617 w 8497208"/>
              <a:gd name="connsiteY38" fmla="*/ 6414717 h 6858001"/>
              <a:gd name="connsiteX39" fmla="*/ 8063182 w 8497208"/>
              <a:gd name="connsiteY39" fmla="*/ 6306559 h 6858001"/>
              <a:gd name="connsiteX40" fmla="*/ 7947246 w 8497208"/>
              <a:gd name="connsiteY40" fmla="*/ 6409920 h 6858001"/>
              <a:gd name="connsiteX41" fmla="*/ 7903898 w 8497208"/>
              <a:gd name="connsiteY41" fmla="*/ 6477718 h 6858001"/>
              <a:gd name="connsiteX42" fmla="*/ 7922109 w 8497208"/>
              <a:gd name="connsiteY42" fmla="*/ 6498186 h 6858001"/>
              <a:gd name="connsiteX43" fmla="*/ 8041380 w 8497208"/>
              <a:gd name="connsiteY43" fmla="*/ 6559844 h 6858001"/>
              <a:gd name="connsiteX44" fmla="*/ 8050870 w 8497208"/>
              <a:gd name="connsiteY44" fmla="*/ 6553960 h 6858001"/>
              <a:gd name="connsiteX45" fmla="*/ 7945194 w 8497208"/>
              <a:gd name="connsiteY45" fmla="*/ 6495627 h 6858001"/>
              <a:gd name="connsiteX46" fmla="*/ 7928778 w 8497208"/>
              <a:gd name="connsiteY46" fmla="*/ 6480277 h 6858001"/>
              <a:gd name="connsiteX47" fmla="*/ 7958019 w 8497208"/>
              <a:gd name="connsiteY47" fmla="*/ 6449575 h 6858001"/>
              <a:gd name="connsiteX48" fmla="*/ 7974178 w 8497208"/>
              <a:gd name="connsiteY48" fmla="*/ 6433457 h 6858001"/>
              <a:gd name="connsiteX49" fmla="*/ 7976230 w 8497208"/>
              <a:gd name="connsiteY49" fmla="*/ 6416827 h 6858001"/>
              <a:gd name="connsiteX50" fmla="*/ 7997263 w 8497208"/>
              <a:gd name="connsiteY50" fmla="*/ 6410176 h 6858001"/>
              <a:gd name="connsiteX51" fmla="*/ 8024964 w 8497208"/>
              <a:gd name="connsiteY51" fmla="*/ 6382289 h 6858001"/>
              <a:gd name="connsiteX52" fmla="*/ 8047536 w 8497208"/>
              <a:gd name="connsiteY52" fmla="*/ 6364635 h 6858001"/>
              <a:gd name="connsiteX53" fmla="*/ 8053948 w 8497208"/>
              <a:gd name="connsiteY53" fmla="*/ 6376916 h 6858001"/>
              <a:gd name="connsiteX54" fmla="*/ 8058822 w 8497208"/>
              <a:gd name="connsiteY54" fmla="*/ 6421688 h 6858001"/>
              <a:gd name="connsiteX55" fmla="*/ 8097296 w 8497208"/>
              <a:gd name="connsiteY55" fmla="*/ 6432434 h 6858001"/>
              <a:gd name="connsiteX56" fmla="*/ 8063182 w 8497208"/>
              <a:gd name="connsiteY56" fmla="*/ 6306559 h 6858001"/>
              <a:gd name="connsiteX57" fmla="*/ 4802415 w 8497208"/>
              <a:gd name="connsiteY57" fmla="*/ 0 h 6858001"/>
              <a:gd name="connsiteX58" fmla="*/ 5373009 w 8497208"/>
              <a:gd name="connsiteY58" fmla="*/ 0 h 6858001"/>
              <a:gd name="connsiteX59" fmla="*/ 8497208 w 8497208"/>
              <a:gd name="connsiteY59" fmla="*/ 0 h 6858001"/>
              <a:gd name="connsiteX60" fmla="*/ 8497208 w 8497208"/>
              <a:gd name="connsiteY60" fmla="*/ 1 h 6858001"/>
              <a:gd name="connsiteX61" fmla="*/ 8497208 w 8497208"/>
              <a:gd name="connsiteY61" fmla="*/ 2601686 h 6858001"/>
              <a:gd name="connsiteX62" fmla="*/ 8497208 w 8497208"/>
              <a:gd name="connsiteY62" fmla="*/ 6858000 h 6858001"/>
              <a:gd name="connsiteX63" fmla="*/ 8497208 w 8497208"/>
              <a:gd name="connsiteY63" fmla="*/ 6858001 h 6858001"/>
              <a:gd name="connsiteX64" fmla="*/ 0 w 8497208"/>
              <a:gd name="connsiteY64" fmla="*/ 6858001 h 6858001"/>
              <a:gd name="connsiteX65" fmla="*/ 67701 w 8497208"/>
              <a:gd name="connsiteY65" fmla="*/ 6814599 h 6858001"/>
              <a:gd name="connsiteX66" fmla="*/ 1867809 w 8497208"/>
              <a:gd name="connsiteY66" fmla="*/ 3429001 h 6858001"/>
              <a:gd name="connsiteX67" fmla="*/ 67701 w 8497208"/>
              <a:gd name="connsiteY67" fmla="*/ 43403 h 6858001"/>
              <a:gd name="connsiteX68" fmla="*/ 1 w 8497208"/>
              <a:gd name="connsiteY68" fmla="*/ 1 h 6858001"/>
              <a:gd name="connsiteX69" fmla="*/ 4802413 w 8497208"/>
              <a:gd name="connsiteY69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8497208" h="6858001">
                <a:moveTo>
                  <a:pt x="8001617" y="6414717"/>
                </a:moveTo>
                <a:cubicBezTo>
                  <a:pt x="7980570" y="6411902"/>
                  <a:pt x="7972100" y="6419579"/>
                  <a:pt x="7980570" y="6439539"/>
                </a:cubicBezTo>
                <a:cubicBezTo>
                  <a:pt x="7989297" y="6459243"/>
                  <a:pt x="8011370" y="6492254"/>
                  <a:pt x="8034470" y="6517076"/>
                </a:cubicBezTo>
                <a:cubicBezTo>
                  <a:pt x="8057827" y="6541642"/>
                  <a:pt x="8082981" y="6548551"/>
                  <a:pt x="8090937" y="6510166"/>
                </a:cubicBezTo>
                <a:cubicBezTo>
                  <a:pt x="8091194" y="6508887"/>
                  <a:pt x="8091451" y="6507608"/>
                  <a:pt x="8091707" y="6506072"/>
                </a:cubicBezTo>
                <a:cubicBezTo>
                  <a:pt x="8093504" y="6496348"/>
                  <a:pt x="8095044" y="6486880"/>
                  <a:pt x="8095814" y="6478435"/>
                </a:cubicBezTo>
                <a:cubicBezTo>
                  <a:pt x="8085547" y="6473829"/>
                  <a:pt x="8073997" y="6468967"/>
                  <a:pt x="8062447" y="6464105"/>
                </a:cubicBezTo>
                <a:cubicBezTo>
                  <a:pt x="8063217" y="6472806"/>
                  <a:pt x="8064244" y="6487904"/>
                  <a:pt x="8064757" y="6499675"/>
                </a:cubicBezTo>
                <a:cubicBezTo>
                  <a:pt x="8064757" y="6500954"/>
                  <a:pt x="8064757" y="6502490"/>
                  <a:pt x="8064757" y="6504025"/>
                </a:cubicBezTo>
                <a:cubicBezTo>
                  <a:pt x="8065527" y="6522705"/>
                  <a:pt x="8059110" y="6522705"/>
                  <a:pt x="8048330" y="6515029"/>
                </a:cubicBezTo>
                <a:cubicBezTo>
                  <a:pt x="8035754" y="6506072"/>
                  <a:pt x="7997510" y="6455661"/>
                  <a:pt x="7993147" y="6433142"/>
                </a:cubicBezTo>
                <a:cubicBezTo>
                  <a:pt x="7992890" y="6431862"/>
                  <a:pt x="7993660" y="6431606"/>
                  <a:pt x="7994430" y="6431862"/>
                </a:cubicBezTo>
                <a:cubicBezTo>
                  <a:pt x="7994687" y="6432118"/>
                  <a:pt x="7994943" y="6432118"/>
                  <a:pt x="7995200" y="6432374"/>
                </a:cubicBezTo>
                <a:cubicBezTo>
                  <a:pt x="7995200" y="6432374"/>
                  <a:pt x="7995200" y="6432374"/>
                  <a:pt x="7995457" y="6432374"/>
                </a:cubicBezTo>
                <a:cubicBezTo>
                  <a:pt x="8003927" y="6435701"/>
                  <a:pt x="8032930" y="6447216"/>
                  <a:pt x="8062190" y="6459499"/>
                </a:cubicBezTo>
                <a:cubicBezTo>
                  <a:pt x="8073741" y="6464361"/>
                  <a:pt x="8085547" y="6469479"/>
                  <a:pt x="8096071" y="6474085"/>
                </a:cubicBezTo>
                <a:cubicBezTo>
                  <a:pt x="8106594" y="6478691"/>
                  <a:pt x="8115834" y="6483297"/>
                  <a:pt x="8122764" y="6486880"/>
                </a:cubicBezTo>
                <a:cubicBezTo>
                  <a:pt x="8135341" y="6493533"/>
                  <a:pt x="8140218" y="6498139"/>
                  <a:pt x="8134828" y="6503513"/>
                </a:cubicBezTo>
                <a:cubicBezTo>
                  <a:pt x="8108647" y="6530382"/>
                  <a:pt x="8016504" y="6568255"/>
                  <a:pt x="7984933" y="6615084"/>
                </a:cubicBezTo>
                <a:cubicBezTo>
                  <a:pt x="7984933" y="6615084"/>
                  <a:pt x="7984677" y="6615340"/>
                  <a:pt x="7984420" y="6615596"/>
                </a:cubicBezTo>
                <a:cubicBezTo>
                  <a:pt x="7984163" y="6616108"/>
                  <a:pt x="7983650" y="6616619"/>
                  <a:pt x="7983393" y="6617131"/>
                </a:cubicBezTo>
                <a:cubicBezTo>
                  <a:pt x="7983393" y="6617387"/>
                  <a:pt x="7983393" y="6617643"/>
                  <a:pt x="7983137" y="6617643"/>
                </a:cubicBezTo>
                <a:cubicBezTo>
                  <a:pt x="7981597" y="6620714"/>
                  <a:pt x="7979287" y="6625576"/>
                  <a:pt x="7978517" y="6631717"/>
                </a:cubicBezTo>
                <a:cubicBezTo>
                  <a:pt x="7977233" y="6641953"/>
                  <a:pt x="7982623" y="6651421"/>
                  <a:pt x="7997253" y="6655260"/>
                </a:cubicBezTo>
                <a:cubicBezTo>
                  <a:pt x="8001103" y="6656283"/>
                  <a:pt x="8005210" y="6657051"/>
                  <a:pt x="8009830" y="6657563"/>
                </a:cubicBezTo>
                <a:cubicBezTo>
                  <a:pt x="8010600" y="6657819"/>
                  <a:pt x="8011627" y="6657819"/>
                  <a:pt x="8012397" y="6657819"/>
                </a:cubicBezTo>
                <a:cubicBezTo>
                  <a:pt x="8040887" y="6659098"/>
                  <a:pt x="8114551" y="6642977"/>
                  <a:pt x="8136881" y="6633253"/>
                </a:cubicBezTo>
                <a:cubicBezTo>
                  <a:pt x="8159981" y="6623017"/>
                  <a:pt x="8153051" y="6612781"/>
                  <a:pt x="8146378" y="6607407"/>
                </a:cubicBezTo>
                <a:cubicBezTo>
                  <a:pt x="8141244" y="6603313"/>
                  <a:pt x="8115577" y="6588983"/>
                  <a:pt x="8103001" y="6582073"/>
                </a:cubicBezTo>
                <a:cubicBezTo>
                  <a:pt x="8099664" y="6584376"/>
                  <a:pt x="8097097" y="6585912"/>
                  <a:pt x="8093761" y="6588215"/>
                </a:cubicBezTo>
                <a:cubicBezTo>
                  <a:pt x="8115064" y="6601010"/>
                  <a:pt x="8123534" y="6607407"/>
                  <a:pt x="8128411" y="6611246"/>
                </a:cubicBezTo>
                <a:cubicBezTo>
                  <a:pt x="8130464" y="6612781"/>
                  <a:pt x="8129438" y="6614572"/>
                  <a:pt x="8126614" y="6614828"/>
                </a:cubicBezTo>
                <a:cubicBezTo>
                  <a:pt x="8125844" y="6614828"/>
                  <a:pt x="8125074" y="6614828"/>
                  <a:pt x="8124304" y="6614828"/>
                </a:cubicBezTo>
                <a:cubicBezTo>
                  <a:pt x="8104027" y="6616364"/>
                  <a:pt x="8065784" y="6618922"/>
                  <a:pt x="8047817" y="6619946"/>
                </a:cubicBezTo>
                <a:cubicBezTo>
                  <a:pt x="8045250" y="6620202"/>
                  <a:pt x="8042170" y="6620202"/>
                  <a:pt x="8040630" y="6620202"/>
                </a:cubicBezTo>
                <a:cubicBezTo>
                  <a:pt x="8044994" y="6616108"/>
                  <a:pt x="8049870" y="6612525"/>
                  <a:pt x="8052437" y="6610734"/>
                </a:cubicBezTo>
                <a:cubicBezTo>
                  <a:pt x="8090937" y="6583609"/>
                  <a:pt x="8154848" y="6545736"/>
                  <a:pt x="8173841" y="6529615"/>
                </a:cubicBezTo>
                <a:cubicBezTo>
                  <a:pt x="8187701" y="6517587"/>
                  <a:pt x="8225688" y="6480994"/>
                  <a:pt x="8144068" y="6452334"/>
                </a:cubicBezTo>
                <a:cubicBezTo>
                  <a:pt x="8120711" y="6444401"/>
                  <a:pt x="8062704" y="6422906"/>
                  <a:pt x="8001617" y="6414717"/>
                </a:cubicBezTo>
                <a:close/>
                <a:moveTo>
                  <a:pt x="8063182" y="6306559"/>
                </a:moveTo>
                <a:cubicBezTo>
                  <a:pt x="8043432" y="6304000"/>
                  <a:pt x="8013678" y="6328817"/>
                  <a:pt x="7947246" y="6409920"/>
                </a:cubicBezTo>
                <a:cubicBezTo>
                  <a:pt x="7934934" y="6424759"/>
                  <a:pt x="7906206" y="6461088"/>
                  <a:pt x="7903898" y="6477718"/>
                </a:cubicBezTo>
                <a:cubicBezTo>
                  <a:pt x="7902359" y="6489487"/>
                  <a:pt x="7914927" y="6494604"/>
                  <a:pt x="7922109" y="6498186"/>
                </a:cubicBezTo>
                <a:cubicBezTo>
                  <a:pt x="7928778" y="6501768"/>
                  <a:pt x="8005727" y="6539888"/>
                  <a:pt x="8041380" y="6559844"/>
                </a:cubicBezTo>
                <a:cubicBezTo>
                  <a:pt x="8044458" y="6557797"/>
                  <a:pt x="8047536" y="6555751"/>
                  <a:pt x="8050870" y="6553960"/>
                </a:cubicBezTo>
                <a:cubicBezTo>
                  <a:pt x="8029581" y="6542447"/>
                  <a:pt x="7969561" y="6510211"/>
                  <a:pt x="7945194" y="6495627"/>
                </a:cubicBezTo>
                <a:cubicBezTo>
                  <a:pt x="7935190" y="6489743"/>
                  <a:pt x="7928265" y="6484882"/>
                  <a:pt x="7928778" y="6480277"/>
                </a:cubicBezTo>
                <a:cubicBezTo>
                  <a:pt x="7929548" y="6474648"/>
                  <a:pt x="7944168" y="6463391"/>
                  <a:pt x="7958019" y="6449575"/>
                </a:cubicBezTo>
                <a:cubicBezTo>
                  <a:pt x="7961610" y="6445994"/>
                  <a:pt x="7967509" y="6440109"/>
                  <a:pt x="7974178" y="6433457"/>
                </a:cubicBezTo>
                <a:cubicBezTo>
                  <a:pt x="7972382" y="6426550"/>
                  <a:pt x="7973152" y="6420921"/>
                  <a:pt x="7976230" y="6416827"/>
                </a:cubicBezTo>
                <a:cubicBezTo>
                  <a:pt x="7980077" y="6411711"/>
                  <a:pt x="7987003" y="6409664"/>
                  <a:pt x="7997263" y="6410176"/>
                </a:cubicBezTo>
                <a:cubicBezTo>
                  <a:pt x="8009831" y="6397639"/>
                  <a:pt x="8021117" y="6386382"/>
                  <a:pt x="8024964" y="6382289"/>
                </a:cubicBezTo>
                <a:cubicBezTo>
                  <a:pt x="8033941" y="6373334"/>
                  <a:pt x="8043432" y="6364124"/>
                  <a:pt x="8047536" y="6364635"/>
                </a:cubicBezTo>
                <a:cubicBezTo>
                  <a:pt x="8050870" y="6365147"/>
                  <a:pt x="8052666" y="6368217"/>
                  <a:pt x="8053948" y="6376916"/>
                </a:cubicBezTo>
                <a:cubicBezTo>
                  <a:pt x="8054974" y="6384591"/>
                  <a:pt x="8057539" y="6406850"/>
                  <a:pt x="8058822" y="6421688"/>
                </a:cubicBezTo>
                <a:cubicBezTo>
                  <a:pt x="8072672" y="6425014"/>
                  <a:pt x="8085497" y="6428852"/>
                  <a:pt x="8097296" y="6432434"/>
                </a:cubicBezTo>
                <a:cubicBezTo>
                  <a:pt x="8095757" y="6330864"/>
                  <a:pt x="8084215" y="6309373"/>
                  <a:pt x="8063182" y="6306559"/>
                </a:cubicBezTo>
                <a:close/>
                <a:moveTo>
                  <a:pt x="4802415" y="0"/>
                </a:moveTo>
                <a:lnTo>
                  <a:pt x="5373009" y="0"/>
                </a:lnTo>
                <a:lnTo>
                  <a:pt x="8497208" y="0"/>
                </a:lnTo>
                <a:lnTo>
                  <a:pt x="8497208" y="1"/>
                </a:lnTo>
                <a:lnTo>
                  <a:pt x="8497208" y="2601686"/>
                </a:lnTo>
                <a:lnTo>
                  <a:pt x="8497208" y="6858000"/>
                </a:lnTo>
                <a:lnTo>
                  <a:pt x="8497208" y="6858001"/>
                </a:lnTo>
                <a:lnTo>
                  <a:pt x="0" y="6858001"/>
                </a:lnTo>
                <a:lnTo>
                  <a:pt x="67701" y="6814599"/>
                </a:lnTo>
                <a:cubicBezTo>
                  <a:pt x="1153758" y="6080874"/>
                  <a:pt x="1867809" y="4838326"/>
                  <a:pt x="1867809" y="3429001"/>
                </a:cubicBezTo>
                <a:cubicBezTo>
                  <a:pt x="1867809" y="2019677"/>
                  <a:pt x="1153758" y="777128"/>
                  <a:pt x="67701" y="43403"/>
                </a:cubicBezTo>
                <a:lnTo>
                  <a:pt x="1" y="1"/>
                </a:lnTo>
                <a:lnTo>
                  <a:pt x="4802413" y="1"/>
                </a:lnTo>
                <a:close/>
              </a:path>
            </a:pathLst>
          </a:custGeom>
        </p:spPr>
        <p:txBody>
          <a:bodyPr wrap="square" tIns="360000" bIns="1368000" anchor="ctr" anchorCtr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/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41CC83E6-E70E-43EE-817C-4F68FB75E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35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9A77974F-FF01-4E3F-957B-CC5A44F8C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68406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Value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695E3A6-F648-449D-A3F5-AFFD89818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51619" y="1871971"/>
            <a:ext cx="1814648" cy="181337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D71BD9E1-B9EE-42D7-BC3C-DA841714C7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989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294EA0F6-AA52-4217-A12C-1EE4C8D0E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2870147" y="1871971"/>
            <a:ext cx="1814648" cy="181337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6CCE0E71-4EE2-4453-811E-324C358A3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11450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1AD9650E-2955-437F-952D-0694E47BF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188675" y="1871971"/>
            <a:ext cx="1814648" cy="181337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029DFBF2-A17F-4774-A847-25FC10C3676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16500" y="3927674"/>
            <a:ext cx="2158999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26" name="Picture Placeholder 18">
            <a:extLst>
              <a:ext uri="{FF2B5EF4-FFF2-40B4-BE49-F238E27FC236}">
                <a16:creationId xmlns:a16="http://schemas.microsoft.com/office/drawing/2014/main" id="{1B57E0F9-4409-404D-8624-8F353C89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511188" y="1871971"/>
            <a:ext cx="1814648" cy="181337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D72086D3-E443-4D05-8160-29E2B792B70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56475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1DFC729E-ACCA-470B-9E2F-8BB96EC99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814650" y="1871971"/>
            <a:ext cx="1814648" cy="181337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 marL="0" indent="0">
              <a:lnSpc>
                <a:spcPct val="100000"/>
              </a:lnSpc>
              <a:buNone/>
              <a:defRPr lang="en-US" sz="320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 algn="ctr"/>
            <a:r>
              <a:rPr lang="en-US"/>
              <a:t> </a:t>
            </a: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D7CFDA92-B7D3-45FE-997C-88AF5348E98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659937" y="3927674"/>
            <a:ext cx="2124074" cy="2088000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000"/>
            </a:lvl1pPr>
          </a:lstStyle>
          <a:p>
            <a:pPr lvl="0"/>
            <a:r>
              <a:rPr lang="en-US" dirty="0"/>
              <a:t>Supporting text goes here.</a:t>
            </a:r>
            <a:br>
              <a:rPr lang="en-US" dirty="0"/>
            </a:br>
            <a:r>
              <a:rPr lang="en-US" dirty="0"/>
              <a:t>Change lens to preferred background </a:t>
            </a:r>
            <a:r>
              <a:rPr lang="en-US" dirty="0" err="1"/>
              <a:t>colour</a:t>
            </a:r>
            <a:r>
              <a:rPr lang="en-US" dirty="0"/>
              <a:t> before inserting an icon.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 Placeholder 96">
            <a:extLst>
              <a:ext uri="{FF2B5EF4-FFF2-40B4-BE49-F238E27FC236}">
                <a16:creationId xmlns:a16="http://schemas.microsoft.com/office/drawing/2014/main" id="{E55FEA9E-88F1-4D2F-9402-729ADDB70C5C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9627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95">
          <p15:clr>
            <a:srgbClr val="A4A3A4"/>
          </p15:clr>
        </p15:guide>
        <p15:guide id="2" pos="1708">
          <p15:clr>
            <a:srgbClr val="A4A3A4"/>
          </p15:clr>
        </p15:guide>
        <p15:guide id="3" pos="3046">
          <p15:clr>
            <a:srgbClr val="A4A3A4"/>
          </p15:clr>
        </p15:guide>
        <p15:guide id="4" pos="3160">
          <p15:clr>
            <a:srgbClr val="A4A3A4"/>
          </p15:clr>
        </p15:guide>
        <p15:guide id="5" pos="4520">
          <p15:clr>
            <a:srgbClr val="A4A3A4"/>
          </p15:clr>
        </p15:guide>
        <p15:guide id="6" pos="4634">
          <p15:clr>
            <a:srgbClr val="A4A3A4"/>
          </p15:clr>
        </p15:guide>
        <p15:guide id="9" pos="5972">
          <p15:clr>
            <a:srgbClr val="A4A3A4"/>
          </p15:clr>
        </p15:guide>
        <p15:guide id="10" pos="6085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FA623EFF-7CE7-F648-8FCD-6272DCC6DDEC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628191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2DF5099-62D1-4656-B26C-07955959FE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0388" y="744537"/>
            <a:ext cx="5135562" cy="5135562"/>
          </a:xfrm>
          <a:custGeom>
            <a:avLst/>
            <a:gdLst>
              <a:gd name="connsiteX0" fmla="*/ 3035300 w 6070600"/>
              <a:gd name="connsiteY0" fmla="*/ 0 h 6070600"/>
              <a:gd name="connsiteX1" fmla="*/ 3647019 w 6070600"/>
              <a:gd name="connsiteY1" fmla="*/ 61667 h 6070600"/>
              <a:gd name="connsiteX2" fmla="*/ 3789752 w 6070600"/>
              <a:gd name="connsiteY2" fmla="*/ 98367 h 6070600"/>
              <a:gd name="connsiteX3" fmla="*/ 3789752 w 6070600"/>
              <a:gd name="connsiteY3" fmla="*/ 98367 h 6070600"/>
              <a:gd name="connsiteX4" fmla="*/ 3817989 w 6070600"/>
              <a:gd name="connsiteY4" fmla="*/ 105627 h 6070600"/>
              <a:gd name="connsiteX5" fmla="*/ 3937906 w 6070600"/>
              <a:gd name="connsiteY5" fmla="*/ 136461 h 6070600"/>
              <a:gd name="connsiteX6" fmla="*/ 4194228 w 6070600"/>
              <a:gd name="connsiteY6" fmla="*/ 230276 h 6070600"/>
              <a:gd name="connsiteX7" fmla="*/ 4272436 w 6070600"/>
              <a:gd name="connsiteY7" fmla="*/ 265342 h 6070600"/>
              <a:gd name="connsiteX8" fmla="*/ 4441383 w 6070600"/>
              <a:gd name="connsiteY8" fmla="*/ 346728 h 6070600"/>
              <a:gd name="connsiteX9" fmla="*/ 4526154 w 6070600"/>
              <a:gd name="connsiteY9" fmla="*/ 393105 h 6070600"/>
              <a:gd name="connsiteX10" fmla="*/ 4681392 w 6070600"/>
              <a:gd name="connsiteY10" fmla="*/ 487414 h 6070600"/>
              <a:gd name="connsiteX11" fmla="*/ 4757518 w 6070600"/>
              <a:gd name="connsiteY11" fmla="*/ 537190 h 6070600"/>
              <a:gd name="connsiteX12" fmla="*/ 4931089 w 6070600"/>
              <a:gd name="connsiteY12" fmla="*/ 666984 h 6070600"/>
              <a:gd name="connsiteX13" fmla="*/ 4972038 w 6070600"/>
              <a:gd name="connsiteY13" fmla="*/ 698573 h 6070600"/>
              <a:gd name="connsiteX14" fmla="*/ 5169719 w 6070600"/>
              <a:gd name="connsiteY14" fmla="*/ 878237 h 6070600"/>
              <a:gd name="connsiteX15" fmla="*/ 5220040 w 6070600"/>
              <a:gd name="connsiteY15" fmla="*/ 931334 h 6070600"/>
              <a:gd name="connsiteX16" fmla="*/ 5351649 w 6070600"/>
              <a:gd name="connsiteY16" fmla="*/ 1076140 h 6070600"/>
              <a:gd name="connsiteX17" fmla="*/ 5411013 w 6070600"/>
              <a:gd name="connsiteY17" fmla="*/ 1149404 h 6070600"/>
              <a:gd name="connsiteX18" fmla="*/ 5518492 w 6070600"/>
              <a:gd name="connsiteY18" fmla="*/ 1293133 h 6070600"/>
              <a:gd name="connsiteX19" fmla="*/ 5572142 w 6070600"/>
              <a:gd name="connsiteY19" fmla="*/ 1371030 h 6070600"/>
              <a:gd name="connsiteX20" fmla="*/ 5674235 w 6070600"/>
              <a:gd name="connsiteY20" fmla="*/ 1539081 h 6070600"/>
              <a:gd name="connsiteX21" fmla="*/ 5711243 w 6070600"/>
              <a:gd name="connsiteY21" fmla="*/ 1602999 h 6070600"/>
              <a:gd name="connsiteX22" fmla="*/ 5828486 w 6070600"/>
              <a:gd name="connsiteY22" fmla="*/ 1846382 h 6070600"/>
              <a:gd name="connsiteX23" fmla="*/ 5847251 w 6070600"/>
              <a:gd name="connsiteY23" fmla="*/ 1895299 h 6070600"/>
              <a:gd name="connsiteX24" fmla="*/ 5923089 w 6070600"/>
              <a:gd name="connsiteY24" fmla="*/ 2102503 h 6070600"/>
              <a:gd name="connsiteX25" fmla="*/ 5949298 w 6070600"/>
              <a:gd name="connsiteY25" fmla="*/ 2191649 h 6070600"/>
              <a:gd name="connsiteX26" fmla="*/ 5995703 w 6070600"/>
              <a:gd name="connsiteY26" fmla="*/ 2372124 h 6070600"/>
              <a:gd name="connsiteX27" fmla="*/ 6024462 w 6070600"/>
              <a:gd name="connsiteY27" fmla="*/ 2510537 h 6070600"/>
              <a:gd name="connsiteX28" fmla="*/ 6031283 w 6070600"/>
              <a:gd name="connsiteY28" fmla="*/ 2548729 h 6070600"/>
              <a:gd name="connsiteX29" fmla="*/ 6057844 w 6070600"/>
              <a:gd name="connsiteY29" fmla="*/ 2763290 h 6070600"/>
              <a:gd name="connsiteX30" fmla="*/ 6061300 w 6070600"/>
              <a:gd name="connsiteY30" fmla="*/ 2808740 h 6070600"/>
              <a:gd name="connsiteX31" fmla="*/ 6070600 w 6070600"/>
              <a:gd name="connsiteY31" fmla="*/ 3035300 h 6070600"/>
              <a:gd name="connsiteX32" fmla="*/ 6062723 w 6070600"/>
              <a:gd name="connsiteY32" fmla="*/ 3243146 h 6070600"/>
              <a:gd name="connsiteX33" fmla="*/ 6058818 w 6070600"/>
              <a:gd name="connsiteY33" fmla="*/ 3294506 h 6070600"/>
              <a:gd name="connsiteX34" fmla="*/ 6035627 w 6070600"/>
              <a:gd name="connsiteY34" fmla="*/ 3497545 h 6070600"/>
              <a:gd name="connsiteX35" fmla="*/ 6035627 w 6070600"/>
              <a:gd name="connsiteY35" fmla="*/ 3497546 h 6070600"/>
              <a:gd name="connsiteX36" fmla="*/ 6035626 w 6070600"/>
              <a:gd name="connsiteY36" fmla="*/ 3497550 h 6070600"/>
              <a:gd name="connsiteX37" fmla="*/ 6001364 w 6070600"/>
              <a:gd name="connsiteY37" fmla="*/ 3676459 h 6070600"/>
              <a:gd name="connsiteX38" fmla="*/ 5934139 w 6070600"/>
              <a:gd name="connsiteY38" fmla="*/ 3937906 h 6070600"/>
              <a:gd name="connsiteX39" fmla="*/ 5842195 w 6070600"/>
              <a:gd name="connsiteY39" fmla="*/ 4189117 h 6070600"/>
              <a:gd name="connsiteX40" fmla="*/ 5810609 w 6070600"/>
              <a:gd name="connsiteY40" fmla="*/ 4261328 h 6070600"/>
              <a:gd name="connsiteX41" fmla="*/ 5725424 w 6070600"/>
              <a:gd name="connsiteY41" fmla="*/ 4438163 h 6070600"/>
              <a:gd name="connsiteX42" fmla="*/ 5688952 w 6070600"/>
              <a:gd name="connsiteY42" fmla="*/ 4507296 h 6070600"/>
              <a:gd name="connsiteX43" fmla="*/ 5552219 w 6070600"/>
              <a:gd name="connsiteY43" fmla="*/ 4732365 h 6070600"/>
              <a:gd name="connsiteX44" fmla="*/ 5394921 w 6070600"/>
              <a:gd name="connsiteY44" fmla="*/ 4942717 h 6070600"/>
              <a:gd name="connsiteX45" fmla="*/ 5344783 w 6070600"/>
              <a:gd name="connsiteY45" fmla="*/ 5002015 h 6070600"/>
              <a:gd name="connsiteX46" fmla="*/ 5214216 w 6070600"/>
              <a:gd name="connsiteY46" fmla="*/ 5145674 h 6070600"/>
              <a:gd name="connsiteX47" fmla="*/ 5160026 w 6070600"/>
              <a:gd name="connsiteY47" fmla="*/ 5201173 h 6070600"/>
              <a:gd name="connsiteX48" fmla="*/ 4966033 w 6070600"/>
              <a:gd name="connsiteY48" fmla="*/ 5377485 h 6070600"/>
              <a:gd name="connsiteX49" fmla="*/ 4755837 w 6070600"/>
              <a:gd name="connsiteY49" fmla="*/ 5534667 h 6070600"/>
              <a:gd name="connsiteX50" fmla="*/ 4690842 w 6070600"/>
              <a:gd name="connsiteY50" fmla="*/ 5577445 h 6070600"/>
              <a:gd name="connsiteX51" fmla="*/ 4524051 w 6070600"/>
              <a:gd name="connsiteY51" fmla="*/ 5678773 h 6070600"/>
              <a:gd name="connsiteX52" fmla="*/ 4455737 w 6070600"/>
              <a:gd name="connsiteY52" fmla="*/ 5716958 h 6070600"/>
              <a:gd name="connsiteX53" fmla="*/ 4216777 w 6070600"/>
              <a:gd name="connsiteY53" fmla="*/ 5832071 h 6070600"/>
              <a:gd name="connsiteX54" fmla="*/ 4216776 w 6070600"/>
              <a:gd name="connsiteY54" fmla="*/ 5832071 h 6070600"/>
              <a:gd name="connsiteX55" fmla="*/ 4199821 w 6070600"/>
              <a:gd name="connsiteY55" fmla="*/ 5838277 h 6070600"/>
              <a:gd name="connsiteX56" fmla="*/ 3937906 w 6070600"/>
              <a:gd name="connsiteY56" fmla="*/ 5934139 h 6070600"/>
              <a:gd name="connsiteX57" fmla="*/ 3035300 w 6070600"/>
              <a:gd name="connsiteY57" fmla="*/ 6070600 h 6070600"/>
              <a:gd name="connsiteX58" fmla="*/ 0 w 6070600"/>
              <a:gd name="connsiteY58" fmla="*/ 3035300 h 6070600"/>
              <a:gd name="connsiteX59" fmla="*/ 3035300 w 6070600"/>
              <a:gd name="connsiteY59" fmla="*/ 0 h 607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6070600" h="6070600">
                <a:moveTo>
                  <a:pt x="3035300" y="0"/>
                </a:moveTo>
                <a:cubicBezTo>
                  <a:pt x="3244844" y="0"/>
                  <a:pt x="3449428" y="21234"/>
                  <a:pt x="3647019" y="61667"/>
                </a:cubicBezTo>
                <a:lnTo>
                  <a:pt x="3789752" y="98367"/>
                </a:lnTo>
                <a:lnTo>
                  <a:pt x="3789752" y="98367"/>
                </a:lnTo>
                <a:lnTo>
                  <a:pt x="3817989" y="105627"/>
                </a:lnTo>
                <a:lnTo>
                  <a:pt x="3937906" y="136461"/>
                </a:lnTo>
                <a:lnTo>
                  <a:pt x="4194228" y="230276"/>
                </a:lnTo>
                <a:lnTo>
                  <a:pt x="4272436" y="265342"/>
                </a:lnTo>
                <a:lnTo>
                  <a:pt x="4441383" y="346728"/>
                </a:lnTo>
                <a:lnTo>
                  <a:pt x="4526154" y="393105"/>
                </a:lnTo>
                <a:lnTo>
                  <a:pt x="4681392" y="487414"/>
                </a:lnTo>
                <a:lnTo>
                  <a:pt x="4757518" y="537190"/>
                </a:lnTo>
                <a:lnTo>
                  <a:pt x="4931089" y="666984"/>
                </a:lnTo>
                <a:lnTo>
                  <a:pt x="4972038" y="698573"/>
                </a:lnTo>
                <a:lnTo>
                  <a:pt x="5169719" y="878237"/>
                </a:lnTo>
                <a:lnTo>
                  <a:pt x="5220040" y="931334"/>
                </a:lnTo>
                <a:lnTo>
                  <a:pt x="5351649" y="1076140"/>
                </a:lnTo>
                <a:lnTo>
                  <a:pt x="5411013" y="1149404"/>
                </a:lnTo>
                <a:lnTo>
                  <a:pt x="5518492" y="1293133"/>
                </a:lnTo>
                <a:lnTo>
                  <a:pt x="5572142" y="1371030"/>
                </a:lnTo>
                <a:lnTo>
                  <a:pt x="5674235" y="1539081"/>
                </a:lnTo>
                <a:lnTo>
                  <a:pt x="5711243" y="1602999"/>
                </a:lnTo>
                <a:lnTo>
                  <a:pt x="5828486" y="1846382"/>
                </a:lnTo>
                <a:lnTo>
                  <a:pt x="5847251" y="1895299"/>
                </a:lnTo>
                <a:lnTo>
                  <a:pt x="5923089" y="2102503"/>
                </a:lnTo>
                <a:lnTo>
                  <a:pt x="5949298" y="2191649"/>
                </a:lnTo>
                <a:lnTo>
                  <a:pt x="5995703" y="2372124"/>
                </a:lnTo>
                <a:lnTo>
                  <a:pt x="6024462" y="2510537"/>
                </a:lnTo>
                <a:lnTo>
                  <a:pt x="6031283" y="2548729"/>
                </a:lnTo>
                <a:lnTo>
                  <a:pt x="6057844" y="2763290"/>
                </a:lnTo>
                <a:lnTo>
                  <a:pt x="6061300" y="2808740"/>
                </a:lnTo>
                <a:lnTo>
                  <a:pt x="6070600" y="3035300"/>
                </a:lnTo>
                <a:lnTo>
                  <a:pt x="6062723" y="3243146"/>
                </a:lnTo>
                <a:lnTo>
                  <a:pt x="6058818" y="3294506"/>
                </a:lnTo>
                <a:lnTo>
                  <a:pt x="6035627" y="3497545"/>
                </a:lnTo>
                <a:lnTo>
                  <a:pt x="6035627" y="3497546"/>
                </a:lnTo>
                <a:lnTo>
                  <a:pt x="6035626" y="3497550"/>
                </a:lnTo>
                <a:lnTo>
                  <a:pt x="6001364" y="3676459"/>
                </a:lnTo>
                <a:lnTo>
                  <a:pt x="5934139" y="3937906"/>
                </a:lnTo>
                <a:lnTo>
                  <a:pt x="5842195" y="4189117"/>
                </a:lnTo>
                <a:lnTo>
                  <a:pt x="5810609" y="4261328"/>
                </a:lnTo>
                <a:lnTo>
                  <a:pt x="5725424" y="4438163"/>
                </a:lnTo>
                <a:lnTo>
                  <a:pt x="5688952" y="4507296"/>
                </a:lnTo>
                <a:lnTo>
                  <a:pt x="5552219" y="4732365"/>
                </a:lnTo>
                <a:lnTo>
                  <a:pt x="5394921" y="4942717"/>
                </a:lnTo>
                <a:lnTo>
                  <a:pt x="5344783" y="5002015"/>
                </a:lnTo>
                <a:lnTo>
                  <a:pt x="5214216" y="5145674"/>
                </a:lnTo>
                <a:lnTo>
                  <a:pt x="5160026" y="5201173"/>
                </a:lnTo>
                <a:lnTo>
                  <a:pt x="4966033" y="5377485"/>
                </a:lnTo>
                <a:lnTo>
                  <a:pt x="4755837" y="5534667"/>
                </a:lnTo>
                <a:lnTo>
                  <a:pt x="4690842" y="5577445"/>
                </a:lnTo>
                <a:lnTo>
                  <a:pt x="4524051" y="5678773"/>
                </a:lnTo>
                <a:lnTo>
                  <a:pt x="4455737" y="5716958"/>
                </a:lnTo>
                <a:lnTo>
                  <a:pt x="4216777" y="5832071"/>
                </a:lnTo>
                <a:lnTo>
                  <a:pt x="4216776" y="5832071"/>
                </a:lnTo>
                <a:lnTo>
                  <a:pt x="4199821" y="5838277"/>
                </a:lnTo>
                <a:lnTo>
                  <a:pt x="3937906" y="5934139"/>
                </a:lnTo>
                <a:cubicBezTo>
                  <a:pt x="3652773" y="6022825"/>
                  <a:pt x="3349616" y="6070600"/>
                  <a:pt x="3035300" y="6070600"/>
                </a:cubicBezTo>
                <a:cubicBezTo>
                  <a:pt x="1358950" y="6070600"/>
                  <a:pt x="0" y="4711650"/>
                  <a:pt x="0" y="3035300"/>
                </a:cubicBezTo>
                <a:cubicBezTo>
                  <a:pt x="0" y="1358950"/>
                  <a:pt x="1358950" y="0"/>
                  <a:pt x="303530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0" anchor="ctr" anchorCtr="0">
            <a:normAutofit/>
          </a:bodyPr>
          <a:lstStyle>
            <a:lvl1pPr algn="ctr"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</a:t>
            </a:r>
            <a:br>
              <a:rPr lang="en-US"/>
            </a:br>
            <a:r>
              <a:rPr lang="en-US"/>
              <a:t>key statement</a:t>
            </a:r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3AE41C11-E666-4A3A-8B9C-2D2073391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0" y="-1"/>
            <a:ext cx="12192000" cy="6858001"/>
          </a:xfrm>
          <a:custGeom>
            <a:avLst/>
            <a:gdLst>
              <a:gd name="connsiteX0" fmla="*/ 11696741 w 12192000"/>
              <a:gd name="connsiteY0" fmla="*/ 6413786 h 6858001"/>
              <a:gd name="connsiteX1" fmla="*/ 11675409 w 12192000"/>
              <a:gd name="connsiteY1" fmla="*/ 6438944 h 6858001"/>
              <a:gd name="connsiteX2" fmla="*/ 11730040 w 12192000"/>
              <a:gd name="connsiteY2" fmla="*/ 6517531 h 6858001"/>
              <a:gd name="connsiteX3" fmla="*/ 11787273 w 12192000"/>
              <a:gd name="connsiteY3" fmla="*/ 6510528 h 6858001"/>
              <a:gd name="connsiteX4" fmla="*/ 11788053 w 12192000"/>
              <a:gd name="connsiteY4" fmla="*/ 6506379 h 6858001"/>
              <a:gd name="connsiteX5" fmla="*/ 11792216 w 12192000"/>
              <a:gd name="connsiteY5" fmla="*/ 6478367 h 6858001"/>
              <a:gd name="connsiteX6" fmla="*/ 11758396 w 12192000"/>
              <a:gd name="connsiteY6" fmla="*/ 6463843 h 6858001"/>
              <a:gd name="connsiteX7" fmla="*/ 11760738 w 12192000"/>
              <a:gd name="connsiteY7" fmla="*/ 6499895 h 6858001"/>
              <a:gd name="connsiteX8" fmla="*/ 11760738 w 12192000"/>
              <a:gd name="connsiteY8" fmla="*/ 6504304 h 6858001"/>
              <a:gd name="connsiteX9" fmla="*/ 11744088 w 12192000"/>
              <a:gd name="connsiteY9" fmla="*/ 6515456 h 6858001"/>
              <a:gd name="connsiteX10" fmla="*/ 11688156 w 12192000"/>
              <a:gd name="connsiteY10" fmla="*/ 6432460 h 6858001"/>
              <a:gd name="connsiteX11" fmla="*/ 11689457 w 12192000"/>
              <a:gd name="connsiteY11" fmla="*/ 6431164 h 6858001"/>
              <a:gd name="connsiteX12" fmla="*/ 11690237 w 12192000"/>
              <a:gd name="connsiteY12" fmla="*/ 6431682 h 6858001"/>
              <a:gd name="connsiteX13" fmla="*/ 11690498 w 12192000"/>
              <a:gd name="connsiteY13" fmla="*/ 6431682 h 6858001"/>
              <a:gd name="connsiteX14" fmla="*/ 11758136 w 12192000"/>
              <a:gd name="connsiteY14" fmla="*/ 6459175 h 6858001"/>
              <a:gd name="connsiteX15" fmla="*/ 11792476 w 12192000"/>
              <a:gd name="connsiteY15" fmla="*/ 6473958 h 6858001"/>
              <a:gd name="connsiteX16" fmla="*/ 11819531 w 12192000"/>
              <a:gd name="connsiteY16" fmla="*/ 6486926 h 6858001"/>
              <a:gd name="connsiteX17" fmla="*/ 11831758 w 12192000"/>
              <a:gd name="connsiteY17" fmla="*/ 6503785 h 6858001"/>
              <a:gd name="connsiteX18" fmla="*/ 11679831 w 12192000"/>
              <a:gd name="connsiteY18" fmla="*/ 6616867 h 6858001"/>
              <a:gd name="connsiteX19" fmla="*/ 11679311 w 12192000"/>
              <a:gd name="connsiteY19" fmla="*/ 6617386 h 6858001"/>
              <a:gd name="connsiteX20" fmla="*/ 11678271 w 12192000"/>
              <a:gd name="connsiteY20" fmla="*/ 6618942 h 6858001"/>
              <a:gd name="connsiteX21" fmla="*/ 11678010 w 12192000"/>
              <a:gd name="connsiteY21" fmla="*/ 6619461 h 6858001"/>
              <a:gd name="connsiteX22" fmla="*/ 11673328 w 12192000"/>
              <a:gd name="connsiteY22" fmla="*/ 6633725 h 6858001"/>
              <a:gd name="connsiteX23" fmla="*/ 11692319 w 12192000"/>
              <a:gd name="connsiteY23" fmla="*/ 6657587 h 6858001"/>
              <a:gd name="connsiteX24" fmla="*/ 11705066 w 12192000"/>
              <a:gd name="connsiteY24" fmla="*/ 6659921 h 6858001"/>
              <a:gd name="connsiteX25" fmla="*/ 11707667 w 12192000"/>
              <a:gd name="connsiteY25" fmla="*/ 6660180 h 6858001"/>
              <a:gd name="connsiteX26" fmla="*/ 11833840 w 12192000"/>
              <a:gd name="connsiteY26" fmla="*/ 6635282 h 6858001"/>
              <a:gd name="connsiteX27" fmla="*/ 11843465 w 12192000"/>
              <a:gd name="connsiteY27" fmla="*/ 6609086 h 6858001"/>
              <a:gd name="connsiteX28" fmla="*/ 11799500 w 12192000"/>
              <a:gd name="connsiteY28" fmla="*/ 6583409 h 6858001"/>
              <a:gd name="connsiteX29" fmla="*/ 11790135 w 12192000"/>
              <a:gd name="connsiteY29" fmla="*/ 6589634 h 6858001"/>
              <a:gd name="connsiteX30" fmla="*/ 11825255 w 12192000"/>
              <a:gd name="connsiteY30" fmla="*/ 6612976 h 6858001"/>
              <a:gd name="connsiteX31" fmla="*/ 11823434 w 12192000"/>
              <a:gd name="connsiteY31" fmla="*/ 6616608 h 6858001"/>
              <a:gd name="connsiteX32" fmla="*/ 11821092 w 12192000"/>
              <a:gd name="connsiteY32" fmla="*/ 6616608 h 6858001"/>
              <a:gd name="connsiteX33" fmla="*/ 11743568 w 12192000"/>
              <a:gd name="connsiteY33" fmla="*/ 6621795 h 6858001"/>
              <a:gd name="connsiteX34" fmla="*/ 11736284 w 12192000"/>
              <a:gd name="connsiteY34" fmla="*/ 6622054 h 6858001"/>
              <a:gd name="connsiteX35" fmla="*/ 11748251 w 12192000"/>
              <a:gd name="connsiteY35" fmla="*/ 6612458 h 6858001"/>
              <a:gd name="connsiteX36" fmla="*/ 11871301 w 12192000"/>
              <a:gd name="connsiteY36" fmla="*/ 6530240 h 6858001"/>
              <a:gd name="connsiteX37" fmla="*/ 11841124 w 12192000"/>
              <a:gd name="connsiteY37" fmla="*/ 6451912 h 6858001"/>
              <a:gd name="connsiteX38" fmla="*/ 11696741 w 12192000"/>
              <a:gd name="connsiteY38" fmla="*/ 6413786 h 6858001"/>
              <a:gd name="connsiteX39" fmla="*/ 11759176 w 12192000"/>
              <a:gd name="connsiteY39" fmla="*/ 6303891 h 6858001"/>
              <a:gd name="connsiteX40" fmla="*/ 11641467 w 12192000"/>
              <a:gd name="connsiteY40" fmla="*/ 6408732 h 6858001"/>
              <a:gd name="connsiteX41" fmla="*/ 11597457 w 12192000"/>
              <a:gd name="connsiteY41" fmla="*/ 6477501 h 6858001"/>
              <a:gd name="connsiteX42" fmla="*/ 11615946 w 12192000"/>
              <a:gd name="connsiteY42" fmla="*/ 6498261 h 6858001"/>
              <a:gd name="connsiteX43" fmla="*/ 11737041 w 12192000"/>
              <a:gd name="connsiteY43" fmla="*/ 6560802 h 6858001"/>
              <a:gd name="connsiteX44" fmla="*/ 11746676 w 12192000"/>
              <a:gd name="connsiteY44" fmla="*/ 6554834 h 6858001"/>
              <a:gd name="connsiteX45" fmla="*/ 11639384 w 12192000"/>
              <a:gd name="connsiteY45" fmla="*/ 6495666 h 6858001"/>
              <a:gd name="connsiteX46" fmla="*/ 11622717 w 12192000"/>
              <a:gd name="connsiteY46" fmla="*/ 6480096 h 6858001"/>
              <a:gd name="connsiteX47" fmla="*/ 11652405 w 12192000"/>
              <a:gd name="connsiteY47" fmla="*/ 6448955 h 6858001"/>
              <a:gd name="connsiteX48" fmla="*/ 11668811 w 12192000"/>
              <a:gd name="connsiteY48" fmla="*/ 6432606 h 6858001"/>
              <a:gd name="connsiteX49" fmla="*/ 11670895 w 12192000"/>
              <a:gd name="connsiteY49" fmla="*/ 6415738 h 6858001"/>
              <a:gd name="connsiteX50" fmla="*/ 11692249 w 12192000"/>
              <a:gd name="connsiteY50" fmla="*/ 6408991 h 6858001"/>
              <a:gd name="connsiteX51" fmla="*/ 11720374 w 12192000"/>
              <a:gd name="connsiteY51" fmla="*/ 6380705 h 6858001"/>
              <a:gd name="connsiteX52" fmla="*/ 11743291 w 12192000"/>
              <a:gd name="connsiteY52" fmla="*/ 6362799 h 6858001"/>
              <a:gd name="connsiteX53" fmla="*/ 11749801 w 12192000"/>
              <a:gd name="connsiteY53" fmla="*/ 6375255 h 6858001"/>
              <a:gd name="connsiteX54" fmla="*/ 11754749 w 12192000"/>
              <a:gd name="connsiteY54" fmla="*/ 6420669 h 6858001"/>
              <a:gd name="connsiteX55" fmla="*/ 11793812 w 12192000"/>
              <a:gd name="connsiteY55" fmla="*/ 6431568 h 6858001"/>
              <a:gd name="connsiteX56" fmla="*/ 11759176 w 12192000"/>
              <a:gd name="connsiteY56" fmla="*/ 6303891 h 6858001"/>
              <a:gd name="connsiteX57" fmla="*/ 0 w 12192000"/>
              <a:gd name="connsiteY57" fmla="*/ 0 h 6858001"/>
              <a:gd name="connsiteX58" fmla="*/ 12192000 w 12192000"/>
              <a:gd name="connsiteY58" fmla="*/ 0 h 6858001"/>
              <a:gd name="connsiteX59" fmla="*/ 12192000 w 12192000"/>
              <a:gd name="connsiteY59" fmla="*/ 6858001 h 6858001"/>
              <a:gd name="connsiteX60" fmla="*/ 0 w 12192000"/>
              <a:gd name="connsiteY60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2192000" h="6858001">
                <a:moveTo>
                  <a:pt x="11696741" y="6413786"/>
                </a:moveTo>
                <a:cubicBezTo>
                  <a:pt x="11675409" y="6410933"/>
                  <a:pt x="11666824" y="6418714"/>
                  <a:pt x="11675409" y="6438944"/>
                </a:cubicBezTo>
                <a:cubicBezTo>
                  <a:pt x="11684254" y="6458915"/>
                  <a:pt x="11706627" y="6492373"/>
                  <a:pt x="11730040" y="6517531"/>
                </a:cubicBezTo>
                <a:cubicBezTo>
                  <a:pt x="11753714" y="6542430"/>
                  <a:pt x="11779208" y="6549433"/>
                  <a:pt x="11787273" y="6510528"/>
                </a:cubicBezTo>
                <a:cubicBezTo>
                  <a:pt x="11787533" y="6509232"/>
                  <a:pt x="11787793" y="6507935"/>
                  <a:pt x="11788053" y="6506379"/>
                </a:cubicBezTo>
                <a:cubicBezTo>
                  <a:pt x="11789874" y="6496523"/>
                  <a:pt x="11791435" y="6486926"/>
                  <a:pt x="11792216" y="6478367"/>
                </a:cubicBezTo>
                <a:cubicBezTo>
                  <a:pt x="11781810" y="6473699"/>
                  <a:pt x="11770103" y="6468771"/>
                  <a:pt x="11758396" y="6463843"/>
                </a:cubicBezTo>
                <a:cubicBezTo>
                  <a:pt x="11759177" y="6472661"/>
                  <a:pt x="11760217" y="6487964"/>
                  <a:pt x="11760738" y="6499895"/>
                </a:cubicBezTo>
                <a:cubicBezTo>
                  <a:pt x="11760738" y="6501191"/>
                  <a:pt x="11760738" y="6502748"/>
                  <a:pt x="11760738" y="6504304"/>
                </a:cubicBezTo>
                <a:cubicBezTo>
                  <a:pt x="11761518" y="6523237"/>
                  <a:pt x="11755014" y="6523237"/>
                  <a:pt x="11744088" y="6515456"/>
                </a:cubicBezTo>
                <a:cubicBezTo>
                  <a:pt x="11731341" y="6506379"/>
                  <a:pt x="11692579" y="6455284"/>
                  <a:pt x="11688156" y="6432460"/>
                </a:cubicBezTo>
                <a:cubicBezTo>
                  <a:pt x="11687896" y="6431164"/>
                  <a:pt x="11688676" y="6430904"/>
                  <a:pt x="11689457" y="6431164"/>
                </a:cubicBezTo>
                <a:cubicBezTo>
                  <a:pt x="11689717" y="6431423"/>
                  <a:pt x="11689977" y="6431423"/>
                  <a:pt x="11690237" y="6431682"/>
                </a:cubicBezTo>
                <a:cubicBezTo>
                  <a:pt x="11690237" y="6431682"/>
                  <a:pt x="11690237" y="6431682"/>
                  <a:pt x="11690498" y="6431682"/>
                </a:cubicBezTo>
                <a:cubicBezTo>
                  <a:pt x="11699082" y="6435054"/>
                  <a:pt x="11728479" y="6446725"/>
                  <a:pt x="11758136" y="6459175"/>
                </a:cubicBezTo>
                <a:cubicBezTo>
                  <a:pt x="11769843" y="6464103"/>
                  <a:pt x="11781810" y="6469290"/>
                  <a:pt x="11792476" y="6473958"/>
                </a:cubicBezTo>
                <a:cubicBezTo>
                  <a:pt x="11803142" y="6478627"/>
                  <a:pt x="11812507" y="6483295"/>
                  <a:pt x="11819531" y="6486926"/>
                </a:cubicBezTo>
                <a:cubicBezTo>
                  <a:pt x="11832279" y="6493670"/>
                  <a:pt x="11837221" y="6498338"/>
                  <a:pt x="11831758" y="6503785"/>
                </a:cubicBezTo>
                <a:cubicBezTo>
                  <a:pt x="11805223" y="6531018"/>
                  <a:pt x="11711830" y="6569404"/>
                  <a:pt x="11679831" y="6616867"/>
                </a:cubicBezTo>
                <a:cubicBezTo>
                  <a:pt x="11679831" y="6616867"/>
                  <a:pt x="11679571" y="6617126"/>
                  <a:pt x="11679311" y="6617386"/>
                </a:cubicBezTo>
                <a:cubicBezTo>
                  <a:pt x="11679051" y="6617904"/>
                  <a:pt x="11678531" y="6618423"/>
                  <a:pt x="11678271" y="6618942"/>
                </a:cubicBezTo>
                <a:cubicBezTo>
                  <a:pt x="11678271" y="6619201"/>
                  <a:pt x="11678271" y="6619461"/>
                  <a:pt x="11678010" y="6619461"/>
                </a:cubicBezTo>
                <a:cubicBezTo>
                  <a:pt x="11676450" y="6622573"/>
                  <a:pt x="11674108" y="6627501"/>
                  <a:pt x="11673328" y="6633725"/>
                </a:cubicBezTo>
                <a:cubicBezTo>
                  <a:pt x="11672027" y="6644100"/>
                  <a:pt x="11677490" y="6653696"/>
                  <a:pt x="11692319" y="6657587"/>
                </a:cubicBezTo>
                <a:cubicBezTo>
                  <a:pt x="11696221" y="6658624"/>
                  <a:pt x="11700383" y="6659402"/>
                  <a:pt x="11705066" y="6659921"/>
                </a:cubicBezTo>
                <a:cubicBezTo>
                  <a:pt x="11705846" y="6660180"/>
                  <a:pt x="11706887" y="6660180"/>
                  <a:pt x="11707667" y="6660180"/>
                </a:cubicBezTo>
                <a:cubicBezTo>
                  <a:pt x="11736544" y="6661477"/>
                  <a:pt x="11811207" y="6645137"/>
                  <a:pt x="11833840" y="6635282"/>
                </a:cubicBezTo>
                <a:cubicBezTo>
                  <a:pt x="11857253" y="6624907"/>
                  <a:pt x="11850229" y="6614533"/>
                  <a:pt x="11843465" y="6609086"/>
                </a:cubicBezTo>
                <a:cubicBezTo>
                  <a:pt x="11838262" y="6604936"/>
                  <a:pt x="11812247" y="6590412"/>
                  <a:pt x="11799500" y="6583409"/>
                </a:cubicBezTo>
                <a:cubicBezTo>
                  <a:pt x="11796118" y="6585743"/>
                  <a:pt x="11793516" y="6587300"/>
                  <a:pt x="11790135" y="6589634"/>
                </a:cubicBezTo>
                <a:cubicBezTo>
                  <a:pt x="11811727" y="6602602"/>
                  <a:pt x="11820312" y="6609086"/>
                  <a:pt x="11825255" y="6612976"/>
                </a:cubicBezTo>
                <a:cubicBezTo>
                  <a:pt x="11827336" y="6614533"/>
                  <a:pt x="11826295" y="6616348"/>
                  <a:pt x="11823434" y="6616608"/>
                </a:cubicBezTo>
                <a:cubicBezTo>
                  <a:pt x="11822653" y="6616608"/>
                  <a:pt x="11821873" y="6616608"/>
                  <a:pt x="11821092" y="6616608"/>
                </a:cubicBezTo>
                <a:cubicBezTo>
                  <a:pt x="11800540" y="6618164"/>
                  <a:pt x="11761778" y="6620757"/>
                  <a:pt x="11743568" y="6621795"/>
                </a:cubicBezTo>
                <a:cubicBezTo>
                  <a:pt x="11740966" y="6622054"/>
                  <a:pt x="11737845" y="6622054"/>
                  <a:pt x="11736284" y="6622054"/>
                </a:cubicBezTo>
                <a:cubicBezTo>
                  <a:pt x="11740706" y="6617904"/>
                  <a:pt x="11745649" y="6614273"/>
                  <a:pt x="11748251" y="6612458"/>
                </a:cubicBezTo>
                <a:cubicBezTo>
                  <a:pt x="11787273" y="6584965"/>
                  <a:pt x="11852050" y="6546580"/>
                  <a:pt x="11871301" y="6530240"/>
                </a:cubicBezTo>
                <a:cubicBezTo>
                  <a:pt x="11885349" y="6518050"/>
                  <a:pt x="11923851" y="6480961"/>
                  <a:pt x="11841124" y="6451912"/>
                </a:cubicBezTo>
                <a:cubicBezTo>
                  <a:pt x="11817450" y="6443872"/>
                  <a:pt x="11758657" y="6422086"/>
                  <a:pt x="11696741" y="6413786"/>
                </a:cubicBezTo>
                <a:close/>
                <a:moveTo>
                  <a:pt x="11759176" y="6303891"/>
                </a:moveTo>
                <a:cubicBezTo>
                  <a:pt x="11739124" y="6301296"/>
                  <a:pt x="11708916" y="6326468"/>
                  <a:pt x="11641467" y="6408732"/>
                </a:cubicBezTo>
                <a:cubicBezTo>
                  <a:pt x="11628967" y="6423783"/>
                  <a:pt x="11599800" y="6460633"/>
                  <a:pt x="11597457" y="6477501"/>
                </a:cubicBezTo>
                <a:cubicBezTo>
                  <a:pt x="11595894" y="6489438"/>
                  <a:pt x="11608655" y="6494628"/>
                  <a:pt x="11615946" y="6498261"/>
                </a:cubicBezTo>
                <a:cubicBezTo>
                  <a:pt x="11622717" y="6501894"/>
                  <a:pt x="11700843" y="6540561"/>
                  <a:pt x="11737041" y="6560802"/>
                </a:cubicBezTo>
                <a:cubicBezTo>
                  <a:pt x="11740166" y="6558726"/>
                  <a:pt x="11743291" y="6556650"/>
                  <a:pt x="11746676" y="6554834"/>
                </a:cubicBezTo>
                <a:cubicBezTo>
                  <a:pt x="11725062" y="6543156"/>
                  <a:pt x="11664124" y="6510458"/>
                  <a:pt x="11639384" y="6495666"/>
                </a:cubicBezTo>
                <a:cubicBezTo>
                  <a:pt x="11629228" y="6489698"/>
                  <a:pt x="11622196" y="6484767"/>
                  <a:pt x="11622717" y="6480096"/>
                </a:cubicBezTo>
                <a:cubicBezTo>
                  <a:pt x="11623498" y="6474387"/>
                  <a:pt x="11638342" y="6462968"/>
                  <a:pt x="11652405" y="6448955"/>
                </a:cubicBezTo>
                <a:cubicBezTo>
                  <a:pt x="11656051" y="6445322"/>
                  <a:pt x="11662040" y="6439353"/>
                  <a:pt x="11668811" y="6432606"/>
                </a:cubicBezTo>
                <a:cubicBezTo>
                  <a:pt x="11666988" y="6425600"/>
                  <a:pt x="11667769" y="6419890"/>
                  <a:pt x="11670895" y="6415738"/>
                </a:cubicBezTo>
                <a:cubicBezTo>
                  <a:pt x="11674801" y="6410548"/>
                  <a:pt x="11681832" y="6408472"/>
                  <a:pt x="11692249" y="6408991"/>
                </a:cubicBezTo>
                <a:cubicBezTo>
                  <a:pt x="11705009" y="6396275"/>
                  <a:pt x="11716468" y="6384857"/>
                  <a:pt x="11720374" y="6380705"/>
                </a:cubicBezTo>
                <a:cubicBezTo>
                  <a:pt x="11729489" y="6371622"/>
                  <a:pt x="11739124" y="6362280"/>
                  <a:pt x="11743291" y="6362799"/>
                </a:cubicBezTo>
                <a:cubicBezTo>
                  <a:pt x="11746676" y="6363318"/>
                  <a:pt x="11748499" y="6366432"/>
                  <a:pt x="11749801" y="6375255"/>
                </a:cubicBezTo>
                <a:cubicBezTo>
                  <a:pt x="11750843" y="6383041"/>
                  <a:pt x="11753447" y="6405618"/>
                  <a:pt x="11754749" y="6420669"/>
                </a:cubicBezTo>
                <a:cubicBezTo>
                  <a:pt x="11768812" y="6424043"/>
                  <a:pt x="11781833" y="6427935"/>
                  <a:pt x="11793812" y="6431568"/>
                </a:cubicBezTo>
                <a:cubicBezTo>
                  <a:pt x="11792249" y="6328544"/>
                  <a:pt x="11780531" y="6306746"/>
                  <a:pt x="11759176" y="630389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lIns="6588000" tIns="0" bIns="97200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65CAD3-E638-495B-86BB-AC828CDE2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1120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3A7F1880-4AC1-4D46-9996-85279490A2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818" y="1"/>
            <a:ext cx="6116183" cy="5588001"/>
          </a:xfrm>
          <a:custGeom>
            <a:avLst/>
            <a:gdLst>
              <a:gd name="connsiteX0" fmla="*/ 354640 w 6116183"/>
              <a:gd name="connsiteY0" fmla="*/ 0 h 5588001"/>
              <a:gd name="connsiteX1" fmla="*/ 6116183 w 6116183"/>
              <a:gd name="connsiteY1" fmla="*/ 0 h 5588001"/>
              <a:gd name="connsiteX2" fmla="*/ 6116183 w 6116183"/>
              <a:gd name="connsiteY2" fmla="*/ 4944550 h 5588001"/>
              <a:gd name="connsiteX3" fmla="*/ 6115373 w 6116183"/>
              <a:gd name="connsiteY3" fmla="*/ 4945083 h 5588001"/>
              <a:gd name="connsiteX4" fmla="*/ 5897930 w 6116183"/>
              <a:gd name="connsiteY4" fmla="*/ 5077183 h 5588001"/>
              <a:gd name="connsiteX5" fmla="*/ 5808870 w 6116183"/>
              <a:gd name="connsiteY5" fmla="*/ 5126964 h 5588001"/>
              <a:gd name="connsiteX6" fmla="*/ 5497342 w 6116183"/>
              <a:gd name="connsiteY6" fmla="*/ 5277035 h 5588001"/>
              <a:gd name="connsiteX7" fmla="*/ 5497341 w 6116183"/>
              <a:gd name="connsiteY7" fmla="*/ 5277035 h 5588001"/>
              <a:gd name="connsiteX8" fmla="*/ 5475237 w 6116183"/>
              <a:gd name="connsiteY8" fmla="*/ 5285126 h 5588001"/>
              <a:gd name="connsiteX9" fmla="*/ 5133783 w 6116183"/>
              <a:gd name="connsiteY9" fmla="*/ 5410099 h 5588001"/>
              <a:gd name="connsiteX10" fmla="*/ 3957070 w 6116183"/>
              <a:gd name="connsiteY10" fmla="*/ 5588001 h 5588001"/>
              <a:gd name="connsiteX11" fmla="*/ 0 w 6116183"/>
              <a:gd name="connsiteY11" fmla="*/ 1630931 h 5588001"/>
              <a:gd name="connsiteX12" fmla="*/ 310966 w 6116183"/>
              <a:gd name="connsiteY12" fmla="*/ 90661 h 558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16183" h="5588001">
                <a:moveTo>
                  <a:pt x="354640" y="0"/>
                </a:moveTo>
                <a:lnTo>
                  <a:pt x="6116183" y="0"/>
                </a:lnTo>
                <a:lnTo>
                  <a:pt x="6116183" y="4944550"/>
                </a:lnTo>
                <a:lnTo>
                  <a:pt x="6115373" y="4945083"/>
                </a:lnTo>
                <a:lnTo>
                  <a:pt x="5897930" y="5077183"/>
                </a:lnTo>
                <a:lnTo>
                  <a:pt x="5808870" y="5126964"/>
                </a:lnTo>
                <a:lnTo>
                  <a:pt x="5497342" y="5277035"/>
                </a:lnTo>
                <a:lnTo>
                  <a:pt x="5497341" y="5277035"/>
                </a:lnTo>
                <a:lnTo>
                  <a:pt x="5475237" y="5285126"/>
                </a:lnTo>
                <a:lnTo>
                  <a:pt x="5133783" y="5410099"/>
                </a:lnTo>
                <a:cubicBezTo>
                  <a:pt x="4762059" y="5525718"/>
                  <a:pt x="4366839" y="5588001"/>
                  <a:pt x="3957070" y="5588001"/>
                </a:cubicBezTo>
                <a:cubicBezTo>
                  <a:pt x="1771641" y="5588001"/>
                  <a:pt x="0" y="3816361"/>
                  <a:pt x="0" y="1630931"/>
                </a:cubicBezTo>
                <a:cubicBezTo>
                  <a:pt x="0" y="1084574"/>
                  <a:pt x="110728" y="564078"/>
                  <a:pt x="310966" y="90661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76000" tIns="360000" rIns="396000" bIns="1368000" anchor="ctr" anchorCtr="0">
            <a:normAutofit/>
          </a:bodyPr>
          <a:lstStyle>
            <a:lvl1pPr algn="ctr"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</a:t>
            </a:r>
            <a:br>
              <a:rPr lang="en-US"/>
            </a:br>
            <a:r>
              <a:rPr lang="en-US"/>
              <a:t>key statement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4987E5A-4AC6-4082-8355-9708308C8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0" y="-1"/>
            <a:ext cx="12192000" cy="6858001"/>
          </a:xfrm>
          <a:custGeom>
            <a:avLst/>
            <a:gdLst>
              <a:gd name="connsiteX0" fmla="*/ 11696741 w 12192000"/>
              <a:gd name="connsiteY0" fmla="*/ 6413786 h 6858001"/>
              <a:gd name="connsiteX1" fmla="*/ 11675409 w 12192000"/>
              <a:gd name="connsiteY1" fmla="*/ 6438944 h 6858001"/>
              <a:gd name="connsiteX2" fmla="*/ 11730040 w 12192000"/>
              <a:gd name="connsiteY2" fmla="*/ 6517531 h 6858001"/>
              <a:gd name="connsiteX3" fmla="*/ 11787273 w 12192000"/>
              <a:gd name="connsiteY3" fmla="*/ 6510528 h 6858001"/>
              <a:gd name="connsiteX4" fmla="*/ 11788053 w 12192000"/>
              <a:gd name="connsiteY4" fmla="*/ 6506379 h 6858001"/>
              <a:gd name="connsiteX5" fmla="*/ 11792216 w 12192000"/>
              <a:gd name="connsiteY5" fmla="*/ 6478367 h 6858001"/>
              <a:gd name="connsiteX6" fmla="*/ 11758396 w 12192000"/>
              <a:gd name="connsiteY6" fmla="*/ 6463843 h 6858001"/>
              <a:gd name="connsiteX7" fmla="*/ 11760738 w 12192000"/>
              <a:gd name="connsiteY7" fmla="*/ 6499895 h 6858001"/>
              <a:gd name="connsiteX8" fmla="*/ 11760738 w 12192000"/>
              <a:gd name="connsiteY8" fmla="*/ 6504304 h 6858001"/>
              <a:gd name="connsiteX9" fmla="*/ 11744088 w 12192000"/>
              <a:gd name="connsiteY9" fmla="*/ 6515456 h 6858001"/>
              <a:gd name="connsiteX10" fmla="*/ 11688156 w 12192000"/>
              <a:gd name="connsiteY10" fmla="*/ 6432460 h 6858001"/>
              <a:gd name="connsiteX11" fmla="*/ 11689457 w 12192000"/>
              <a:gd name="connsiteY11" fmla="*/ 6431164 h 6858001"/>
              <a:gd name="connsiteX12" fmla="*/ 11690237 w 12192000"/>
              <a:gd name="connsiteY12" fmla="*/ 6431682 h 6858001"/>
              <a:gd name="connsiteX13" fmla="*/ 11690498 w 12192000"/>
              <a:gd name="connsiteY13" fmla="*/ 6431682 h 6858001"/>
              <a:gd name="connsiteX14" fmla="*/ 11758136 w 12192000"/>
              <a:gd name="connsiteY14" fmla="*/ 6459175 h 6858001"/>
              <a:gd name="connsiteX15" fmla="*/ 11792476 w 12192000"/>
              <a:gd name="connsiteY15" fmla="*/ 6473958 h 6858001"/>
              <a:gd name="connsiteX16" fmla="*/ 11819531 w 12192000"/>
              <a:gd name="connsiteY16" fmla="*/ 6486926 h 6858001"/>
              <a:gd name="connsiteX17" fmla="*/ 11831758 w 12192000"/>
              <a:gd name="connsiteY17" fmla="*/ 6503785 h 6858001"/>
              <a:gd name="connsiteX18" fmla="*/ 11679831 w 12192000"/>
              <a:gd name="connsiteY18" fmla="*/ 6616867 h 6858001"/>
              <a:gd name="connsiteX19" fmla="*/ 11679311 w 12192000"/>
              <a:gd name="connsiteY19" fmla="*/ 6617386 h 6858001"/>
              <a:gd name="connsiteX20" fmla="*/ 11678271 w 12192000"/>
              <a:gd name="connsiteY20" fmla="*/ 6618942 h 6858001"/>
              <a:gd name="connsiteX21" fmla="*/ 11678010 w 12192000"/>
              <a:gd name="connsiteY21" fmla="*/ 6619461 h 6858001"/>
              <a:gd name="connsiteX22" fmla="*/ 11673328 w 12192000"/>
              <a:gd name="connsiteY22" fmla="*/ 6633725 h 6858001"/>
              <a:gd name="connsiteX23" fmla="*/ 11692319 w 12192000"/>
              <a:gd name="connsiteY23" fmla="*/ 6657587 h 6858001"/>
              <a:gd name="connsiteX24" fmla="*/ 11705066 w 12192000"/>
              <a:gd name="connsiteY24" fmla="*/ 6659921 h 6858001"/>
              <a:gd name="connsiteX25" fmla="*/ 11707667 w 12192000"/>
              <a:gd name="connsiteY25" fmla="*/ 6660180 h 6858001"/>
              <a:gd name="connsiteX26" fmla="*/ 11833840 w 12192000"/>
              <a:gd name="connsiteY26" fmla="*/ 6635282 h 6858001"/>
              <a:gd name="connsiteX27" fmla="*/ 11843465 w 12192000"/>
              <a:gd name="connsiteY27" fmla="*/ 6609086 h 6858001"/>
              <a:gd name="connsiteX28" fmla="*/ 11799500 w 12192000"/>
              <a:gd name="connsiteY28" fmla="*/ 6583409 h 6858001"/>
              <a:gd name="connsiteX29" fmla="*/ 11790135 w 12192000"/>
              <a:gd name="connsiteY29" fmla="*/ 6589634 h 6858001"/>
              <a:gd name="connsiteX30" fmla="*/ 11825255 w 12192000"/>
              <a:gd name="connsiteY30" fmla="*/ 6612976 h 6858001"/>
              <a:gd name="connsiteX31" fmla="*/ 11823434 w 12192000"/>
              <a:gd name="connsiteY31" fmla="*/ 6616608 h 6858001"/>
              <a:gd name="connsiteX32" fmla="*/ 11821092 w 12192000"/>
              <a:gd name="connsiteY32" fmla="*/ 6616608 h 6858001"/>
              <a:gd name="connsiteX33" fmla="*/ 11743568 w 12192000"/>
              <a:gd name="connsiteY33" fmla="*/ 6621795 h 6858001"/>
              <a:gd name="connsiteX34" fmla="*/ 11736284 w 12192000"/>
              <a:gd name="connsiteY34" fmla="*/ 6622054 h 6858001"/>
              <a:gd name="connsiteX35" fmla="*/ 11748251 w 12192000"/>
              <a:gd name="connsiteY35" fmla="*/ 6612458 h 6858001"/>
              <a:gd name="connsiteX36" fmla="*/ 11871301 w 12192000"/>
              <a:gd name="connsiteY36" fmla="*/ 6530240 h 6858001"/>
              <a:gd name="connsiteX37" fmla="*/ 11841124 w 12192000"/>
              <a:gd name="connsiteY37" fmla="*/ 6451912 h 6858001"/>
              <a:gd name="connsiteX38" fmla="*/ 11696741 w 12192000"/>
              <a:gd name="connsiteY38" fmla="*/ 6413786 h 6858001"/>
              <a:gd name="connsiteX39" fmla="*/ 11759176 w 12192000"/>
              <a:gd name="connsiteY39" fmla="*/ 6303891 h 6858001"/>
              <a:gd name="connsiteX40" fmla="*/ 11641467 w 12192000"/>
              <a:gd name="connsiteY40" fmla="*/ 6408732 h 6858001"/>
              <a:gd name="connsiteX41" fmla="*/ 11597457 w 12192000"/>
              <a:gd name="connsiteY41" fmla="*/ 6477501 h 6858001"/>
              <a:gd name="connsiteX42" fmla="*/ 11615946 w 12192000"/>
              <a:gd name="connsiteY42" fmla="*/ 6498261 h 6858001"/>
              <a:gd name="connsiteX43" fmla="*/ 11737041 w 12192000"/>
              <a:gd name="connsiteY43" fmla="*/ 6560802 h 6858001"/>
              <a:gd name="connsiteX44" fmla="*/ 11746676 w 12192000"/>
              <a:gd name="connsiteY44" fmla="*/ 6554834 h 6858001"/>
              <a:gd name="connsiteX45" fmla="*/ 11639384 w 12192000"/>
              <a:gd name="connsiteY45" fmla="*/ 6495666 h 6858001"/>
              <a:gd name="connsiteX46" fmla="*/ 11622717 w 12192000"/>
              <a:gd name="connsiteY46" fmla="*/ 6480096 h 6858001"/>
              <a:gd name="connsiteX47" fmla="*/ 11652405 w 12192000"/>
              <a:gd name="connsiteY47" fmla="*/ 6448955 h 6858001"/>
              <a:gd name="connsiteX48" fmla="*/ 11668811 w 12192000"/>
              <a:gd name="connsiteY48" fmla="*/ 6432606 h 6858001"/>
              <a:gd name="connsiteX49" fmla="*/ 11670895 w 12192000"/>
              <a:gd name="connsiteY49" fmla="*/ 6415738 h 6858001"/>
              <a:gd name="connsiteX50" fmla="*/ 11692249 w 12192000"/>
              <a:gd name="connsiteY50" fmla="*/ 6408991 h 6858001"/>
              <a:gd name="connsiteX51" fmla="*/ 11720374 w 12192000"/>
              <a:gd name="connsiteY51" fmla="*/ 6380705 h 6858001"/>
              <a:gd name="connsiteX52" fmla="*/ 11743291 w 12192000"/>
              <a:gd name="connsiteY52" fmla="*/ 6362799 h 6858001"/>
              <a:gd name="connsiteX53" fmla="*/ 11749801 w 12192000"/>
              <a:gd name="connsiteY53" fmla="*/ 6375255 h 6858001"/>
              <a:gd name="connsiteX54" fmla="*/ 11754749 w 12192000"/>
              <a:gd name="connsiteY54" fmla="*/ 6420669 h 6858001"/>
              <a:gd name="connsiteX55" fmla="*/ 11793812 w 12192000"/>
              <a:gd name="connsiteY55" fmla="*/ 6431568 h 6858001"/>
              <a:gd name="connsiteX56" fmla="*/ 11759176 w 12192000"/>
              <a:gd name="connsiteY56" fmla="*/ 6303891 h 6858001"/>
              <a:gd name="connsiteX57" fmla="*/ 0 w 12192000"/>
              <a:gd name="connsiteY57" fmla="*/ 0 h 6858001"/>
              <a:gd name="connsiteX58" fmla="*/ 12192000 w 12192000"/>
              <a:gd name="connsiteY58" fmla="*/ 0 h 6858001"/>
              <a:gd name="connsiteX59" fmla="*/ 12192000 w 12192000"/>
              <a:gd name="connsiteY59" fmla="*/ 6858001 h 6858001"/>
              <a:gd name="connsiteX60" fmla="*/ 0 w 12192000"/>
              <a:gd name="connsiteY60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2192000" h="6858001">
                <a:moveTo>
                  <a:pt x="11696741" y="6413786"/>
                </a:moveTo>
                <a:cubicBezTo>
                  <a:pt x="11675409" y="6410933"/>
                  <a:pt x="11666824" y="6418714"/>
                  <a:pt x="11675409" y="6438944"/>
                </a:cubicBezTo>
                <a:cubicBezTo>
                  <a:pt x="11684254" y="6458915"/>
                  <a:pt x="11706627" y="6492373"/>
                  <a:pt x="11730040" y="6517531"/>
                </a:cubicBezTo>
                <a:cubicBezTo>
                  <a:pt x="11753714" y="6542430"/>
                  <a:pt x="11779208" y="6549433"/>
                  <a:pt x="11787273" y="6510528"/>
                </a:cubicBezTo>
                <a:cubicBezTo>
                  <a:pt x="11787533" y="6509232"/>
                  <a:pt x="11787793" y="6507935"/>
                  <a:pt x="11788053" y="6506379"/>
                </a:cubicBezTo>
                <a:cubicBezTo>
                  <a:pt x="11789874" y="6496523"/>
                  <a:pt x="11791435" y="6486926"/>
                  <a:pt x="11792216" y="6478367"/>
                </a:cubicBezTo>
                <a:cubicBezTo>
                  <a:pt x="11781810" y="6473699"/>
                  <a:pt x="11770103" y="6468771"/>
                  <a:pt x="11758396" y="6463843"/>
                </a:cubicBezTo>
                <a:cubicBezTo>
                  <a:pt x="11759177" y="6472661"/>
                  <a:pt x="11760217" y="6487964"/>
                  <a:pt x="11760738" y="6499895"/>
                </a:cubicBezTo>
                <a:cubicBezTo>
                  <a:pt x="11760738" y="6501191"/>
                  <a:pt x="11760738" y="6502748"/>
                  <a:pt x="11760738" y="6504304"/>
                </a:cubicBezTo>
                <a:cubicBezTo>
                  <a:pt x="11761518" y="6523237"/>
                  <a:pt x="11755014" y="6523237"/>
                  <a:pt x="11744088" y="6515456"/>
                </a:cubicBezTo>
                <a:cubicBezTo>
                  <a:pt x="11731341" y="6506379"/>
                  <a:pt x="11692579" y="6455284"/>
                  <a:pt x="11688156" y="6432460"/>
                </a:cubicBezTo>
                <a:cubicBezTo>
                  <a:pt x="11687896" y="6431164"/>
                  <a:pt x="11688676" y="6430904"/>
                  <a:pt x="11689457" y="6431164"/>
                </a:cubicBezTo>
                <a:cubicBezTo>
                  <a:pt x="11689717" y="6431423"/>
                  <a:pt x="11689977" y="6431423"/>
                  <a:pt x="11690237" y="6431682"/>
                </a:cubicBezTo>
                <a:cubicBezTo>
                  <a:pt x="11690237" y="6431682"/>
                  <a:pt x="11690237" y="6431682"/>
                  <a:pt x="11690498" y="6431682"/>
                </a:cubicBezTo>
                <a:cubicBezTo>
                  <a:pt x="11699082" y="6435054"/>
                  <a:pt x="11728479" y="6446725"/>
                  <a:pt x="11758136" y="6459175"/>
                </a:cubicBezTo>
                <a:cubicBezTo>
                  <a:pt x="11769843" y="6464103"/>
                  <a:pt x="11781810" y="6469290"/>
                  <a:pt x="11792476" y="6473958"/>
                </a:cubicBezTo>
                <a:cubicBezTo>
                  <a:pt x="11803142" y="6478627"/>
                  <a:pt x="11812507" y="6483295"/>
                  <a:pt x="11819531" y="6486926"/>
                </a:cubicBezTo>
                <a:cubicBezTo>
                  <a:pt x="11832279" y="6493670"/>
                  <a:pt x="11837221" y="6498338"/>
                  <a:pt x="11831758" y="6503785"/>
                </a:cubicBezTo>
                <a:cubicBezTo>
                  <a:pt x="11805223" y="6531018"/>
                  <a:pt x="11711830" y="6569404"/>
                  <a:pt x="11679831" y="6616867"/>
                </a:cubicBezTo>
                <a:cubicBezTo>
                  <a:pt x="11679831" y="6616867"/>
                  <a:pt x="11679571" y="6617126"/>
                  <a:pt x="11679311" y="6617386"/>
                </a:cubicBezTo>
                <a:cubicBezTo>
                  <a:pt x="11679051" y="6617904"/>
                  <a:pt x="11678531" y="6618423"/>
                  <a:pt x="11678271" y="6618942"/>
                </a:cubicBezTo>
                <a:cubicBezTo>
                  <a:pt x="11678271" y="6619201"/>
                  <a:pt x="11678271" y="6619461"/>
                  <a:pt x="11678010" y="6619461"/>
                </a:cubicBezTo>
                <a:cubicBezTo>
                  <a:pt x="11676450" y="6622573"/>
                  <a:pt x="11674108" y="6627501"/>
                  <a:pt x="11673328" y="6633725"/>
                </a:cubicBezTo>
                <a:cubicBezTo>
                  <a:pt x="11672027" y="6644100"/>
                  <a:pt x="11677490" y="6653696"/>
                  <a:pt x="11692319" y="6657587"/>
                </a:cubicBezTo>
                <a:cubicBezTo>
                  <a:pt x="11696221" y="6658624"/>
                  <a:pt x="11700383" y="6659402"/>
                  <a:pt x="11705066" y="6659921"/>
                </a:cubicBezTo>
                <a:cubicBezTo>
                  <a:pt x="11705846" y="6660180"/>
                  <a:pt x="11706887" y="6660180"/>
                  <a:pt x="11707667" y="6660180"/>
                </a:cubicBezTo>
                <a:cubicBezTo>
                  <a:pt x="11736544" y="6661477"/>
                  <a:pt x="11811207" y="6645137"/>
                  <a:pt x="11833840" y="6635282"/>
                </a:cubicBezTo>
                <a:cubicBezTo>
                  <a:pt x="11857253" y="6624907"/>
                  <a:pt x="11850229" y="6614533"/>
                  <a:pt x="11843465" y="6609086"/>
                </a:cubicBezTo>
                <a:cubicBezTo>
                  <a:pt x="11838262" y="6604936"/>
                  <a:pt x="11812247" y="6590412"/>
                  <a:pt x="11799500" y="6583409"/>
                </a:cubicBezTo>
                <a:cubicBezTo>
                  <a:pt x="11796118" y="6585743"/>
                  <a:pt x="11793516" y="6587300"/>
                  <a:pt x="11790135" y="6589634"/>
                </a:cubicBezTo>
                <a:cubicBezTo>
                  <a:pt x="11811727" y="6602602"/>
                  <a:pt x="11820312" y="6609086"/>
                  <a:pt x="11825255" y="6612976"/>
                </a:cubicBezTo>
                <a:cubicBezTo>
                  <a:pt x="11827336" y="6614533"/>
                  <a:pt x="11826295" y="6616348"/>
                  <a:pt x="11823434" y="6616608"/>
                </a:cubicBezTo>
                <a:cubicBezTo>
                  <a:pt x="11822653" y="6616608"/>
                  <a:pt x="11821873" y="6616608"/>
                  <a:pt x="11821092" y="6616608"/>
                </a:cubicBezTo>
                <a:cubicBezTo>
                  <a:pt x="11800540" y="6618164"/>
                  <a:pt x="11761778" y="6620757"/>
                  <a:pt x="11743568" y="6621795"/>
                </a:cubicBezTo>
                <a:cubicBezTo>
                  <a:pt x="11740966" y="6622054"/>
                  <a:pt x="11737845" y="6622054"/>
                  <a:pt x="11736284" y="6622054"/>
                </a:cubicBezTo>
                <a:cubicBezTo>
                  <a:pt x="11740706" y="6617904"/>
                  <a:pt x="11745649" y="6614273"/>
                  <a:pt x="11748251" y="6612458"/>
                </a:cubicBezTo>
                <a:cubicBezTo>
                  <a:pt x="11787273" y="6584965"/>
                  <a:pt x="11852050" y="6546580"/>
                  <a:pt x="11871301" y="6530240"/>
                </a:cubicBezTo>
                <a:cubicBezTo>
                  <a:pt x="11885349" y="6518050"/>
                  <a:pt x="11923851" y="6480961"/>
                  <a:pt x="11841124" y="6451912"/>
                </a:cubicBezTo>
                <a:cubicBezTo>
                  <a:pt x="11817450" y="6443872"/>
                  <a:pt x="11758657" y="6422086"/>
                  <a:pt x="11696741" y="6413786"/>
                </a:cubicBezTo>
                <a:close/>
                <a:moveTo>
                  <a:pt x="11759176" y="6303891"/>
                </a:moveTo>
                <a:cubicBezTo>
                  <a:pt x="11739124" y="6301296"/>
                  <a:pt x="11708916" y="6326468"/>
                  <a:pt x="11641467" y="6408732"/>
                </a:cubicBezTo>
                <a:cubicBezTo>
                  <a:pt x="11628967" y="6423783"/>
                  <a:pt x="11599800" y="6460633"/>
                  <a:pt x="11597457" y="6477501"/>
                </a:cubicBezTo>
                <a:cubicBezTo>
                  <a:pt x="11595894" y="6489438"/>
                  <a:pt x="11608655" y="6494628"/>
                  <a:pt x="11615946" y="6498261"/>
                </a:cubicBezTo>
                <a:cubicBezTo>
                  <a:pt x="11622717" y="6501894"/>
                  <a:pt x="11700843" y="6540561"/>
                  <a:pt x="11737041" y="6560802"/>
                </a:cubicBezTo>
                <a:cubicBezTo>
                  <a:pt x="11740166" y="6558726"/>
                  <a:pt x="11743291" y="6556650"/>
                  <a:pt x="11746676" y="6554834"/>
                </a:cubicBezTo>
                <a:cubicBezTo>
                  <a:pt x="11725062" y="6543156"/>
                  <a:pt x="11664124" y="6510458"/>
                  <a:pt x="11639384" y="6495666"/>
                </a:cubicBezTo>
                <a:cubicBezTo>
                  <a:pt x="11629228" y="6489698"/>
                  <a:pt x="11622196" y="6484767"/>
                  <a:pt x="11622717" y="6480096"/>
                </a:cubicBezTo>
                <a:cubicBezTo>
                  <a:pt x="11623498" y="6474387"/>
                  <a:pt x="11638342" y="6462968"/>
                  <a:pt x="11652405" y="6448955"/>
                </a:cubicBezTo>
                <a:cubicBezTo>
                  <a:pt x="11656051" y="6445322"/>
                  <a:pt x="11662040" y="6439353"/>
                  <a:pt x="11668811" y="6432606"/>
                </a:cubicBezTo>
                <a:cubicBezTo>
                  <a:pt x="11666988" y="6425600"/>
                  <a:pt x="11667769" y="6419890"/>
                  <a:pt x="11670895" y="6415738"/>
                </a:cubicBezTo>
                <a:cubicBezTo>
                  <a:pt x="11674801" y="6410548"/>
                  <a:pt x="11681832" y="6408472"/>
                  <a:pt x="11692249" y="6408991"/>
                </a:cubicBezTo>
                <a:cubicBezTo>
                  <a:pt x="11705009" y="6396275"/>
                  <a:pt x="11716468" y="6384857"/>
                  <a:pt x="11720374" y="6380705"/>
                </a:cubicBezTo>
                <a:cubicBezTo>
                  <a:pt x="11729489" y="6371622"/>
                  <a:pt x="11739124" y="6362280"/>
                  <a:pt x="11743291" y="6362799"/>
                </a:cubicBezTo>
                <a:cubicBezTo>
                  <a:pt x="11746676" y="6363318"/>
                  <a:pt x="11748499" y="6366432"/>
                  <a:pt x="11749801" y="6375255"/>
                </a:cubicBezTo>
                <a:cubicBezTo>
                  <a:pt x="11750843" y="6383041"/>
                  <a:pt x="11753447" y="6405618"/>
                  <a:pt x="11754749" y="6420669"/>
                </a:cubicBezTo>
                <a:cubicBezTo>
                  <a:pt x="11768812" y="6424043"/>
                  <a:pt x="11781833" y="6427935"/>
                  <a:pt x="11793812" y="6431568"/>
                </a:cubicBezTo>
                <a:cubicBezTo>
                  <a:pt x="11792249" y="6328544"/>
                  <a:pt x="11780531" y="6306746"/>
                  <a:pt x="11759176" y="630389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1"/>
                </a:lnTo>
                <a:lnTo>
                  <a:pt x="0" y="6858001"/>
                </a:lnTo>
                <a:close/>
              </a:path>
            </a:pathLst>
          </a:custGeom>
          <a:noFill/>
        </p:spPr>
        <p:txBody>
          <a:bodyPr wrap="square" lIns="0" tIns="0" rIns="6588000" bIns="972000" anchor="ctr" anchorCtr="0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8C36B2-DE1A-4EDF-9151-6195BF6EA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5750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Alternativ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19641-D30A-4DF2-BE88-21F4A0002C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993901"/>
            <a:ext cx="4570413" cy="2288540"/>
          </a:xfrm>
        </p:spPr>
        <p:txBody>
          <a:bodyPr vert="horz" lIns="0" tIns="0" rIns="0" bIns="0" rtlCol="0" anchor="ctr" anchorCtr="0">
            <a:normAutofit/>
          </a:bodyPr>
          <a:lstStyle>
            <a:lvl1pPr algn="l">
              <a:lnSpc>
                <a:spcPct val="100000"/>
              </a:lnSpc>
              <a:defRPr lang="en-US" sz="6000">
                <a:solidFill>
                  <a:schemeClr val="bg1"/>
                </a:solidFill>
              </a:defRPr>
            </a:lvl1pPr>
          </a:lstStyle>
          <a:p>
            <a:pPr marL="0" lvl="0" algn="ctr"/>
            <a:r>
              <a:rPr lang="en-US" dirty="0"/>
              <a:t>Click to add key statement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27E92E2-B66F-49A8-A639-B009FB80E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60132" y="0"/>
            <a:ext cx="6731869" cy="6858000"/>
          </a:xfrm>
          <a:custGeom>
            <a:avLst/>
            <a:gdLst>
              <a:gd name="connsiteX0" fmla="*/ 2376274 w 6731869"/>
              <a:gd name="connsiteY0" fmla="*/ 0 h 6858000"/>
              <a:gd name="connsiteX1" fmla="*/ 5054843 w 6731869"/>
              <a:gd name="connsiteY1" fmla="*/ 0 h 6858000"/>
              <a:gd name="connsiteX2" fmla="*/ 5161821 w 6731869"/>
              <a:gd name="connsiteY2" fmla="*/ 42383 h 6858000"/>
              <a:gd name="connsiteX3" fmla="*/ 6582663 w 6731869"/>
              <a:gd name="connsiteY3" fmla="*/ 1107621 h 6858000"/>
              <a:gd name="connsiteX4" fmla="*/ 6731869 w 6731869"/>
              <a:gd name="connsiteY4" fmla="*/ 1308112 h 6858000"/>
              <a:gd name="connsiteX5" fmla="*/ 6731869 w 6731869"/>
              <a:gd name="connsiteY5" fmla="*/ 5656777 h 6858000"/>
              <a:gd name="connsiteX6" fmla="*/ 6582663 w 6731869"/>
              <a:gd name="connsiteY6" fmla="*/ 5857268 h 6858000"/>
              <a:gd name="connsiteX7" fmla="*/ 5326406 w 6731869"/>
              <a:gd name="connsiteY7" fmla="*/ 6847739 h 6858000"/>
              <a:gd name="connsiteX8" fmla="*/ 5303818 w 6731869"/>
              <a:gd name="connsiteY8" fmla="*/ 6858000 h 6858000"/>
              <a:gd name="connsiteX9" fmla="*/ 2127298 w 6731869"/>
              <a:gd name="connsiteY9" fmla="*/ 6858000 h 6858000"/>
              <a:gd name="connsiteX10" fmla="*/ 2104710 w 6731869"/>
              <a:gd name="connsiteY10" fmla="*/ 6847739 h 6858000"/>
              <a:gd name="connsiteX11" fmla="*/ 0 w 6731869"/>
              <a:gd name="connsiteY11" fmla="*/ 3482444 h 6858000"/>
              <a:gd name="connsiteX12" fmla="*/ 2269295 w 6731869"/>
              <a:gd name="connsiteY12" fmla="*/ 423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31869" h="6858000">
                <a:moveTo>
                  <a:pt x="2376274" y="0"/>
                </a:moveTo>
                <a:lnTo>
                  <a:pt x="5054843" y="0"/>
                </a:lnTo>
                <a:lnTo>
                  <a:pt x="5161821" y="42383"/>
                </a:lnTo>
                <a:cubicBezTo>
                  <a:pt x="5717475" y="278537"/>
                  <a:pt x="6204059" y="646648"/>
                  <a:pt x="6582663" y="1107621"/>
                </a:cubicBezTo>
                <a:lnTo>
                  <a:pt x="6731869" y="1308112"/>
                </a:lnTo>
                <a:lnTo>
                  <a:pt x="6731869" y="5656777"/>
                </a:lnTo>
                <a:lnTo>
                  <a:pt x="6582663" y="5857268"/>
                </a:lnTo>
                <a:cubicBezTo>
                  <a:pt x="6241919" y="6272143"/>
                  <a:pt x="5813712" y="6611800"/>
                  <a:pt x="5326406" y="6847739"/>
                </a:cubicBezTo>
                <a:lnTo>
                  <a:pt x="5303818" y="6858000"/>
                </a:lnTo>
                <a:lnTo>
                  <a:pt x="2127298" y="6858000"/>
                </a:lnTo>
                <a:lnTo>
                  <a:pt x="2104710" y="6847739"/>
                </a:lnTo>
                <a:cubicBezTo>
                  <a:pt x="859373" y="6244784"/>
                  <a:pt x="0" y="4964456"/>
                  <a:pt x="0" y="3482444"/>
                </a:cubicBezTo>
                <a:cubicBezTo>
                  <a:pt x="0" y="1935997"/>
                  <a:pt x="935726" y="609153"/>
                  <a:pt x="2269295" y="423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360000" bIns="1332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34953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 descr="Thank you.">
            <a:extLst>
              <a:ext uri="{FF2B5EF4-FFF2-40B4-BE49-F238E27FC236}">
                <a16:creationId xmlns:a16="http://schemas.microsoft.com/office/drawing/2014/main" id="{6064A62C-74DF-483B-9317-9F19F96F45A3}"/>
              </a:ext>
            </a:extLst>
          </p:cNvPr>
          <p:cNvSpPr txBox="1"/>
          <p:nvPr userDrawn="1"/>
        </p:nvSpPr>
        <p:spPr>
          <a:xfrm>
            <a:off x="6731870" y="2967335"/>
            <a:ext cx="5052144" cy="9233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US" sz="6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Thank you.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8DB7B12-48CD-451F-A1A9-30DAE6BA2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731869" cy="6858000"/>
          </a:xfrm>
          <a:custGeom>
            <a:avLst/>
            <a:gdLst>
              <a:gd name="connsiteX0" fmla="*/ 1677026 w 6731869"/>
              <a:gd name="connsiteY0" fmla="*/ 0 h 6858000"/>
              <a:gd name="connsiteX1" fmla="*/ 4355595 w 6731869"/>
              <a:gd name="connsiteY1" fmla="*/ 0 h 6858000"/>
              <a:gd name="connsiteX2" fmla="*/ 4462574 w 6731869"/>
              <a:gd name="connsiteY2" fmla="*/ 42383 h 6858000"/>
              <a:gd name="connsiteX3" fmla="*/ 6731869 w 6731869"/>
              <a:gd name="connsiteY3" fmla="*/ 3482444 h 6858000"/>
              <a:gd name="connsiteX4" fmla="*/ 4627159 w 6731869"/>
              <a:gd name="connsiteY4" fmla="*/ 6847739 h 6858000"/>
              <a:gd name="connsiteX5" fmla="*/ 4604571 w 6731869"/>
              <a:gd name="connsiteY5" fmla="*/ 6858000 h 6858000"/>
              <a:gd name="connsiteX6" fmla="*/ 1428051 w 6731869"/>
              <a:gd name="connsiteY6" fmla="*/ 6858000 h 6858000"/>
              <a:gd name="connsiteX7" fmla="*/ 1405463 w 6731869"/>
              <a:gd name="connsiteY7" fmla="*/ 6847739 h 6858000"/>
              <a:gd name="connsiteX8" fmla="*/ 149206 w 6731869"/>
              <a:gd name="connsiteY8" fmla="*/ 5857268 h 6858000"/>
              <a:gd name="connsiteX9" fmla="*/ 0 w 6731869"/>
              <a:gd name="connsiteY9" fmla="*/ 5656777 h 6858000"/>
              <a:gd name="connsiteX10" fmla="*/ 0 w 6731869"/>
              <a:gd name="connsiteY10" fmla="*/ 1308112 h 6858000"/>
              <a:gd name="connsiteX11" fmla="*/ 149206 w 6731869"/>
              <a:gd name="connsiteY11" fmla="*/ 1107621 h 6858000"/>
              <a:gd name="connsiteX12" fmla="*/ 1570048 w 6731869"/>
              <a:gd name="connsiteY12" fmla="*/ 423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731869" h="6858000">
                <a:moveTo>
                  <a:pt x="1677026" y="0"/>
                </a:moveTo>
                <a:lnTo>
                  <a:pt x="4355595" y="0"/>
                </a:lnTo>
                <a:lnTo>
                  <a:pt x="4462574" y="42383"/>
                </a:lnTo>
                <a:cubicBezTo>
                  <a:pt x="5796143" y="609153"/>
                  <a:pt x="6731869" y="1935997"/>
                  <a:pt x="6731869" y="3482444"/>
                </a:cubicBezTo>
                <a:cubicBezTo>
                  <a:pt x="6731869" y="4964456"/>
                  <a:pt x="5872496" y="6244784"/>
                  <a:pt x="4627159" y="6847739"/>
                </a:cubicBezTo>
                <a:lnTo>
                  <a:pt x="4604571" y="6858000"/>
                </a:lnTo>
                <a:lnTo>
                  <a:pt x="1428051" y="6858000"/>
                </a:lnTo>
                <a:lnTo>
                  <a:pt x="1405463" y="6847739"/>
                </a:lnTo>
                <a:cubicBezTo>
                  <a:pt x="918157" y="6611800"/>
                  <a:pt x="489950" y="6272143"/>
                  <a:pt x="149206" y="5857268"/>
                </a:cubicBezTo>
                <a:lnTo>
                  <a:pt x="0" y="5656777"/>
                </a:lnTo>
                <a:lnTo>
                  <a:pt x="0" y="1308112"/>
                </a:lnTo>
                <a:lnTo>
                  <a:pt x="149206" y="1107621"/>
                </a:lnTo>
                <a:cubicBezTo>
                  <a:pt x="527810" y="646648"/>
                  <a:pt x="1014394" y="278537"/>
                  <a:pt x="1570048" y="423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360000" bIns="133200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1"/>
                </a:solidFill>
              </a:defRPr>
            </a:lvl1pPr>
          </a:lstStyle>
          <a:p>
            <a:r>
              <a:rPr lang="en-US"/>
              <a:t>_______________________________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within </a:t>
            </a:r>
            <a:br>
              <a:rPr lang="en-US"/>
            </a:br>
            <a:r>
              <a:rPr lang="en-US"/>
              <a:t>the frame by using the Crop feature in </a:t>
            </a:r>
            <a:br>
              <a:rPr lang="en-US"/>
            </a:br>
            <a:r>
              <a:rPr lang="en-US"/>
              <a:t>the Picture Format tab of the ribbon.</a:t>
            </a:r>
            <a:br>
              <a:rPr lang="en-US"/>
            </a:br>
            <a:r>
              <a:rPr lang="en-US"/>
              <a:t>_______________________________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52050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A9E1CF1C-7FA2-4710-BBC2-1C5B7B5ABF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520" y="0"/>
            <a:ext cx="9204960" cy="6858000"/>
          </a:xfrm>
          <a:custGeom>
            <a:avLst/>
            <a:gdLst>
              <a:gd name="connsiteX0" fmla="*/ 1600111 w 9204960"/>
              <a:gd name="connsiteY0" fmla="*/ 0 h 6858000"/>
              <a:gd name="connsiteX1" fmla="*/ 7604849 w 9204960"/>
              <a:gd name="connsiteY1" fmla="*/ 0 h 6858000"/>
              <a:gd name="connsiteX2" fmla="*/ 7697084 w 9204960"/>
              <a:gd name="connsiteY2" fmla="*/ 79896 h 6858000"/>
              <a:gd name="connsiteX3" fmla="*/ 9204960 w 9204960"/>
              <a:gd name="connsiteY3" fmla="*/ 3486735 h 6858000"/>
              <a:gd name="connsiteX4" fmla="*/ 7856925 w 9204960"/>
              <a:gd name="connsiteY4" fmla="*/ 6741180 h 6858000"/>
              <a:gd name="connsiteX5" fmla="*/ 7734397 w 9204960"/>
              <a:gd name="connsiteY5" fmla="*/ 6858000 h 6858000"/>
              <a:gd name="connsiteX6" fmla="*/ 1470564 w 9204960"/>
              <a:gd name="connsiteY6" fmla="*/ 6858000 h 6858000"/>
              <a:gd name="connsiteX7" fmla="*/ 1348035 w 9204960"/>
              <a:gd name="connsiteY7" fmla="*/ 6741180 h 6858000"/>
              <a:gd name="connsiteX8" fmla="*/ 0 w 9204960"/>
              <a:gd name="connsiteY8" fmla="*/ 3486735 h 6858000"/>
              <a:gd name="connsiteX9" fmla="*/ 1507876 w 9204960"/>
              <a:gd name="connsiteY9" fmla="*/ 798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04960" h="6858000">
                <a:moveTo>
                  <a:pt x="1600111" y="0"/>
                </a:moveTo>
                <a:lnTo>
                  <a:pt x="7604849" y="0"/>
                </a:lnTo>
                <a:lnTo>
                  <a:pt x="7697084" y="79896"/>
                </a:lnTo>
                <a:cubicBezTo>
                  <a:pt x="8623404" y="921818"/>
                  <a:pt x="9204960" y="2136361"/>
                  <a:pt x="9204960" y="3486735"/>
                </a:cubicBezTo>
                <a:cubicBezTo>
                  <a:pt x="9204960" y="4757675"/>
                  <a:pt x="8689810" y="5908295"/>
                  <a:pt x="7856925" y="6741180"/>
                </a:cubicBezTo>
                <a:lnTo>
                  <a:pt x="7734397" y="6858000"/>
                </a:lnTo>
                <a:lnTo>
                  <a:pt x="1470564" y="6858000"/>
                </a:lnTo>
                <a:lnTo>
                  <a:pt x="1348035" y="6741180"/>
                </a:lnTo>
                <a:cubicBezTo>
                  <a:pt x="515150" y="5908295"/>
                  <a:pt x="0" y="4757675"/>
                  <a:pt x="0" y="3486735"/>
                </a:cubicBezTo>
                <a:cubicBezTo>
                  <a:pt x="0" y="2136361"/>
                  <a:pt x="581556" y="921818"/>
                  <a:pt x="1507876" y="79896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lIns="1044000" tIns="1440000" rIns="1044000" bIns="2268000" anchor="ctr" anchorCtr="0">
            <a:noAutofit/>
          </a:bodyPr>
          <a:lstStyle>
            <a:lvl1pPr algn="ctr">
              <a:lnSpc>
                <a:spcPct val="100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“Click to add quote”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F1B5E0-FD79-4230-B3D0-006D6BDCBC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14057" y="4747984"/>
            <a:ext cx="4963886" cy="1086751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b="1"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attribution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F3331A-221C-4BB7-BE2C-92316653F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4832AD-985D-4D13-ADFF-E382CC2CA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27386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67A6BD22-A0FD-E747-A45C-6A8FB5227CDB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35165653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9428" y="404812"/>
            <a:ext cx="7284584" cy="1008063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3" name="Picture Placeholder 13">
            <a:extLst>
              <a:ext uri="{FF2B5EF4-FFF2-40B4-BE49-F238E27FC236}">
                <a16:creationId xmlns:a16="http://schemas.microsoft.com/office/drawing/2014/main" id="{40B35679-83CF-4DE2-BCA6-286802F65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0"/>
            <a:ext cx="4622041" cy="6858000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133200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/>
            </a:lvl1pPr>
          </a:lstStyle>
          <a:p>
            <a:r>
              <a:rPr lang="en-US"/>
              <a:t>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Format</a:t>
            </a:r>
            <a:br>
              <a:rPr lang="en-US"/>
            </a:br>
            <a:r>
              <a:rPr lang="en-US"/>
              <a:t>tab of the ribbon.</a:t>
            </a:r>
            <a:br>
              <a:rPr lang="en-US"/>
            </a:br>
            <a:r>
              <a:rPr lang="en-US"/>
              <a:t>_____________________________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ED2D347-F52F-43C1-87F8-DDC9498C0F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99428" y="2019453"/>
            <a:ext cx="741600" cy="7416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59400" y="2110016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4A674ED9-5FA4-4FE1-86F0-863ECF4F5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99428" y="3110417"/>
            <a:ext cx="741600" cy="7416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59400" y="3202805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DC1651B7-FA29-4E69-8977-501BC13BB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499428" y="4203207"/>
            <a:ext cx="741600" cy="741600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359400" y="4295595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96">
            <a:extLst>
              <a:ext uri="{FF2B5EF4-FFF2-40B4-BE49-F238E27FC236}">
                <a16:creationId xmlns:a16="http://schemas.microsoft.com/office/drawing/2014/main" id="{EC615CB5-4947-47D0-B400-A69B3468C41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475164" y="5543550"/>
            <a:ext cx="7308850" cy="657225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32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9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981">
          <p15:clr>
            <a:srgbClr val="A4A3A4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9428" y="404812"/>
            <a:ext cx="7284584" cy="1008063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</a:t>
            </a:r>
            <a:r>
              <a:rPr lang="en-US"/>
              <a:t>enter title </a:t>
            </a:r>
            <a:r>
              <a:rPr lang="en-US" dirty="0"/>
              <a:t>here</a:t>
            </a:r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3DA75641-709C-423B-B1F0-AD4EF905E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0"/>
            <a:ext cx="4622041" cy="6858000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133200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/>
            </a:lvl1pPr>
          </a:lstStyle>
          <a:p>
            <a:r>
              <a:rPr lang="en-US"/>
              <a:t>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Format</a:t>
            </a:r>
            <a:br>
              <a:rPr lang="en-US"/>
            </a:br>
            <a:r>
              <a:rPr lang="en-US"/>
              <a:t>tab of the ribbon.</a:t>
            </a:r>
            <a:br>
              <a:rPr lang="en-US"/>
            </a:br>
            <a:r>
              <a:rPr lang="en-US"/>
              <a:t>_____________________________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A405DB1E-6924-443C-A8B8-FFCED6D04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499428" y="1716591"/>
            <a:ext cx="741600" cy="7416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59400" y="1799391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7620A9FC-75F4-4534-8E23-737EFB4DB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499428" y="2631402"/>
            <a:ext cx="741600" cy="7416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59400" y="2714202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D0C7DB09-B358-4330-A556-6A32306FB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499428" y="3546213"/>
            <a:ext cx="741600" cy="741600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359400" y="3629013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D7F83E1A-C572-414D-B749-C4B0072E4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99428" y="4461025"/>
            <a:ext cx="741600" cy="741600"/>
          </a:xfrm>
          <a:prstGeom prst="ellipse">
            <a:avLst/>
          </a:prstGeom>
          <a:solidFill>
            <a:schemeClr val="accent5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F61F16-916C-41D6-93C0-D26547A831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59400" y="4543825"/>
            <a:ext cx="6424612" cy="576000"/>
          </a:xfrm>
        </p:spPr>
        <p:txBody>
          <a:bodyPr vert="horz" lIns="0" tIns="0" rIns="0" bIns="0" rtlCol="0" anchor="ctr" anchorCtr="0"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ext Placeholder 96">
            <a:extLst>
              <a:ext uri="{FF2B5EF4-FFF2-40B4-BE49-F238E27FC236}">
                <a16:creationId xmlns:a16="http://schemas.microsoft.com/office/drawing/2014/main" id="{EA0CACC8-E0A6-4BD0-B30E-E2F76A3686F9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475164" y="5539988"/>
            <a:ext cx="7308850" cy="657225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1903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A4A3A4"/>
          </p15:clr>
        </p15:guide>
        <p15:guide id="2" orient="horz" pos="981">
          <p15:clr>
            <a:srgbClr val="A4A3A4"/>
          </p15:clr>
        </p15:guide>
        <p15:guide id="3" pos="2819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FFF0-7218-4B33-8DFC-E37157D920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88323" y="555585"/>
            <a:ext cx="5615354" cy="5614274"/>
          </a:xfrm>
          <a:prstGeom prst="ellipse">
            <a:avLst/>
          </a:prstGeom>
          <a:solidFill>
            <a:schemeClr val="bg1"/>
          </a:solidFill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key statement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D97D-3F39-4649-B10A-ECD97F370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931D2-AD7B-454A-86A6-EA48B20C0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3181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5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B789-D2DE-40CF-B66E-05E9E8302D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9428" y="404812"/>
            <a:ext cx="7284584" cy="1008063"/>
          </a:xfrm>
        </p:spPr>
        <p:txBody>
          <a:bodyPr anchor="b" anchorCtr="0"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606F2FD5-F128-4C4F-BF0A-3F6CBBABE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0"/>
            <a:ext cx="4622041" cy="6858000"/>
          </a:xfrm>
          <a:custGeom>
            <a:avLst/>
            <a:gdLst>
              <a:gd name="connsiteX0" fmla="*/ 0 w 4622041"/>
              <a:gd name="connsiteY0" fmla="*/ 0 h 6858000"/>
              <a:gd name="connsiteX1" fmla="*/ 1524909 w 4622041"/>
              <a:gd name="connsiteY1" fmla="*/ 0 h 6858000"/>
              <a:gd name="connsiteX2" fmla="*/ 3181350 w 4622041"/>
              <a:gd name="connsiteY2" fmla="*/ 0 h 6858000"/>
              <a:gd name="connsiteX3" fmla="*/ 3848100 w 4622041"/>
              <a:gd name="connsiteY3" fmla="*/ 0 h 6858000"/>
              <a:gd name="connsiteX4" fmla="*/ 4203480 w 4622041"/>
              <a:gd name="connsiteY4" fmla="*/ 0 h 6858000"/>
              <a:gd name="connsiteX5" fmla="*/ 4622041 w 4622041"/>
              <a:gd name="connsiteY5" fmla="*/ 0 h 6858000"/>
              <a:gd name="connsiteX6" fmla="*/ 4491391 w 4622041"/>
              <a:gd name="connsiteY6" fmla="*/ 203795 h 6858000"/>
              <a:gd name="connsiteX7" fmla="*/ 3590925 w 4622041"/>
              <a:gd name="connsiteY7" fmla="*/ 3429000 h 6858000"/>
              <a:gd name="connsiteX8" fmla="*/ 4491391 w 4622041"/>
              <a:gd name="connsiteY8" fmla="*/ 6654205 h 6858000"/>
              <a:gd name="connsiteX9" fmla="*/ 4622041 w 4622041"/>
              <a:gd name="connsiteY9" fmla="*/ 6858000 h 6858000"/>
              <a:gd name="connsiteX10" fmla="*/ 4452454 w 4622041"/>
              <a:gd name="connsiteY10" fmla="*/ 6858000 h 6858000"/>
              <a:gd name="connsiteX11" fmla="*/ 3848100 w 4622041"/>
              <a:gd name="connsiteY11" fmla="*/ 6858000 h 6858000"/>
              <a:gd name="connsiteX12" fmla="*/ 3181350 w 4622041"/>
              <a:gd name="connsiteY12" fmla="*/ 6858000 h 6858000"/>
              <a:gd name="connsiteX13" fmla="*/ 1275934 w 4622041"/>
              <a:gd name="connsiteY13" fmla="*/ 6858000 h 6858000"/>
              <a:gd name="connsiteX14" fmla="*/ 0 w 4622041"/>
              <a:gd name="connsiteY14" fmla="*/ 6858000 h 6858000"/>
              <a:gd name="connsiteX15" fmla="*/ 0 w 4622041"/>
              <a:gd name="connsiteY15" fmla="*/ 5860486 h 6858000"/>
              <a:gd name="connsiteX16" fmla="*/ 0 w 4622041"/>
              <a:gd name="connsiteY16" fmla="*/ 110440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22041" h="6858000">
                <a:moveTo>
                  <a:pt x="0" y="0"/>
                </a:moveTo>
                <a:lnTo>
                  <a:pt x="1524909" y="0"/>
                </a:lnTo>
                <a:lnTo>
                  <a:pt x="3181350" y="0"/>
                </a:lnTo>
                <a:lnTo>
                  <a:pt x="3848100" y="0"/>
                </a:lnTo>
                <a:lnTo>
                  <a:pt x="4203480" y="0"/>
                </a:lnTo>
                <a:lnTo>
                  <a:pt x="4622041" y="0"/>
                </a:lnTo>
                <a:lnTo>
                  <a:pt x="4491391" y="203795"/>
                </a:lnTo>
                <a:cubicBezTo>
                  <a:pt x="3919978" y="1144214"/>
                  <a:pt x="3590925" y="2248180"/>
                  <a:pt x="3590925" y="3429000"/>
                </a:cubicBezTo>
                <a:cubicBezTo>
                  <a:pt x="3590925" y="4609821"/>
                  <a:pt x="3919978" y="5713787"/>
                  <a:pt x="4491391" y="6654205"/>
                </a:cubicBezTo>
                <a:lnTo>
                  <a:pt x="4622041" y="6858000"/>
                </a:lnTo>
                <a:lnTo>
                  <a:pt x="4452454" y="6858000"/>
                </a:lnTo>
                <a:lnTo>
                  <a:pt x="3848100" y="6858000"/>
                </a:lnTo>
                <a:lnTo>
                  <a:pt x="3181350" y="6858000"/>
                </a:lnTo>
                <a:lnTo>
                  <a:pt x="1275934" y="6858000"/>
                </a:lnTo>
                <a:lnTo>
                  <a:pt x="0" y="6858000"/>
                </a:lnTo>
                <a:lnTo>
                  <a:pt x="0" y="5860486"/>
                </a:lnTo>
                <a:lnTo>
                  <a:pt x="0" y="1104402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vert="horz" wrap="square" lIns="396000" tIns="612000" rIns="576000" bIns="133200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dirty="0"/>
            </a:lvl1pPr>
          </a:lstStyle>
          <a:p>
            <a:r>
              <a:rPr lang="en-US"/>
              <a:t>_____________________________</a:t>
            </a:r>
            <a:br>
              <a:rPr lang="en-US"/>
            </a:br>
            <a:br>
              <a:rPr lang="en-US"/>
            </a:br>
            <a:r>
              <a:rPr lang="en-US"/>
              <a:t>To add a brand image here:</a:t>
            </a:r>
            <a:br>
              <a:rPr lang="en-US"/>
            </a:br>
            <a:r>
              <a:rPr lang="en-US"/>
              <a:t>Select this placeholder and click </a:t>
            </a:r>
            <a:br>
              <a:rPr lang="en-US"/>
            </a:br>
            <a:r>
              <a:rPr lang="en-US"/>
              <a:t>Brand Pictures in BrandIn.</a:t>
            </a:r>
            <a:br>
              <a:rPr lang="en-US"/>
            </a:br>
            <a:br>
              <a:rPr lang="en-US"/>
            </a:br>
            <a:r>
              <a:rPr lang="en-US"/>
              <a:t>Clicking the icon will insert an </a:t>
            </a:r>
            <a:br>
              <a:rPr lang="en-US"/>
            </a:br>
            <a:r>
              <a:rPr lang="en-US"/>
              <a:t>image from your own files.</a:t>
            </a:r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/>
              <a:t>The image can then be scaled </a:t>
            </a:r>
            <a:br>
              <a:rPr lang="en-US"/>
            </a:br>
            <a:r>
              <a:rPr lang="en-US"/>
              <a:t>within the frame by using the </a:t>
            </a:r>
            <a:br>
              <a:rPr lang="en-US"/>
            </a:br>
            <a:r>
              <a:rPr lang="en-US"/>
              <a:t>Crop feature in the Picture Format</a:t>
            </a:r>
            <a:br>
              <a:rPr lang="en-US"/>
            </a:br>
            <a:r>
              <a:rPr lang="en-US"/>
              <a:t>tab of the ribbon.</a:t>
            </a:r>
            <a:br>
              <a:rPr lang="en-US"/>
            </a:br>
            <a:r>
              <a:rPr lang="en-US"/>
              <a:t>_____________________________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FFA643F8-1A02-4F8A-A364-9AE565DF5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57303" y="1681863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560C9-DF52-45CA-87E0-E0A1940555F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59400" y="1703463"/>
            <a:ext cx="6424612" cy="5760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13713115-FE34-4B39-AFA3-10C746337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57303" y="2439083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E73010FE-DD71-4076-8A5D-D08E5CA3F6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359400" y="2460683"/>
            <a:ext cx="6424612" cy="5760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CCE34AE4-68D5-46DB-AD84-2C32865C6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57303" y="3196303"/>
            <a:ext cx="619200" cy="619200"/>
          </a:xfrm>
          <a:prstGeom prst="ellipse">
            <a:avLst/>
          </a:prstGeom>
          <a:solidFill>
            <a:schemeClr val="accent6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4A02FB3-913D-4DFD-A345-FDDE4BA12BB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359400" y="3217903"/>
            <a:ext cx="6424612" cy="5760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7AC357D-474A-4C79-9824-ECFF8F3FF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57303" y="3953523"/>
            <a:ext cx="619200" cy="619200"/>
          </a:xfrm>
          <a:prstGeom prst="ellipse">
            <a:avLst/>
          </a:prstGeom>
          <a:solidFill>
            <a:schemeClr val="accent5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E6F61F16-916C-41D6-93C0-D26547A831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359400" y="3975123"/>
            <a:ext cx="6424612" cy="5760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95DEB97F-2B12-42B1-94DB-0EF97C477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57303" y="4710743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5E299348-94D5-4256-BE1F-91C31CCEE98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359400" y="4732343"/>
            <a:ext cx="6424612" cy="576000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9530C-C25D-41F5-8CBD-274088C90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Text Placeholder 96">
            <a:extLst>
              <a:ext uri="{FF2B5EF4-FFF2-40B4-BE49-F238E27FC236}">
                <a16:creationId xmlns:a16="http://schemas.microsoft.com/office/drawing/2014/main" id="{5F6A1124-9F09-4D7A-B563-659BB17D0B1A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475163" y="5543550"/>
            <a:ext cx="7308850" cy="657225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CC698-5F0A-4A1C-B64E-2817FBBBC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8073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19">
          <p15:clr>
            <a:srgbClr val="A4A3A4"/>
          </p15:clr>
        </p15:guide>
        <p15:guide id="2" orient="horz" pos="981">
          <p15:clr>
            <a:srgbClr val="A4A3A4"/>
          </p15:clr>
        </p15:guide>
        <p15:guide id="3" orient="horz" pos="890">
          <p15:clr>
            <a:srgbClr val="A4A3A4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5C4498E7-85C7-4EBC-8FD5-08BDE47C7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987" y="1855085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4389D6A8-8E5C-4277-8893-0A9C079431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7958" y="1855084"/>
            <a:ext cx="47915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59993301-BB5C-4073-82B0-2E2A86C5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987" y="2619550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A874EA9-D333-4FE9-8140-0BC9274C46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67958" y="2619616"/>
            <a:ext cx="47915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867C4299-E81F-47CC-8EFA-DE7F90F2A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7987" y="3384015"/>
            <a:ext cx="619200" cy="61920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5478868-AD6E-4BF2-A5D5-4419F0FE3D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7958" y="3384148"/>
            <a:ext cx="47915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F92FE5A-57F1-4CA6-B785-65C9290E4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07987" y="4148480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DB341191-B235-4FEE-8692-7439683F493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7958" y="4148680"/>
            <a:ext cx="47915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4C3D325C-591F-418A-8501-373F5B47C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07987" y="4912946"/>
            <a:ext cx="619200" cy="61920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22EA25F2-ECC7-41D2-B459-804B882ADE7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67958" y="4913210"/>
            <a:ext cx="47915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DBE959E3-A230-4A45-A44D-0D2600F04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152624" y="1855085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31393DB-8371-4387-A8EC-2615FF130D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13123" y="1855084"/>
            <a:ext cx="4770892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9230A569-D2BE-47C9-B23B-242F9BCE4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152624" y="2619550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9783B38-5869-4574-94FE-E400012AFA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013123" y="2619616"/>
            <a:ext cx="4770892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739DA513-4AAC-49D0-8CF4-9D051E2AF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2624" y="3384015"/>
            <a:ext cx="619200" cy="61920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45568D9C-380F-4EA2-A943-1561234300F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013123" y="3384148"/>
            <a:ext cx="4770892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937A5709-9C0F-4D22-8682-F42BE67C6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152624" y="4148480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F94A476-3E40-44D5-849D-9149AE38EFE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13123" y="4148680"/>
            <a:ext cx="4770892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E7ECA727-3B31-4369-859E-288CA12C1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152624" y="4912946"/>
            <a:ext cx="619200" cy="61920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CD4BA337-FE74-4504-AED8-E2CC58C5919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013123" y="4913210"/>
            <a:ext cx="4770892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6" name="Text Placeholder 96">
            <a:extLst>
              <a:ext uri="{FF2B5EF4-FFF2-40B4-BE49-F238E27FC236}">
                <a16:creationId xmlns:a16="http://schemas.microsoft.com/office/drawing/2014/main" id="{0AEE188C-F765-43DC-982D-6659ECB23541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413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3817">
          <p15:clr>
            <a:srgbClr val="A4A3A4"/>
          </p15:clr>
        </p15:guide>
        <p15:guide id="6" pos="3876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 Poi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5C4498E7-85C7-4EBC-8FD5-08BDE47C7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987" y="1855085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4389D6A8-8E5C-4277-8893-0A9C079431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7958" y="1855084"/>
            <a:ext cx="28484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59993301-BB5C-4073-82B0-2E2A86C5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987" y="2619550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A874EA9-D333-4FE9-8140-0BC9274C46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67958" y="2619616"/>
            <a:ext cx="28484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867C4299-E81F-47CC-8EFA-DE7F90F2A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7987" y="3384015"/>
            <a:ext cx="619200" cy="61920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05478868-AD6E-4BF2-A5D5-4419F0FE3D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67958" y="3384148"/>
            <a:ext cx="28484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F92FE5A-57F1-4CA6-B785-65C9290E4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07987" y="4148480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DB341191-B235-4FEE-8692-7439683F493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67958" y="4148680"/>
            <a:ext cx="28484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4C3D325C-591F-418A-8501-373F5B47C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07987" y="4912946"/>
            <a:ext cx="619200" cy="61920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22EA25F2-ECC7-41D2-B459-804B882ADE7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67958" y="4913210"/>
            <a:ext cx="284843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DBE959E3-A230-4A45-A44D-0D2600F04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224338" y="1855085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731393DB-8371-4387-A8EC-2615FF130D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20063" y="1855084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9230A569-D2BE-47C9-B23B-242F9BCE4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24338" y="2619550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9783B38-5869-4574-94FE-E400012AFA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120063" y="2619616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7" name="Text Placeholder 7">
            <a:extLst>
              <a:ext uri="{FF2B5EF4-FFF2-40B4-BE49-F238E27FC236}">
                <a16:creationId xmlns:a16="http://schemas.microsoft.com/office/drawing/2014/main" id="{739DA513-4AAC-49D0-8CF4-9D051E2AF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224338" y="3384015"/>
            <a:ext cx="619200" cy="61920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45568D9C-380F-4EA2-A943-1561234300F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20063" y="3384148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937A5709-9C0F-4D22-8682-F42BE67C6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224338" y="4148480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F94A476-3E40-44D5-849D-9149AE38EFE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120063" y="4148680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E7ECA727-3B31-4369-859E-288CA12C1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224338" y="4912946"/>
            <a:ext cx="619200" cy="61920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CD4BA337-FE74-4504-AED8-E2CC58C5919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20063" y="4913210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966D5D0B-8507-41D4-B07A-4D81EA4DF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075613" y="1855085"/>
            <a:ext cx="619200" cy="619200"/>
          </a:xfrm>
          <a:prstGeom prst="ellipse">
            <a:avLst/>
          </a:prstGeom>
          <a:solidFill>
            <a:schemeClr val="accent3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96AA8459-802A-4E1F-B3C2-5F7D48D6176C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936412" y="1855084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EB072082-F611-45F4-9707-131025E15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075613" y="2619550"/>
            <a:ext cx="619200" cy="619200"/>
          </a:xfrm>
          <a:prstGeom prst="ellipse">
            <a:avLst/>
          </a:prstGeom>
          <a:solidFill>
            <a:schemeClr val="accent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BA81CD7D-79E5-4A02-918A-AA4E603045F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936413" y="2619616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17C86CC8-847B-4B3C-896A-7251C4063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75613" y="3384015"/>
            <a:ext cx="619200" cy="619200"/>
          </a:xfrm>
          <a:prstGeom prst="ellipse">
            <a:avLst/>
          </a:prstGeom>
          <a:solidFill>
            <a:schemeClr val="accent4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3E23F247-51F4-4A6E-96AF-5D5EA047E63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936413" y="3384148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E9973869-3F65-4CBC-AE60-4DB14F89B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75613" y="4148480"/>
            <a:ext cx="619200" cy="619200"/>
          </a:xfrm>
          <a:prstGeom prst="ellipse">
            <a:avLst/>
          </a:prstGeom>
          <a:solidFill>
            <a:schemeClr val="tx2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D77C0CF7-146D-42B3-A853-A86442F48822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936413" y="4148680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/>
              <a:t>Click to add item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BCA8B1CC-0D3D-4149-8BBC-DCA9258CD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075613" y="4912946"/>
            <a:ext cx="619200" cy="619200"/>
          </a:xfrm>
          <a:prstGeom prst="ellipse">
            <a:avLst/>
          </a:prstGeom>
          <a:solidFill>
            <a:schemeClr val="tx1"/>
          </a:solidFill>
        </p:spPr>
        <p:txBody>
          <a:bodyPr wrap="none" bIns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9ED415F2-FE91-45A2-90CA-FD24FBE2066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936412" y="4913210"/>
            <a:ext cx="2847600" cy="618672"/>
          </a:xfrm>
        </p:spPr>
        <p:txBody>
          <a:bodyPr bIns="0" anchor="ctr" anchorCtr="0"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pPr lvl="0"/>
            <a:r>
              <a:rPr lang="en-US" dirty="0"/>
              <a:t>Click to add item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14348663-4319-4C79-B6B2-A03D4D4B5FE5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8081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pos="2593">
          <p15:clr>
            <a:srgbClr val="A4A3A4"/>
          </p15:clr>
        </p15:guide>
        <p15:guide id="6" pos="2661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  <p15:guide id="13" pos="5019">
          <p15:clr>
            <a:srgbClr val="A4A3A4"/>
          </p15:clr>
        </p15:guide>
        <p15:guide id="14" pos="5087">
          <p15:clr>
            <a:srgbClr val="A4A3A4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4F00B38B-C25C-3A44-ACA0-371764ACD89F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41767705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 Numbered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956209-6088-DCA3-5A8A-B6C3C30D44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711099"/>
            <a:ext cx="2361881" cy="106113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/>
              <a:t>Click to add agenda title</a:t>
            </a:r>
          </a:p>
        </p:txBody>
      </p:sp>
      <p:sp>
        <p:nvSpPr>
          <p:cNvPr id="33" name="#1">
            <a:extLst>
              <a:ext uri="{FF2B5EF4-FFF2-40B4-BE49-F238E27FC236}">
                <a16:creationId xmlns:a16="http://schemas.microsoft.com/office/drawing/2014/main" id="{EEFFE13B-7B99-487A-87CD-BD496112F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03425" y="13300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7" name="Item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1063" y="1377723"/>
            <a:ext cx="5905500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4" name="#2">
            <a:extLst>
              <a:ext uri="{FF2B5EF4-FFF2-40B4-BE49-F238E27FC236}">
                <a16:creationId xmlns:a16="http://schemas.microsoft.com/office/drawing/2014/main" id="{AA3DE202-796A-4A7F-BC20-0327D16A5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801069" y="22027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Item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1063" y="2250423"/>
            <a:ext cx="5905500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5" name="#3">
            <a:extLst>
              <a:ext uri="{FF2B5EF4-FFF2-40B4-BE49-F238E27FC236}">
                <a16:creationId xmlns:a16="http://schemas.microsoft.com/office/drawing/2014/main" id="{1653EFEB-6F6D-43AA-A743-2A76CFC4E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01069" y="30754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9" name="Item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91063" y="3123123"/>
            <a:ext cx="5905500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6" name="#4">
            <a:extLst>
              <a:ext uri="{FF2B5EF4-FFF2-40B4-BE49-F238E27FC236}">
                <a16:creationId xmlns:a16="http://schemas.microsoft.com/office/drawing/2014/main" id="{23FDDDB5-9B5D-41A1-82EB-94A01BBEE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01069" y="39481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Item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91063" y="3995823"/>
            <a:ext cx="5905500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7" name="#5">
            <a:extLst>
              <a:ext uri="{FF2B5EF4-FFF2-40B4-BE49-F238E27FC236}">
                <a16:creationId xmlns:a16="http://schemas.microsoft.com/office/drawing/2014/main" id="{7B451C41-DD76-4869-B434-D7FD651EE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01069" y="48208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1" name="Item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91063" y="4868523"/>
            <a:ext cx="5905500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6401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65">
          <p15:clr>
            <a:srgbClr val="A4A3A4"/>
          </p15:clr>
        </p15:guide>
        <p15:guide id="2" pos="2955">
          <p15:clr>
            <a:srgbClr val="A4A3A4"/>
          </p15:clr>
        </p15:guide>
        <p15:guide id="6" pos="6675">
          <p15:clr>
            <a:srgbClr val="A4A3A4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Numbered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40" name="Title 1">
            <a:extLst>
              <a:ext uri="{FF2B5EF4-FFF2-40B4-BE49-F238E27FC236}">
                <a16:creationId xmlns:a16="http://schemas.microsoft.com/office/drawing/2014/main" id="{A500330E-03F0-E002-2684-0DEC7F9BF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711099"/>
            <a:ext cx="2361881" cy="1061130"/>
          </a:xfrm>
        </p:spPr>
        <p:txBody>
          <a:bodyPr>
            <a:normAutofit/>
          </a:bodyPr>
          <a:lstStyle/>
          <a:p>
            <a:r>
              <a:rPr lang="en-US"/>
              <a:t>Click to add agenda title</a:t>
            </a:r>
          </a:p>
        </p:txBody>
      </p:sp>
      <p:sp>
        <p:nvSpPr>
          <p:cNvPr id="33" name="#1">
            <a:extLst>
              <a:ext uri="{FF2B5EF4-FFF2-40B4-BE49-F238E27FC236}">
                <a16:creationId xmlns:a16="http://schemas.microsoft.com/office/drawing/2014/main" id="{EEFFE13B-7B99-487A-87CD-BD496112F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03425" y="13300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7" name="Item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1064" y="1377723"/>
            <a:ext cx="2449512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4" name="#2">
            <a:extLst>
              <a:ext uri="{FF2B5EF4-FFF2-40B4-BE49-F238E27FC236}">
                <a16:creationId xmlns:a16="http://schemas.microsoft.com/office/drawing/2014/main" id="{AA3DE202-796A-4A7F-BC20-0327D16A5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801069" y="22027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8" name="Item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91064" y="2250423"/>
            <a:ext cx="2449512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5" name="#3">
            <a:extLst>
              <a:ext uri="{FF2B5EF4-FFF2-40B4-BE49-F238E27FC236}">
                <a16:creationId xmlns:a16="http://schemas.microsoft.com/office/drawing/2014/main" id="{1653EFEB-6F6D-43AA-A743-2A76CFC4E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01069" y="30754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9" name="Item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91064" y="3123123"/>
            <a:ext cx="2449512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6" name="#4">
            <a:extLst>
              <a:ext uri="{FF2B5EF4-FFF2-40B4-BE49-F238E27FC236}">
                <a16:creationId xmlns:a16="http://schemas.microsoft.com/office/drawing/2014/main" id="{23FDDDB5-9B5D-41A1-82EB-94A01BBEE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01069" y="39481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Item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91064" y="3995823"/>
            <a:ext cx="2449512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7" name="#5">
            <a:extLst>
              <a:ext uri="{FF2B5EF4-FFF2-40B4-BE49-F238E27FC236}">
                <a16:creationId xmlns:a16="http://schemas.microsoft.com/office/drawing/2014/main" id="{7B451C41-DD76-4869-B434-D7FD651EE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01069" y="48208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1" name="Item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91064" y="4868523"/>
            <a:ext cx="2449512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2" name="#1">
            <a:extLst>
              <a:ext uri="{FF2B5EF4-FFF2-40B4-BE49-F238E27FC236}">
                <a16:creationId xmlns:a16="http://schemas.microsoft.com/office/drawing/2014/main" id="{D712D594-9838-406B-A423-AF4DD9575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249767" y="13300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Item 1">
            <a:extLst>
              <a:ext uri="{FF2B5EF4-FFF2-40B4-BE49-F238E27FC236}">
                <a16:creationId xmlns:a16="http://schemas.microsoft.com/office/drawing/2014/main" id="{E6CEC2E2-69F8-4E94-8A78-4CB2C44BE28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48638" y="1377723"/>
            <a:ext cx="2449108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5" name="#2">
            <a:extLst>
              <a:ext uri="{FF2B5EF4-FFF2-40B4-BE49-F238E27FC236}">
                <a16:creationId xmlns:a16="http://schemas.microsoft.com/office/drawing/2014/main" id="{9C539EB1-7CB2-4B63-A266-4C0098CBF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49767" y="22027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Item 2">
            <a:extLst>
              <a:ext uri="{FF2B5EF4-FFF2-40B4-BE49-F238E27FC236}">
                <a16:creationId xmlns:a16="http://schemas.microsoft.com/office/drawing/2014/main" id="{AD0564E3-8F86-49E2-84DB-5271D2B5D0F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48638" y="2250423"/>
            <a:ext cx="2449108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7" name="#3">
            <a:extLst>
              <a:ext uri="{FF2B5EF4-FFF2-40B4-BE49-F238E27FC236}">
                <a16:creationId xmlns:a16="http://schemas.microsoft.com/office/drawing/2014/main" id="{468DB777-D486-47FF-8915-A1BD7EAB2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260251" y="30754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Item 3">
            <a:extLst>
              <a:ext uri="{FF2B5EF4-FFF2-40B4-BE49-F238E27FC236}">
                <a16:creationId xmlns:a16="http://schemas.microsoft.com/office/drawing/2014/main" id="{1F101C97-3320-4673-B65E-60BE340BE2E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48638" y="3123123"/>
            <a:ext cx="2449108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9" name="#4">
            <a:extLst>
              <a:ext uri="{FF2B5EF4-FFF2-40B4-BE49-F238E27FC236}">
                <a16:creationId xmlns:a16="http://schemas.microsoft.com/office/drawing/2014/main" id="{10E34633-765D-4D5E-8A35-2F58A27D6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249767" y="39481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Item 4">
            <a:extLst>
              <a:ext uri="{FF2B5EF4-FFF2-40B4-BE49-F238E27FC236}">
                <a16:creationId xmlns:a16="http://schemas.microsoft.com/office/drawing/2014/main" id="{BE74248F-3763-4D40-BD11-9233C6D6F70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148638" y="3995823"/>
            <a:ext cx="2449108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31" name="#5">
            <a:extLst>
              <a:ext uri="{FF2B5EF4-FFF2-40B4-BE49-F238E27FC236}">
                <a16:creationId xmlns:a16="http://schemas.microsoft.com/office/drawing/2014/main" id="{8C35DA81-F9B8-4AF3-BB7D-CB9A25260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60251" y="4820888"/>
            <a:ext cx="741600" cy="741600"/>
          </a:xfrm>
          <a:prstGeom prst="ellipse">
            <a:avLst/>
          </a:prstGeom>
          <a:solidFill>
            <a:schemeClr val="bg1"/>
          </a:solidFill>
        </p:spPr>
        <p:txBody>
          <a:bodyPr wrap="none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2" name="Item 5">
            <a:extLst>
              <a:ext uri="{FF2B5EF4-FFF2-40B4-BE49-F238E27FC236}">
                <a16:creationId xmlns:a16="http://schemas.microsoft.com/office/drawing/2014/main" id="{1E2B1BEC-0BC1-49C0-9CFD-6FC1D63EB6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148638" y="4868523"/>
            <a:ext cx="2449108" cy="64633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buNone/>
              <a:defRPr sz="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37724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65">
          <p15:clr>
            <a:srgbClr val="A4A3A4"/>
          </p15:clr>
        </p15:guide>
        <p15:guide id="2" pos="2955">
          <p15:clr>
            <a:srgbClr val="A4A3A4"/>
          </p15:clr>
        </p15:guide>
        <p15:guide id="6" pos="6675">
          <p15:clr>
            <a:srgbClr val="A4A3A4"/>
          </p15:clr>
        </p15:guide>
        <p15:guide id="7" pos="4498">
          <p15:clr>
            <a:srgbClr val="A4A3A4"/>
          </p15:clr>
        </p15:guide>
        <p15:guide id="8" pos="5042">
          <p15:clr>
            <a:srgbClr val="A4A3A4"/>
          </p15:clr>
        </p15:guide>
        <p15:guide id="9" pos="5133">
          <p15:clr>
            <a:srgbClr val="A4A3A4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Point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B12494F-150F-9BEA-01DC-05D58F7AB1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711099"/>
            <a:ext cx="2361881" cy="1061130"/>
          </a:xfrm>
        </p:spPr>
        <p:txBody>
          <a:bodyPr>
            <a:normAutofit/>
          </a:bodyPr>
          <a:lstStyle/>
          <a:p>
            <a:r>
              <a:rPr lang="en-US"/>
              <a:t>Click to add agenda title</a:t>
            </a:r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11563" y="1488522"/>
            <a:ext cx="6985000" cy="424732"/>
          </a:xfrm>
          <a:noFill/>
          <a:ln w="12700"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11563" y="2361222"/>
            <a:ext cx="6985000" cy="424732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563" y="3233922"/>
            <a:ext cx="6985000" cy="424732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1563" y="4106622"/>
            <a:ext cx="6985000" cy="424732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11563" y="4979322"/>
            <a:ext cx="6985000" cy="424732"/>
          </a:xfrm>
          <a:noFill/>
          <a:ln>
            <a:noFill/>
          </a:ln>
          <a:effectLst/>
        </p:spPr>
        <p:txBody>
          <a:bodyPr lIns="0" rIns="0" anchor="t" anchorCtr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1159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275">
          <p15:clr>
            <a:srgbClr val="A4A3A4"/>
          </p15:clr>
        </p15:guide>
        <p15:guide id="6" pos="6698">
          <p15:clr>
            <a:srgbClr val="A4A3A4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Point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4490770-1E9F-4154-86B8-9247C8AC1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9531307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582333 w 12192000"/>
              <a:gd name="connsiteY3" fmla="*/ 6858000 h 6858000"/>
              <a:gd name="connsiteX4" fmla="*/ 9627483 w 12192000"/>
              <a:gd name="connsiteY4" fmla="*/ 6825894 h 6858000"/>
              <a:gd name="connsiteX5" fmla="*/ 11321144 w 12192000"/>
              <a:gd name="connsiteY5" fmla="*/ 3447143 h 6858000"/>
              <a:gd name="connsiteX6" fmla="*/ 9627483 w 12192000"/>
              <a:gd name="connsiteY6" fmla="*/ 68393 h 6858000"/>
              <a:gd name="connsiteX7" fmla="*/ 0 w 12192000"/>
              <a:gd name="connsiteY7" fmla="*/ 0 h 6858000"/>
              <a:gd name="connsiteX8" fmla="*/ 4678180 w 12192000"/>
              <a:gd name="connsiteY8" fmla="*/ 0 h 6858000"/>
              <a:gd name="connsiteX9" fmla="*/ 4582003 w 12192000"/>
              <a:gd name="connsiteY9" fmla="*/ 68393 h 6858000"/>
              <a:gd name="connsiteX10" fmla="*/ 2888342 w 12192000"/>
              <a:gd name="connsiteY10" fmla="*/ 3447143 h 6858000"/>
              <a:gd name="connsiteX11" fmla="*/ 4582003 w 12192000"/>
              <a:gd name="connsiteY11" fmla="*/ 6825894 h 6858000"/>
              <a:gd name="connsiteX12" fmla="*/ 4627153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9531307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582333" y="6858000"/>
                </a:lnTo>
                <a:lnTo>
                  <a:pt x="9627483" y="6825894"/>
                </a:lnTo>
                <a:cubicBezTo>
                  <a:pt x="10655639" y="6056982"/>
                  <a:pt x="11321144" y="4829781"/>
                  <a:pt x="11321144" y="3447143"/>
                </a:cubicBezTo>
                <a:cubicBezTo>
                  <a:pt x="11321144" y="2064505"/>
                  <a:pt x="10655639" y="837304"/>
                  <a:pt x="9627483" y="68393"/>
                </a:cubicBezTo>
                <a:close/>
                <a:moveTo>
                  <a:pt x="0" y="0"/>
                </a:moveTo>
                <a:lnTo>
                  <a:pt x="4678180" y="0"/>
                </a:lnTo>
                <a:lnTo>
                  <a:pt x="4582003" y="68393"/>
                </a:lnTo>
                <a:cubicBezTo>
                  <a:pt x="3553847" y="837304"/>
                  <a:pt x="2888342" y="2064505"/>
                  <a:pt x="2888342" y="3447143"/>
                </a:cubicBezTo>
                <a:cubicBezTo>
                  <a:pt x="2888342" y="4829781"/>
                  <a:pt x="3553847" y="6056982"/>
                  <a:pt x="4582003" y="6825894"/>
                </a:cubicBezTo>
                <a:lnTo>
                  <a:pt x="46271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en-US" sz="2400" err="1">
              <a:latin typeface="+mj-lt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D3AF3E7C-71B5-7A1B-8475-F05A38068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1711099"/>
            <a:ext cx="2361881" cy="1061130"/>
          </a:xfrm>
        </p:spPr>
        <p:txBody>
          <a:bodyPr>
            <a:normAutofit/>
          </a:bodyPr>
          <a:lstStyle/>
          <a:p>
            <a:r>
              <a:rPr lang="en-US"/>
              <a:t>Click to add agenda title</a:t>
            </a:r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5B98A680-6773-43B0-954D-2C033446C3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11563" y="1488523"/>
            <a:ext cx="3348037" cy="424732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88A5D62-B6BA-4488-A4CD-0D84437AB1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11563" y="2361223"/>
            <a:ext cx="3348037" cy="424732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28CF371-6871-4098-A3A8-48392AFE7B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563" y="3233923"/>
            <a:ext cx="3348037" cy="424732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B689727-BF5A-44A3-814C-E7859935BD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11563" y="4106623"/>
            <a:ext cx="3348037" cy="424732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9EC66708-ABCA-4E5C-BBDA-A3E8D603A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11563" y="4979323"/>
            <a:ext cx="3348037" cy="424732"/>
          </a:xfrm>
          <a:noFill/>
          <a:ln>
            <a:noFill/>
          </a:ln>
          <a:effectLst/>
        </p:spPr>
        <p:txBody>
          <a:bodyPr lIns="0" rIns="0" anchor="t" anchorCtr="0"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C819AF5B-E47A-4ACD-8D8C-52AD38CE5BF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83449" y="1488522"/>
            <a:ext cx="3348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47691383-ECAA-4F80-A331-7B599A1F5D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83449" y="2361222"/>
            <a:ext cx="3348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1EB794D8-6580-4801-92C4-B9CDBE015BB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83449" y="3233922"/>
            <a:ext cx="3348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D49BB865-6EA1-4E1B-A365-5C4C9B6EA8F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3449" y="4106622"/>
            <a:ext cx="3348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A19D7038-1075-4AFC-AF51-44462E8C84E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83449" y="4979322"/>
            <a:ext cx="3348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agenda item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6869-948B-479F-A153-EECB535C0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862C7-016C-487C-A2DE-DA5794F68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B903B74-502C-44C7-9EA2-4E8D1C33D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50322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75">
          <p15:clr>
            <a:srgbClr val="A4A3A4"/>
          </p15:clr>
        </p15:guide>
        <p15:guide id="3" pos="4588">
          <p15:clr>
            <a:srgbClr val="A4A3A4"/>
          </p15:clr>
        </p15:guide>
        <p15:guide id="5" pos="4384">
          <p15:clr>
            <a:srgbClr val="A4A3A4"/>
          </p15:clr>
        </p15:guide>
        <p15:guide id="6" pos="6698">
          <p15:clr>
            <a:srgbClr val="A4A3A4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A47BD16A-294C-6E4F-BEDB-E99B3D28E5E6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12668787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Speakers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813447"/>
            <a:ext cx="3049588" cy="1231106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76878" y="1071349"/>
            <a:ext cx="1066598" cy="1066597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24450" y="1217967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124450" y="1600835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876878" y="2400382"/>
            <a:ext cx="1066598" cy="1066597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124450" y="2546786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124450" y="2929654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876878" y="3729415"/>
            <a:ext cx="1066598" cy="1066597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E263FC4-B3BF-4198-B246-A58FF8C1DAD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4450" y="3875819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9" name="Text Placeholder 57">
            <a:extLst>
              <a:ext uri="{FF2B5EF4-FFF2-40B4-BE49-F238E27FC236}">
                <a16:creationId xmlns:a16="http://schemas.microsoft.com/office/drawing/2014/main" id="{7C4BEF10-7F26-49CE-9D86-B24AFAE8B9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24450" y="4258687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10BDC96E-E4BB-46C7-8B26-69C0CC4A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76878" y="5058448"/>
            <a:ext cx="1066598" cy="1066597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6" name="Text Placeholder 57">
            <a:extLst>
              <a:ext uri="{FF2B5EF4-FFF2-40B4-BE49-F238E27FC236}">
                <a16:creationId xmlns:a16="http://schemas.microsoft.com/office/drawing/2014/main" id="{93F601CD-C12B-4912-A9BA-1EECAE448C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24450" y="5204852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7" name="Text Placeholder 57">
            <a:extLst>
              <a:ext uri="{FF2B5EF4-FFF2-40B4-BE49-F238E27FC236}">
                <a16:creationId xmlns:a16="http://schemas.microsoft.com/office/drawing/2014/main" id="{20C48A33-763A-47D3-A206-1BBD3A417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24450" y="5587720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235135AB-5B49-4A2B-A09B-EFF95FECF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2152" y="1071349"/>
            <a:ext cx="1066598" cy="1066597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28138" y="1217967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28138" y="1600835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4FF349B1-3542-4E59-B8B3-3852BB36B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982152" y="2400382"/>
            <a:ext cx="1066598" cy="1066597"/>
          </a:xfrm>
          <a:prstGeom prst="ellipse">
            <a:avLst/>
          </a:prstGeom>
          <a:blipFill>
            <a:blip r:embed="rId8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8" name="Text Placeholder 57">
            <a:extLst>
              <a:ext uri="{FF2B5EF4-FFF2-40B4-BE49-F238E27FC236}">
                <a16:creationId xmlns:a16="http://schemas.microsoft.com/office/drawing/2014/main" id="{D875C94D-753C-4332-A792-6237EEC1F04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228138" y="2546786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9" name="Text Placeholder 57">
            <a:extLst>
              <a:ext uri="{FF2B5EF4-FFF2-40B4-BE49-F238E27FC236}">
                <a16:creationId xmlns:a16="http://schemas.microsoft.com/office/drawing/2014/main" id="{B06D4D8C-8568-423B-AABB-FB8BD683A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28138" y="2929654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72F775E8-A22B-4C7B-A7AF-7A6E5B4B2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82152" y="3729415"/>
            <a:ext cx="1066598" cy="1066597"/>
          </a:xfrm>
          <a:prstGeom prst="ellipse">
            <a:avLst/>
          </a:prstGeom>
          <a:blipFill>
            <a:blip r:embed="rId9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0" name="Text Placeholder 57">
            <a:extLst>
              <a:ext uri="{FF2B5EF4-FFF2-40B4-BE49-F238E27FC236}">
                <a16:creationId xmlns:a16="http://schemas.microsoft.com/office/drawing/2014/main" id="{7D2B1B3D-7A06-472C-AAC7-C6D547DD80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28138" y="3875819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1" name="Text Placeholder 57">
            <a:extLst>
              <a:ext uri="{FF2B5EF4-FFF2-40B4-BE49-F238E27FC236}">
                <a16:creationId xmlns:a16="http://schemas.microsoft.com/office/drawing/2014/main" id="{AD040565-F4BF-45F9-8EB6-02C700DE64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228138" y="4258687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B9366CB7-32DA-4E9E-99FC-DE9544759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982152" y="5058448"/>
            <a:ext cx="1066598" cy="1066597"/>
          </a:xfrm>
          <a:prstGeom prst="ellipse">
            <a:avLst/>
          </a:prstGeom>
          <a:blipFill>
            <a:blip r:embed="rId10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2" name="Text Placeholder 57">
            <a:extLst>
              <a:ext uri="{FF2B5EF4-FFF2-40B4-BE49-F238E27FC236}">
                <a16:creationId xmlns:a16="http://schemas.microsoft.com/office/drawing/2014/main" id="{DB9F8BAF-B545-4D72-ADD4-886DC00705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228138" y="5204852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73" name="Text Placeholder 57">
            <a:extLst>
              <a:ext uri="{FF2B5EF4-FFF2-40B4-BE49-F238E27FC236}">
                <a16:creationId xmlns:a16="http://schemas.microsoft.com/office/drawing/2014/main" id="{B0791138-7275-41D5-B115-CD52C7354E2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228138" y="5587720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B049F64B-628A-48DE-84B4-38397AAB7DC3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40125" y="1071349"/>
            <a:ext cx="0" cy="51383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54489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3" pos="4838">
          <p15:clr>
            <a:srgbClr val="A4A3A4"/>
          </p15:clr>
        </p15:guide>
        <p15:guide id="4" pos="5700">
          <p15:clr>
            <a:srgbClr val="A4A3A4"/>
          </p15:clr>
        </p15:guide>
        <p15:guide id="5" pos="3114">
          <p15:clr>
            <a:srgbClr val="A4A3A4"/>
          </p15:clr>
        </p15:guide>
        <p15:guide id="7" pos="3228">
          <p15:clr>
            <a:srgbClr val="A4A3A4"/>
          </p15:clr>
        </p15:guide>
        <p15:guide id="10" pos="5813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BF9FC5-73CA-47D5-891A-42CBDE799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96">
            <a:extLst>
              <a:ext uri="{FF2B5EF4-FFF2-40B4-BE49-F238E27FC236}">
                <a16:creationId xmlns:a16="http://schemas.microsoft.com/office/drawing/2014/main" id="{462FAF15-0CB5-418E-A59C-EA8FADE526A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1075AA4-1FA9-4704-A587-D8E88C1D1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5690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391">
          <p15:clr>
            <a:srgbClr val="A4A3A4"/>
          </p15:clr>
        </p15:guide>
        <p15:guide id="2" pos="1463">
          <p15:clr>
            <a:srgbClr val="A4A3A4"/>
          </p15:clr>
        </p15:guide>
        <p15:guide id="3" pos="2598">
          <p15:clr>
            <a:srgbClr val="A4A3A4"/>
          </p15:clr>
        </p15:guide>
        <p15:guide id="4" pos="2669">
          <p15:clr>
            <a:srgbClr val="A4A3A4"/>
          </p15:clr>
        </p15:guide>
        <p15:guide id="5" pos="3804">
          <p15:clr>
            <a:srgbClr val="A4A3A4"/>
          </p15:clr>
        </p15:guide>
        <p15:guide id="6" pos="3876">
          <p15:clr>
            <a:srgbClr val="A4A3A4"/>
          </p15:clr>
        </p15:guide>
        <p15:guide id="7" pos="5009">
          <p15:clr>
            <a:srgbClr val="A4A3A4"/>
          </p15:clr>
        </p15:guide>
        <p15:guide id="8" pos="5082">
          <p15:clr>
            <a:srgbClr val="A4A3A4"/>
          </p15:clr>
        </p15:guide>
        <p15:guide id="9" pos="6215">
          <p15:clr>
            <a:srgbClr val="A4A3A4"/>
          </p15:clr>
        </p15:guide>
        <p15:guide id="10" pos="6288">
          <p15:clr>
            <a:srgbClr val="A4A3A4"/>
          </p15:clr>
        </p15:guide>
        <p15:guide id="11" orient="horz" pos="890">
          <p15:clr>
            <a:srgbClr val="C35EA4"/>
          </p15:clr>
        </p15:guide>
        <p15:guide id="12" orient="horz" pos="981">
          <p15:clr>
            <a:srgbClr val="C35EA4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eakers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813447"/>
            <a:ext cx="3049588" cy="1231106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0663" y="2188096"/>
            <a:ext cx="1066598" cy="1066597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56026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56026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35926" y="2188096"/>
            <a:ext cx="1066598" cy="1066597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92875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92875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972775" y="2144743"/>
            <a:ext cx="1066598" cy="1066597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28138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28138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36C08F25-EA22-4E4E-83B5-7858728FD103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40125" y="1071349"/>
            <a:ext cx="0" cy="51383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12877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3" pos="4089">
          <p15:clr>
            <a:srgbClr val="A4A3A4"/>
          </p15:clr>
        </p15:guide>
        <p15:guide id="4" pos="5700">
          <p15:clr>
            <a:srgbClr val="A4A3A4"/>
          </p15:clr>
        </p15:guide>
        <p15:guide id="5" pos="2366">
          <p15:clr>
            <a:srgbClr val="A4A3A4"/>
          </p15:clr>
        </p15:guide>
        <p15:guide id="7" pos="3976">
          <p15:clr>
            <a:srgbClr val="A4A3A4"/>
          </p15:clr>
        </p15:guide>
        <p15:guide id="10" pos="5813">
          <p15:clr>
            <a:srgbClr val="A4A3A4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Speakers (Dar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813447"/>
            <a:ext cx="3049588" cy="1231106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title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76878" y="1071349"/>
            <a:ext cx="1066598" cy="1066597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24450" y="1217967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124450" y="1600835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876878" y="2400382"/>
            <a:ext cx="1066598" cy="1066597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124450" y="2546786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124450" y="2929654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876878" y="3729415"/>
            <a:ext cx="1066598" cy="1066597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E263FC4-B3BF-4198-B246-A58FF8C1DAD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4450" y="3875819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59" name="Text Placeholder 57">
            <a:extLst>
              <a:ext uri="{FF2B5EF4-FFF2-40B4-BE49-F238E27FC236}">
                <a16:creationId xmlns:a16="http://schemas.microsoft.com/office/drawing/2014/main" id="{7C4BEF10-7F26-49CE-9D86-B24AFAE8B9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124450" y="4258687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44" name="Picture Placeholder 4">
            <a:extLst>
              <a:ext uri="{FF2B5EF4-FFF2-40B4-BE49-F238E27FC236}">
                <a16:creationId xmlns:a16="http://schemas.microsoft.com/office/drawing/2014/main" id="{10BDC96E-E4BB-46C7-8B26-69C0CC4A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76878" y="5058448"/>
            <a:ext cx="1066598" cy="1066597"/>
          </a:xfrm>
          <a:prstGeom prst="ellipse">
            <a:avLst/>
          </a:prstGeom>
          <a:blipFill>
            <a:blip r:embed="rId6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6" name="Text Placeholder 57">
            <a:extLst>
              <a:ext uri="{FF2B5EF4-FFF2-40B4-BE49-F238E27FC236}">
                <a16:creationId xmlns:a16="http://schemas.microsoft.com/office/drawing/2014/main" id="{93F601CD-C12B-4912-A9BA-1EECAE448CE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24450" y="5204852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7" name="Text Placeholder 57">
            <a:extLst>
              <a:ext uri="{FF2B5EF4-FFF2-40B4-BE49-F238E27FC236}">
                <a16:creationId xmlns:a16="http://schemas.microsoft.com/office/drawing/2014/main" id="{20C48A33-763A-47D3-A206-1BBD3A417D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24450" y="5587720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8" name="Picture Placeholder 4">
            <a:extLst>
              <a:ext uri="{FF2B5EF4-FFF2-40B4-BE49-F238E27FC236}">
                <a16:creationId xmlns:a16="http://schemas.microsoft.com/office/drawing/2014/main" id="{235135AB-5B49-4A2B-A09B-EFF95FECF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2152" y="1071349"/>
            <a:ext cx="1066598" cy="1066597"/>
          </a:xfrm>
          <a:prstGeom prst="ellipse">
            <a:avLst/>
          </a:prstGeom>
          <a:blipFill>
            <a:blip r:embed="rId7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28138" y="1217967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28138" y="1600835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39" name="Picture Placeholder 4">
            <a:extLst>
              <a:ext uri="{FF2B5EF4-FFF2-40B4-BE49-F238E27FC236}">
                <a16:creationId xmlns:a16="http://schemas.microsoft.com/office/drawing/2014/main" id="{4FF349B1-3542-4E59-B8B3-3852BB36B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982152" y="2400382"/>
            <a:ext cx="1066598" cy="1066597"/>
          </a:xfrm>
          <a:prstGeom prst="ellipse">
            <a:avLst/>
          </a:prstGeom>
          <a:blipFill>
            <a:blip r:embed="rId8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8" name="Text Placeholder 57">
            <a:extLst>
              <a:ext uri="{FF2B5EF4-FFF2-40B4-BE49-F238E27FC236}">
                <a16:creationId xmlns:a16="http://schemas.microsoft.com/office/drawing/2014/main" id="{D875C94D-753C-4332-A792-6237EEC1F04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228138" y="2546786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9" name="Text Placeholder 57">
            <a:extLst>
              <a:ext uri="{FF2B5EF4-FFF2-40B4-BE49-F238E27FC236}">
                <a16:creationId xmlns:a16="http://schemas.microsoft.com/office/drawing/2014/main" id="{B06D4D8C-8568-423B-AABB-FB8BD683A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28138" y="2929654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72F775E8-A22B-4C7B-A7AF-7A6E5B4B2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82152" y="3729415"/>
            <a:ext cx="1066598" cy="1066597"/>
          </a:xfrm>
          <a:prstGeom prst="ellipse">
            <a:avLst/>
          </a:prstGeom>
          <a:blipFill>
            <a:blip r:embed="rId9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0" name="Text Placeholder 57">
            <a:extLst>
              <a:ext uri="{FF2B5EF4-FFF2-40B4-BE49-F238E27FC236}">
                <a16:creationId xmlns:a16="http://schemas.microsoft.com/office/drawing/2014/main" id="{7D2B1B3D-7A06-472C-AAC7-C6D547DD80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28138" y="3875819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71" name="Text Placeholder 57">
            <a:extLst>
              <a:ext uri="{FF2B5EF4-FFF2-40B4-BE49-F238E27FC236}">
                <a16:creationId xmlns:a16="http://schemas.microsoft.com/office/drawing/2014/main" id="{AD040565-F4BF-45F9-8EB6-02C700DE64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228138" y="4258687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1" name="Picture Placeholder 4">
            <a:extLst>
              <a:ext uri="{FF2B5EF4-FFF2-40B4-BE49-F238E27FC236}">
                <a16:creationId xmlns:a16="http://schemas.microsoft.com/office/drawing/2014/main" id="{B9366CB7-32DA-4E9E-99FC-DE9544759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982152" y="5058448"/>
            <a:ext cx="1066598" cy="1066597"/>
          </a:xfrm>
          <a:prstGeom prst="ellipse">
            <a:avLst/>
          </a:prstGeom>
          <a:blipFill>
            <a:blip r:embed="rId10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72" name="Text Placeholder 57">
            <a:extLst>
              <a:ext uri="{FF2B5EF4-FFF2-40B4-BE49-F238E27FC236}">
                <a16:creationId xmlns:a16="http://schemas.microsoft.com/office/drawing/2014/main" id="{DB9F8BAF-B545-4D72-ADD4-886DC00705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228138" y="5204852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73" name="Text Placeholder 57">
            <a:extLst>
              <a:ext uri="{FF2B5EF4-FFF2-40B4-BE49-F238E27FC236}">
                <a16:creationId xmlns:a16="http://schemas.microsoft.com/office/drawing/2014/main" id="{B0791138-7275-41D5-B115-CD52C7354E2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228138" y="5587720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Text Placeholder 96">
            <a:extLst>
              <a:ext uri="{FF2B5EF4-FFF2-40B4-BE49-F238E27FC236}">
                <a16:creationId xmlns:a16="http://schemas.microsoft.com/office/drawing/2014/main" id="{B480DF74-92FB-4ECD-B23E-4C539F84744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40125" y="1071349"/>
            <a:ext cx="0" cy="513838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33859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3" pos="4838">
          <p15:clr>
            <a:srgbClr val="A4A3A4"/>
          </p15:clr>
        </p15:guide>
        <p15:guide id="4" pos="5700">
          <p15:clr>
            <a:srgbClr val="A4A3A4"/>
          </p15:clr>
        </p15:guide>
        <p15:guide id="5" pos="3114">
          <p15:clr>
            <a:srgbClr val="A4A3A4"/>
          </p15:clr>
        </p15:guide>
        <p15:guide id="7" pos="3228">
          <p15:clr>
            <a:srgbClr val="A4A3A4"/>
          </p15:clr>
        </p15:guide>
        <p15:guide id="10" pos="5813">
          <p15:clr>
            <a:srgbClr val="A4A3A4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eakers (Dark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635B2-3D27-4FA3-B863-05E4C9624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8" y="2813447"/>
            <a:ext cx="3049588" cy="1231106"/>
          </a:xfrm>
        </p:spPr>
        <p:txBody>
          <a:bodyPr anchor="ctr" anchorCtr="0">
            <a:spAutoFit/>
          </a:bodyPr>
          <a:lstStyle>
            <a:lvl1pPr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12D1D8-F166-4F88-B507-30219E1A1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00663" y="2188096"/>
            <a:ext cx="1066598" cy="1066597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2" name="Text Placeholder 57">
            <a:extLst>
              <a:ext uri="{FF2B5EF4-FFF2-40B4-BE49-F238E27FC236}">
                <a16:creationId xmlns:a16="http://schemas.microsoft.com/office/drawing/2014/main" id="{B1E36713-F111-4648-B34F-AAFF8DEC167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56026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3" name="Text Placeholder 57">
            <a:extLst>
              <a:ext uri="{FF2B5EF4-FFF2-40B4-BE49-F238E27FC236}">
                <a16:creationId xmlns:a16="http://schemas.microsoft.com/office/drawing/2014/main" id="{C7941355-3F61-4691-8CBE-A8EE5B41B83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56026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job title</a:t>
            </a:r>
          </a:p>
        </p:txBody>
      </p:sp>
      <p:sp>
        <p:nvSpPr>
          <p:cNvPr id="43" name="Picture Placeholder 4">
            <a:extLst>
              <a:ext uri="{FF2B5EF4-FFF2-40B4-BE49-F238E27FC236}">
                <a16:creationId xmlns:a16="http://schemas.microsoft.com/office/drawing/2014/main" id="{98BEEA61-F657-4A84-A5AD-517F0892D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35926" y="2188096"/>
            <a:ext cx="1066598" cy="1066597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4" name="Text Placeholder 57">
            <a:extLst>
              <a:ext uri="{FF2B5EF4-FFF2-40B4-BE49-F238E27FC236}">
                <a16:creationId xmlns:a16="http://schemas.microsoft.com/office/drawing/2014/main" id="{D4C3AF58-54F1-4682-B4D9-555CBA584B3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492875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add name</a:t>
            </a:r>
          </a:p>
        </p:txBody>
      </p:sp>
      <p:sp>
        <p:nvSpPr>
          <p:cNvPr id="65" name="Text Placeholder 57">
            <a:extLst>
              <a:ext uri="{FF2B5EF4-FFF2-40B4-BE49-F238E27FC236}">
                <a16:creationId xmlns:a16="http://schemas.microsoft.com/office/drawing/2014/main" id="{A102C3EE-ADA7-4748-833E-59DB5769D8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92875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40" name="Picture Placeholder 4">
            <a:extLst>
              <a:ext uri="{FF2B5EF4-FFF2-40B4-BE49-F238E27FC236}">
                <a16:creationId xmlns:a16="http://schemas.microsoft.com/office/drawing/2014/main" id="{1B1FC8CD-D4CE-4E11-90DE-BDAEAE793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972775" y="2144743"/>
            <a:ext cx="1066598" cy="1066597"/>
          </a:xfrm>
          <a:prstGeom prst="ellipse">
            <a:avLst/>
          </a:prstGeom>
          <a:blipFill>
            <a:blip r:embed="rId5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60" name="Text Placeholder 57">
            <a:extLst>
              <a:ext uri="{FF2B5EF4-FFF2-40B4-BE49-F238E27FC236}">
                <a16:creationId xmlns:a16="http://schemas.microsoft.com/office/drawing/2014/main" id="{A0245B7A-36B7-48DD-8BF2-091A694BA5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28138" y="3541524"/>
            <a:ext cx="2555875" cy="359517"/>
          </a:xfrm>
        </p:spPr>
        <p:txBody>
          <a:bodyPr bIns="36000" anchor="b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sp>
        <p:nvSpPr>
          <p:cNvPr id="61" name="Text Placeholder 57">
            <a:extLst>
              <a:ext uri="{FF2B5EF4-FFF2-40B4-BE49-F238E27FC236}">
                <a16:creationId xmlns:a16="http://schemas.microsoft.com/office/drawing/2014/main" id="{B12401EB-21B8-49A0-87B6-9030A3923DC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28138" y="3924392"/>
            <a:ext cx="2555875" cy="313350"/>
          </a:xfrm>
        </p:spPr>
        <p:txBody>
          <a:bodyPr tIns="36000" bIns="0" anchor="t" anchorCtr="0">
            <a:sp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job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7FF9A92-5BDB-40F9-8C9E-94BECF28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Text Placeholder 96">
            <a:extLst>
              <a:ext uri="{FF2B5EF4-FFF2-40B4-BE49-F238E27FC236}">
                <a16:creationId xmlns:a16="http://schemas.microsoft.com/office/drawing/2014/main" id="{12BF79A8-D986-47A9-9552-53F98E10767E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F1364-95FC-4822-BD65-0519B5DD9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040238-DCC8-4532-9AE6-EB7C834F3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40125" y="1071349"/>
            <a:ext cx="0" cy="513838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65691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230">
          <p15:clr>
            <a:srgbClr val="C35EA4"/>
          </p15:clr>
        </p15:guide>
        <p15:guide id="3" pos="4089">
          <p15:clr>
            <a:srgbClr val="A4A3A4"/>
          </p15:clr>
        </p15:guide>
        <p15:guide id="4" pos="5700">
          <p15:clr>
            <a:srgbClr val="A4A3A4"/>
          </p15:clr>
        </p15:guide>
        <p15:guide id="5" pos="2366">
          <p15:clr>
            <a:srgbClr val="A4A3A4"/>
          </p15:clr>
        </p15:guide>
        <p15:guide id="7" pos="3976">
          <p15:clr>
            <a:srgbClr val="A4A3A4"/>
          </p15:clr>
        </p15:guide>
        <p15:guide id="10" pos="5813">
          <p15:clr>
            <a:srgbClr val="A4A3A4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90931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9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Do not use layouts</a:t>
            </a:r>
            <a:br>
              <a:rPr lang="en-US"/>
            </a:br>
            <a:r>
              <a:rPr lang="en-US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1ACB46BA-7BAE-3F4C-9E6D-BBDFFAAF37B1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338830321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Logo Holder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D40D7-DC13-4D28-9957-EA7D59028B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5E460CF-60CD-4D04-8BD0-34A76029C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987" y="2390775"/>
            <a:ext cx="1800225" cy="1800225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5C87F9B8-D0F5-497C-AE63-5A450E0E1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801937" y="2390775"/>
            <a:ext cx="1800225" cy="1800225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CA7090BA-5395-4466-845D-2FFF88988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95887" y="2390775"/>
            <a:ext cx="1800225" cy="1800225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07BD6C02-2D88-4407-AB5F-1B4EE05F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589837" y="2390775"/>
            <a:ext cx="1800225" cy="1800225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266000A8-5305-480E-9CC7-8E85E0C22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983787" y="2390775"/>
            <a:ext cx="1800225" cy="1800225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9263C-FBED-4354-9C78-6D47AE0C6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96">
            <a:extLst>
              <a:ext uri="{FF2B5EF4-FFF2-40B4-BE49-F238E27FC236}">
                <a16:creationId xmlns:a16="http://schemas.microsoft.com/office/drawing/2014/main" id="{B5788CA3-B109-4C1E-8BEF-296AE5E5BBD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A1AB8-2EE2-468C-A083-D01CE559E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54261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 Logo Holders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D40D7-DC13-4D28-9957-EA7D59028B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title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5E460CF-60CD-4D04-8BD0-34A76029C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7987" y="179165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5C87F9B8-D0F5-497C-AE63-5A450E0E1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801937" y="179165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CA7090BA-5395-4466-845D-2FFF88988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195887" y="179165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07BD6C02-2D88-4407-AB5F-1B4EE05F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589837" y="179165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266000A8-5305-480E-9CC7-8E85E0C22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983787" y="179165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528F52C5-394F-4E1B-B272-53ADE5734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604962" y="3052127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10FBB93-0F37-4614-B044-1F82ABF9C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998912" y="3052127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B422470C-0E1C-419C-8572-16476BEE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392862" y="3052127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531AA156-F64E-4378-B7E9-92F3B5958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786812" y="3052127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55383348-573F-407C-AC42-10E5B337A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07987" y="431260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3" name="Picture Placeholder 11">
            <a:extLst>
              <a:ext uri="{FF2B5EF4-FFF2-40B4-BE49-F238E27FC236}">
                <a16:creationId xmlns:a16="http://schemas.microsoft.com/office/drawing/2014/main" id="{433BEA04-0693-4052-8B02-BF6FC678B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801937" y="431260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4" name="Picture Placeholder 11">
            <a:extLst>
              <a:ext uri="{FF2B5EF4-FFF2-40B4-BE49-F238E27FC236}">
                <a16:creationId xmlns:a16="http://schemas.microsoft.com/office/drawing/2014/main" id="{B88C8BE9-D35E-4988-80D5-BB7AD3E6A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195887" y="431260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18A22AE5-FC27-4F35-A0A4-5A75925CE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589837" y="431260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E918B138-DFE8-4A19-AB1C-B0F83FA25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983787" y="4312602"/>
            <a:ext cx="1508761" cy="1508761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9263C-FBED-4354-9C78-6D47AE0C6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96">
            <a:extLst>
              <a:ext uri="{FF2B5EF4-FFF2-40B4-BE49-F238E27FC236}">
                <a16:creationId xmlns:a16="http://schemas.microsoft.com/office/drawing/2014/main" id="{CCEEFB9C-D904-475F-96C7-94205FF977B7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A1AB8-2EE2-468C-A083-D01CE559E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67292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C35EA4"/>
          </p15:clr>
        </p15:guide>
        <p15:guide id="2" orient="horz" pos="981">
          <p15:clr>
            <a:srgbClr val="C35EA4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3" name="DO NOT DELETE (BRANDIN)">
            <a:extLst>
              <a:ext uri="{FF2B5EF4-FFF2-40B4-BE49-F238E27FC236}">
                <a16:creationId xmlns:a16="http://schemas.microsoft.com/office/drawing/2014/main" id="{C17AC543-38B8-5244-ACFA-121DD8C94A06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70818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358DA9E-BDF5-4DC7-B478-434301DA6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96">
            <a:extLst>
              <a:ext uri="{FF2B5EF4-FFF2-40B4-BE49-F238E27FC236}">
                <a16:creationId xmlns:a16="http://schemas.microsoft.com/office/drawing/2014/main" id="{5D317BC2-3CD5-4931-93AD-CC95F2C50D24}"/>
              </a:ext>
            </a:extLst>
          </p:cNvPr>
          <p:cNvSpPr>
            <a:spLocks noGrp="1"/>
          </p:cNvSpPr>
          <p:nvPr>
            <p:ph type="body" sz="quarter" idx="111" hasCustomPrompt="1"/>
          </p:nvPr>
        </p:nvSpPr>
        <p:spPr>
          <a:xfrm>
            <a:off x="497481" y="6250152"/>
            <a:ext cx="9550800" cy="56104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spcAft>
                <a:spcPts val="300"/>
              </a:spcAft>
              <a:buNone/>
              <a:defRPr sz="800"/>
            </a:lvl1pPr>
          </a:lstStyle>
          <a:p>
            <a:pPr lvl="0"/>
            <a:r>
              <a:rPr lang="en-US" dirty="0"/>
              <a:t>Footnotes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B03F247-4297-4973-90A3-0193475AC7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identiality No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 descr="Confidentiality Notice&#10;">
            <a:extLst>
              <a:ext uri="{FF2B5EF4-FFF2-40B4-BE49-F238E27FC236}">
                <a16:creationId xmlns:a16="http://schemas.microsoft.com/office/drawing/2014/main" id="{2848B27A-10B7-4200-88E7-16263562F97B}"/>
              </a:ext>
            </a:extLst>
          </p:cNvPr>
          <p:cNvSpPr txBox="1"/>
          <p:nvPr userDrawn="1"/>
        </p:nvSpPr>
        <p:spPr>
          <a:xfrm>
            <a:off x="419100" y="4864100"/>
            <a:ext cx="9156700" cy="10287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5">
                <a:solidFill>
                  <a:schemeClr val="tx1"/>
                </a:solidFill>
                <a:latin typeface="+mn-lt"/>
                <a:cs typeface="Arial"/>
              </a:rPr>
              <a:t>Confidentiality</a:t>
            </a:r>
            <a:r>
              <a:rPr lang="en-US" sz="1200" b="1" spc="-10">
                <a:solidFill>
                  <a:schemeClr val="tx1"/>
                </a:solidFill>
                <a:latin typeface="+mn-lt"/>
                <a:cs typeface="Arial"/>
              </a:rPr>
              <a:t> </a:t>
            </a:r>
            <a:r>
              <a:rPr lang="en-US" sz="1200" b="1" spc="-5">
                <a:solidFill>
                  <a:schemeClr val="tx1"/>
                </a:solidFill>
                <a:latin typeface="+mn-lt"/>
                <a:cs typeface="Arial"/>
              </a:rPr>
              <a:t>Notice</a:t>
            </a:r>
            <a:endParaRPr lang="en-US" sz="1200">
              <a:solidFill>
                <a:schemeClr val="tx1"/>
              </a:solidFill>
              <a:latin typeface="+mn-lt"/>
              <a:cs typeface="Arial"/>
            </a:endParaRPr>
          </a:p>
          <a:p>
            <a:pPr marL="26670" marR="5080">
              <a:lnSpc>
                <a:spcPct val="100000"/>
              </a:lnSpc>
              <a:spcBef>
                <a:spcPts val="780"/>
              </a:spcBef>
            </a:pP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This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file is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private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and may contain confidential and proprietary information.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If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you have received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this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file in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error, please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notify us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and remove 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it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from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your system and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note that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you must not copy,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distribute or take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any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action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in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reliance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on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it.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Any unauthorized use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or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disclosure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of the 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contents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of this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file is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not permitted and may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be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unlawful. AstraZeneca PLC, </a:t>
            </a:r>
            <a:r>
              <a:rPr lang="en-US" sz="1200">
                <a:solidFill>
                  <a:schemeClr val="tx1"/>
                </a:solidFill>
                <a:latin typeface="+mn-lt"/>
                <a:cs typeface="Arial"/>
              </a:rPr>
              <a:t>1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Francis Crick Avenue, Cambridge Biomedical </a:t>
            </a:r>
            <a:r>
              <a:rPr lang="en-US" sz="1200" spc="15">
                <a:solidFill>
                  <a:schemeClr val="tx1"/>
                </a:solidFill>
                <a:latin typeface="+mn-lt"/>
                <a:cs typeface="Arial"/>
              </a:rPr>
              <a:t>Campus, 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Cambridge, CB2 0AA, UK, </a:t>
            </a:r>
            <a:r>
              <a:rPr lang="en-US" sz="1200" spc="5">
                <a:solidFill>
                  <a:schemeClr val="tx1"/>
                </a:solidFill>
                <a:latin typeface="+mn-lt"/>
                <a:cs typeface="Arial"/>
              </a:rPr>
              <a:t>T: </a:t>
            </a:r>
            <a:r>
              <a:rPr lang="en-US" sz="1200" spc="10">
                <a:solidFill>
                  <a:schemeClr val="tx1"/>
                </a:solidFill>
                <a:latin typeface="+mn-lt"/>
                <a:cs typeface="Arial"/>
              </a:rPr>
              <a:t>+44(0)203 749 5000,</a:t>
            </a:r>
            <a:r>
              <a:rPr lang="en-US" sz="1200" spc="85">
                <a:solidFill>
                  <a:schemeClr val="tx1"/>
                </a:solidFill>
                <a:latin typeface="+mn-lt"/>
                <a:cs typeface="Arial"/>
              </a:rPr>
              <a:t> </a:t>
            </a:r>
            <a:r>
              <a:rPr lang="en-US" sz="1200" u="none" spc="10">
                <a:solidFill>
                  <a:schemeClr val="tx1"/>
                </a:solidFill>
                <a:latin typeface="+mn-lt"/>
                <a:cs typeface="Arial"/>
              </a:rPr>
              <a:t>www.astrazeneca.com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5C10CA0-7F28-40CE-9633-59C6800E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50B5-01B2-430D-BF92-6E5CD9338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400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C22DA5D-EC7E-40C3-8862-3E3748AD6C3A}"/>
              </a:ext>
            </a:extLst>
          </p:cNvPr>
          <p:cNvSpPr txBox="1">
            <a:spLocks/>
          </p:cNvSpPr>
          <p:nvPr userDrawn="1"/>
        </p:nvSpPr>
        <p:spPr>
          <a:xfrm>
            <a:off x="1257304" y="769811"/>
            <a:ext cx="9677394" cy="531837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9600"/>
              <a:t>Do not use layouts</a:t>
            </a:r>
            <a:br>
              <a:rPr lang="en-US" sz="9600"/>
            </a:br>
            <a:r>
              <a:rPr lang="en-US" sz="9600"/>
              <a:t>in this section appearing after this point. </a:t>
            </a:r>
          </a:p>
        </p:txBody>
      </p:sp>
      <p:sp>
        <p:nvSpPr>
          <p:cNvPr id="4" name="DO NOT DELETE (BRANDIN)">
            <a:extLst>
              <a:ext uri="{FF2B5EF4-FFF2-40B4-BE49-F238E27FC236}">
                <a16:creationId xmlns:a16="http://schemas.microsoft.com/office/drawing/2014/main" id="{69877D48-052F-814D-ACE8-304F09202645}"/>
              </a:ext>
            </a:extLst>
          </p:cNvPr>
          <p:cNvSpPr/>
          <p:nvPr userDrawn="1"/>
        </p:nvSpPr>
        <p:spPr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endParaRPr lang="en-US" err="1"/>
          </a:p>
        </p:txBody>
      </p:sp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225994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31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tags" Target="../tags/tag12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ags" Target="../tags/tag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45.xml"/><Relationship Id="rId3" Type="http://schemas.openxmlformats.org/officeDocument/2006/relationships/slideLayout" Target="../slideLayouts/slideLayout44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6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5.xml"/><Relationship Id="rId9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slideLayout" Target="../slideLayouts/slideLayout50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51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56.xml"/><Relationship Id="rId7" Type="http://schemas.openxmlformats.org/officeDocument/2006/relationships/tags" Target="../tags/tag59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7.xml"/><Relationship Id="rId9" Type="http://schemas.openxmlformats.org/officeDocument/2006/relationships/image" Target="../media/image2.sv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61.xml"/><Relationship Id="rId7" Type="http://schemas.openxmlformats.org/officeDocument/2006/relationships/tags" Target="../tags/tag65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63.xml"/><Relationship Id="rId4" Type="http://schemas.openxmlformats.org/officeDocument/2006/relationships/slideLayout" Target="../slideLayouts/slideLayout62.xml"/><Relationship Id="rId9" Type="http://schemas.openxmlformats.org/officeDocument/2006/relationships/image" Target="../media/image2.sv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6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image" Target="../media/image1.png"/><Relationship Id="rId5" Type="http://schemas.openxmlformats.org/officeDocument/2006/relationships/tags" Target="../tags/tag71.xml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enter title here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57338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6258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6258"/>
            <a:ext cx="407988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</p:spTree>
    <p:custDataLst>
      <p:tags r:id="rId12"/>
    </p:custDataLst>
    <p:extLst>
      <p:ext uri="{BB962C8B-B14F-4D97-AF65-F5344CB8AC3E}">
        <p14:creationId xmlns:p14="http://schemas.microsoft.com/office/powerpoint/2010/main" val="336561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733" r:id="rId10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286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enter title here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7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23"/>
    </p:custDataLst>
    <p:extLst>
      <p:ext uri="{BB962C8B-B14F-4D97-AF65-F5344CB8AC3E}">
        <p14:creationId xmlns:p14="http://schemas.microsoft.com/office/powerpoint/2010/main" val="101910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enter title here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7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2"/>
    </p:custDataLst>
    <p:extLst>
      <p:ext uri="{BB962C8B-B14F-4D97-AF65-F5344CB8AC3E}">
        <p14:creationId xmlns:p14="http://schemas.microsoft.com/office/powerpoint/2010/main" val="384826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8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78643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8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4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93504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8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378364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7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2125836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5884D0-6C0A-4957-A521-E7AECDD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2"/>
            <a:ext cx="11376025" cy="100742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enter title here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F6B2-FAF9-4D08-B8BD-F2646AEF3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37663" y="6454800"/>
            <a:ext cx="1279358" cy="309145"/>
          </a:xfrm>
          <a:prstGeom prst="rect">
            <a:avLst/>
          </a:prstGeom>
        </p:spPr>
        <p:txBody>
          <a:bodyPr vert="horz" lIns="91440" tIns="45720" rIns="9144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0E024-D0BA-4349-981A-F74D8D61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54800"/>
            <a:ext cx="407987" cy="309145"/>
          </a:xfrm>
          <a:prstGeom prst="rect">
            <a:avLst/>
          </a:prstGeom>
        </p:spPr>
        <p:txBody>
          <a:bodyPr vert="horz" lIns="0" tIns="0" rIns="0" bIns="72000" rtlCol="0" anchor="b" anchorCtr="0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</a:defRPr>
            </a:lvl1pPr>
          </a:lstStyle>
          <a:p>
            <a:fld id="{F8E47D07-9D1E-4FE9-B31A-2F586368102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0" name="Text Placeholder 30">
            <a:extLst>
              <a:ext uri="{FF2B5EF4-FFF2-40B4-BE49-F238E27FC236}">
                <a16:creationId xmlns:a16="http://schemas.microsoft.com/office/drawing/2014/main" id="{611C7859-08D9-4DAD-BB25-DD22F6761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597151" y="6303999"/>
            <a:ext cx="294812" cy="35509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445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25475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80645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GB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E248C0A-0C4B-4F9E-B86F-C76D98029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7" y="1567813"/>
            <a:ext cx="11376025" cy="463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add text here. </a:t>
            </a:r>
            <a:br>
              <a:rPr lang="en-US" dirty="0"/>
            </a:br>
            <a:r>
              <a:rPr lang="en-US" dirty="0"/>
              <a:t>When pasting copy from other slides, be sure to use the Paste and Match Formatting shortcut (</a:t>
            </a:r>
            <a:r>
              <a:rPr lang="en-US" dirty="0" err="1"/>
              <a:t>Cmd</a:t>
            </a:r>
            <a:r>
              <a:rPr lang="en-US" dirty="0"/>
              <a:t> + Option + Shift + V).</a:t>
            </a:r>
            <a:br>
              <a:rPr lang="en-US" dirty="0"/>
            </a:br>
            <a:r>
              <a:rPr lang="en-US" dirty="0"/>
              <a:t>To increase bullet level, select your text and press Tab.</a:t>
            </a:r>
            <a:br>
              <a:rPr lang="en-US" dirty="0"/>
            </a:br>
            <a:r>
              <a:rPr lang="en-US" dirty="0"/>
              <a:t>To decrease bullet level, select your bullet text and press Shift + Tab.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63648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0800" marR="0" indent="-23040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tabLst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304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7">
          <p15:clr>
            <a:srgbClr val="C35EA4"/>
          </p15:clr>
        </p15:guide>
        <p15:guide id="2" pos="7423">
          <p15:clr>
            <a:srgbClr val="C35EA4"/>
          </p15:clr>
        </p15:guide>
        <p15:guide id="3" orient="horz" pos="3906">
          <p15:clr>
            <a:srgbClr val="C35EA4"/>
          </p15:clr>
        </p15:guide>
        <p15:guide id="4" orient="horz" pos="255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Relationship Id="rId4" Type="http://schemas.openxmlformats.org/officeDocument/2006/relationships/image" Target="../media/image1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06FFB7-8305-4B71-849B-B4C81A585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770" y="1385945"/>
            <a:ext cx="5379496" cy="2649135"/>
          </a:xfrm>
        </p:spPr>
        <p:txBody>
          <a:bodyPr>
            <a:normAutofit/>
          </a:bodyPr>
          <a:lstStyle/>
          <a:p>
            <a:r>
              <a:rPr lang="en-GB" dirty="0"/>
              <a:t>Honest estimation of treatment effects in subgroups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DB60F5-3F16-4F35-8E2F-5B295F7495E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07987" y="4328931"/>
            <a:ext cx="6004761" cy="2428708"/>
          </a:xfrm>
        </p:spPr>
        <p:txBody>
          <a:bodyPr>
            <a:noAutofit/>
          </a:bodyPr>
          <a:lstStyle/>
          <a:p>
            <a:r>
              <a:rPr lang="en-GB" sz="1400" dirty="0"/>
              <a:t>PSI 2023 Subgroup </a:t>
            </a:r>
            <a:r>
              <a:rPr lang="en-GB" sz="1400" dirty="0" err="1"/>
              <a:t>SiG</a:t>
            </a:r>
            <a:r>
              <a:rPr lang="en-GB" sz="1400" dirty="0"/>
              <a:t> Session</a:t>
            </a:r>
          </a:p>
          <a:p>
            <a:r>
              <a:rPr lang="en-GB" sz="1400" dirty="0"/>
              <a:t>June 14</a:t>
            </a:r>
            <a:r>
              <a:rPr lang="en-GB" sz="1400" baseline="30000" dirty="0"/>
              <a:t>th</a:t>
            </a:r>
            <a:r>
              <a:rPr lang="en-GB" sz="1400" dirty="0"/>
              <a:t>, 2023</a:t>
            </a:r>
          </a:p>
          <a:p>
            <a:r>
              <a:rPr lang="en-GB" sz="1400"/>
              <a:t>Presenter: </a:t>
            </a:r>
            <a:r>
              <a:rPr lang="en-GB" sz="1400" dirty="0"/>
              <a:t>Yuejia Xu (Early Biometrics &amp; Statistical Innovation, Data Science &amp; Artificial Intelligence, R&amp;D, AstraZeneca) </a:t>
            </a:r>
          </a:p>
          <a:p>
            <a:r>
              <a:rPr lang="en-GB" sz="1400" dirty="0"/>
              <a:t>Joint work with David Svensson (Early Biometrics &amp; Statistical Innovation, Data Science &amp; Artificial Intelligence, R&amp;D, AstraZeneca)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8D95DD0-4174-4556-B593-C764A728F14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</p:spTree>
    <p:extLst>
      <p:ext uri="{BB962C8B-B14F-4D97-AF65-F5344CB8AC3E}">
        <p14:creationId xmlns:p14="http://schemas.microsoft.com/office/powerpoint/2010/main" val="3923432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3B79-EA9B-16A2-196B-9803E610F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87" y="0"/>
            <a:ext cx="8226672" cy="741601"/>
          </a:xfrm>
        </p:spPr>
        <p:txBody>
          <a:bodyPr anchor="b">
            <a:normAutofit fontScale="90000"/>
          </a:bodyPr>
          <a:lstStyle/>
          <a:p>
            <a:r>
              <a:rPr lang="en-GB" dirty="0"/>
              <a:t>Method – globally fitted LASSO/Causal forest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65209DD-5BC9-D18A-327B-DE67B6C853A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05699" y="2594051"/>
            <a:ext cx="741600" cy="741600"/>
          </a:xfrm>
          <a:solidFill>
            <a:schemeClr val="accent5"/>
          </a:solidFill>
        </p:spPr>
        <p:txBody>
          <a:bodyPr wrap="non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Placeholder 6">
                <a:extLst>
                  <a:ext uri="{FF2B5EF4-FFF2-40B4-BE49-F238E27FC236}">
                    <a16:creationId xmlns:a16="http://schemas.microsoft.com/office/drawing/2014/main" id="{0D573E36-7EC6-4DCD-BBA9-08938537AAD4}"/>
                  </a:ext>
                </a:extLst>
              </p:cNvPr>
              <p:cNvSpPr>
                <a:spLocks noGrp="1"/>
              </p:cNvSpPr>
              <p:nvPr>
                <p:ph type="body" sz="quarter" idx="24"/>
              </p:nvPr>
            </p:nvSpPr>
            <p:spPr>
              <a:xfrm>
                <a:off x="1299125" y="2578538"/>
                <a:ext cx="5926865" cy="757113"/>
              </a:xfrm>
            </p:spPr>
            <p:txBody>
              <a:bodyPr/>
              <a:lstStyle/>
              <a:p>
                <a:r>
                  <a:rPr lang="en-GB" dirty="0">
                    <a:solidFill>
                      <a:schemeClr val="tx1"/>
                    </a:solidFill>
                  </a:rPr>
                  <a:t>Subgroup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identified from the </a:t>
                </a:r>
                <a:r>
                  <a:rPr lang="en-GB" b="1" dirty="0">
                    <a:solidFill>
                      <a:schemeClr val="accent5"/>
                    </a:solidFill>
                  </a:rPr>
                  <a:t>full dataset</a:t>
                </a: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4" name="Text Placeholder 6">
                <a:extLst>
                  <a:ext uri="{FF2B5EF4-FFF2-40B4-BE49-F238E27FC236}">
                    <a16:creationId xmlns:a16="http://schemas.microsoft.com/office/drawing/2014/main" id="{0D573E36-7EC6-4DCD-BBA9-08938537AA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4"/>
              </p:nvPr>
            </p:nvSpPr>
            <p:spPr>
              <a:xfrm>
                <a:off x="1299125" y="2578538"/>
                <a:ext cx="5926865" cy="757113"/>
              </a:xfrm>
              <a:blipFill>
                <a:blip r:embed="rId3"/>
                <a:stretch>
                  <a:fillRect l="-3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7C0E4B0-CC5F-D215-592B-E217D02BE2F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6850" y="3772919"/>
            <a:ext cx="741600" cy="741600"/>
          </a:xfrm>
        </p:spPr>
        <p:txBody>
          <a:bodyPr wrap="non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>
                <a:solidFill>
                  <a:srgbClr val="FFFFFF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Placeholder 8">
                <a:extLst>
                  <a:ext uri="{FF2B5EF4-FFF2-40B4-BE49-F238E27FC236}">
                    <a16:creationId xmlns:a16="http://schemas.microsoft.com/office/drawing/2014/main" id="{0A0FA85D-B51A-93BB-01FD-7DD5AB0E4EC7}"/>
                  </a:ext>
                </a:extLst>
              </p:cNvPr>
              <p:cNvSpPr>
                <a:spLocks noGrp="1"/>
              </p:cNvSpPr>
              <p:nvPr>
                <p:ph type="body" sz="quarter" idx="25"/>
              </p:nvPr>
            </p:nvSpPr>
            <p:spPr>
              <a:xfrm>
                <a:off x="1299124" y="3721907"/>
                <a:ext cx="9907852" cy="835426"/>
              </a:xfrm>
            </p:spPr>
            <p:txBody>
              <a:bodyPr/>
              <a:lstStyle/>
              <a:p>
                <a:r>
                  <a:rPr lang="en-US" dirty="0"/>
                  <a:t>Fit a global model on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, e.g., LASSO (Tibshirani, 1996) or Causal Forest (Wager &amp; Athey, 2018)</a:t>
                </a:r>
              </a:p>
            </p:txBody>
          </p:sp>
        </mc:Choice>
        <mc:Fallback xmlns="">
          <p:sp>
            <p:nvSpPr>
              <p:cNvPr id="66" name="Text Placeholder 8">
                <a:extLst>
                  <a:ext uri="{FF2B5EF4-FFF2-40B4-BE49-F238E27FC236}">
                    <a16:creationId xmlns:a16="http://schemas.microsoft.com/office/drawing/2014/main" id="{0A0FA85D-B51A-93BB-01FD-7DD5AB0E4E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5"/>
              </p:nvPr>
            </p:nvSpPr>
            <p:spPr>
              <a:xfrm>
                <a:off x="1299124" y="3721907"/>
                <a:ext cx="9907852" cy="835426"/>
              </a:xfrm>
              <a:blipFill>
                <a:blip r:embed="rId4"/>
                <a:stretch>
                  <a:fillRect l="-1846" t="-5109" r="-2523" b="-160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97B2E415-7415-ADCE-0A46-75A131D5A5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39152" y="5002115"/>
            <a:ext cx="741600" cy="741600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 Placeholder 10">
                <a:extLst>
                  <a:ext uri="{FF2B5EF4-FFF2-40B4-BE49-F238E27FC236}">
                    <a16:creationId xmlns:a16="http://schemas.microsoft.com/office/drawing/2014/main" id="{34FA8A22-0EA3-421E-E79C-425A48982687}"/>
                  </a:ext>
                </a:extLst>
              </p:cNvPr>
              <p:cNvSpPr>
                <a:spLocks noGrp="1"/>
              </p:cNvSpPr>
              <p:nvPr>
                <p:ph type="body" sz="quarter" idx="27"/>
              </p:nvPr>
            </p:nvSpPr>
            <p:spPr>
              <a:xfrm>
                <a:off x="1299124" y="4691145"/>
                <a:ext cx="10610378" cy="1353636"/>
              </a:xfrm>
            </p:spPr>
            <p:txBody>
              <a:bodyPr/>
              <a:lstStyle/>
              <a:p>
                <a:r>
                  <a:rPr lang="en-GB" dirty="0"/>
                  <a:t>Predict treatment effect for each subject in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dirty="0"/>
                  <a:t> based on the fitted model and obtain treatment effect in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by averaging over predicted treatment effects of all subjects in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0" name="Text Placeholder 10">
                <a:extLst>
                  <a:ext uri="{FF2B5EF4-FFF2-40B4-BE49-F238E27FC236}">
                    <a16:creationId xmlns:a16="http://schemas.microsoft.com/office/drawing/2014/main" id="{34FA8A22-0EA3-421E-E79C-425A489826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7"/>
              </p:nvPr>
            </p:nvSpPr>
            <p:spPr>
              <a:xfrm>
                <a:off x="1299124" y="4691145"/>
                <a:ext cx="10610378" cy="1353636"/>
              </a:xfrm>
              <a:blipFill>
                <a:blip r:embed="rId5"/>
                <a:stretch>
                  <a:fillRect l="-1723" r="-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0F93A-CC6C-1C36-093A-4B5A23A9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54800"/>
            <a:ext cx="407988" cy="30914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8E47D07-9D1E-4FE9-B31A-2F5863681021}" type="slidenum">
              <a:rPr lang="en-GB" smtClean="0"/>
              <a:pPr>
                <a:spcAft>
                  <a:spcPts val="600"/>
                </a:spcAft>
              </a:pPr>
              <a:t>10</a:t>
            </a:fld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E2438-E248-F568-1C91-2B7A82EA3276}"/>
              </a:ext>
            </a:extLst>
          </p:cNvPr>
          <p:cNvSpPr txBox="1">
            <a:spLocks/>
          </p:cNvSpPr>
          <p:nvPr/>
        </p:nvSpPr>
        <p:spPr>
          <a:xfrm>
            <a:off x="251835" y="886634"/>
            <a:ext cx="11929013" cy="12979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Main idea of globally fitted models: </a:t>
            </a:r>
          </a:p>
          <a:p>
            <a:pPr marL="0" indent="0">
              <a:buNone/>
            </a:pPr>
            <a:r>
              <a:rPr lang="en-GB" dirty="0"/>
              <a:t>Estimate treatment effects in the selected subgroup based on a global model that implicitly induces shrinkage in treatment effect estimation (Thomas &amp; Bornkamp, 2017)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06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 animBg="1"/>
      <p:bldP spid="64" grpId="0" build="p"/>
      <p:bldP spid="24" grpId="0" uiExpand="1" build="p" animBg="1"/>
      <p:bldP spid="66" grpId="0" build="p"/>
      <p:bldP spid="68" grpId="0" uiExpand="1" build="p" animBg="1"/>
      <p:bldP spid="7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9004-4DF7-4EC8-983F-9227ADF43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8" y="198706"/>
            <a:ext cx="11376025" cy="676669"/>
          </a:xfrm>
        </p:spPr>
        <p:txBody>
          <a:bodyPr/>
          <a:lstStyle/>
          <a:p>
            <a:r>
              <a:rPr lang="en-GB" dirty="0"/>
              <a:t>Simulation Set-up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A691C5-930F-470E-81D3-5144ADBCD845}"/>
                  </a:ext>
                </a:extLst>
              </p:cNvPr>
              <p:cNvSpPr>
                <a:spLocks noGrp="1"/>
              </p:cNvSpPr>
              <p:nvPr>
                <p:ph sz="quarter" idx="19"/>
              </p:nvPr>
            </p:nvSpPr>
            <p:spPr>
              <a:xfrm>
                <a:off x="329514" y="996778"/>
                <a:ext cx="11454498" cy="5768625"/>
              </a:xfrm>
            </p:spPr>
            <p:txBody>
              <a:bodyPr/>
              <a:lstStyle/>
              <a:p>
                <a:r>
                  <a:rPr lang="en-GB" dirty="0"/>
                  <a:t>Generate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dirty="0"/>
                  <a:t> = 10 covariates independently from the standard normal distribution</a:t>
                </a:r>
              </a:p>
              <a:p>
                <a:r>
                  <a:rPr lang="en-GB" dirty="0"/>
                  <a:t>Sample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= 400</a:t>
                </a:r>
              </a:p>
              <a:p>
                <a:r>
                  <a:rPr lang="en-GB" dirty="0"/>
                  <a:t>Outcome model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lit/>
                        </m:rPr>
                        <a:rPr lang="en-GB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lit/>
                            </m:r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~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(0,1)</m:t>
                      </m:r>
                    </m:oMath>
                  </m:oMathPara>
                </a14:m>
                <a:endParaRPr lang="en-GB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are prognostic but not predictive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GB" dirty="0"/>
                  <a:t> is both prognostic and predictive; individual treatment effect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r>
                  <a:rPr lang="en-GB" dirty="0"/>
                  <a:t>100 simulation replications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A691C5-930F-470E-81D3-5144ADBCD8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9"/>
              </p:nvPr>
            </p:nvSpPr>
            <p:spPr>
              <a:xfrm>
                <a:off x="329514" y="996778"/>
                <a:ext cx="11454498" cy="5768625"/>
              </a:xfrm>
              <a:blipFill>
                <a:blip r:embed="rId3"/>
                <a:stretch>
                  <a:fillRect l="-692" t="-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9F8CE-4A68-4AED-86AD-28BD9A9FEDF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387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C8841-60D2-4CD2-AAA4-A01448CD6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203549"/>
            <a:ext cx="11376025" cy="808242"/>
          </a:xfrm>
        </p:spPr>
        <p:txBody>
          <a:bodyPr/>
          <a:lstStyle/>
          <a:p>
            <a:r>
              <a:rPr lang="en-GB" dirty="0"/>
              <a:t>Methods under comparison in simulation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B964E-A6E5-464F-AC93-725FED634A2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7988" y="1210974"/>
            <a:ext cx="11376024" cy="506260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1) Naïve estimator from unstructured and greedy subgroup search approach</a:t>
            </a:r>
          </a:p>
          <a:p>
            <a:pPr marL="0" indent="0">
              <a:buNone/>
            </a:pPr>
            <a:r>
              <a:rPr lang="en-GB" dirty="0"/>
              <a:t>2) Naïve estimator from data-driven approaches (</a:t>
            </a:r>
            <a:r>
              <a:rPr lang="en-GB" dirty="0">
                <a:hlinkClick r:id="rId3" action="ppaction://hlinksldjump"/>
              </a:rPr>
              <a:t>model-based recursive partitioning</a:t>
            </a:r>
            <a:r>
              <a:rPr lang="en-GB" dirty="0"/>
              <a:t>; Seibold et al., 2016)</a:t>
            </a:r>
          </a:p>
          <a:p>
            <a:pPr marL="0" indent="0">
              <a:buNone/>
            </a:pPr>
            <a:r>
              <a:rPr lang="en-GB" dirty="0"/>
              <a:t>3) Bias-adjusted methods </a:t>
            </a:r>
          </a:p>
          <a:p>
            <a:pPr lvl="1"/>
            <a:r>
              <a:rPr lang="en-GB" dirty="0"/>
              <a:t>Resampling methods</a:t>
            </a:r>
          </a:p>
          <a:p>
            <a:pPr lvl="2"/>
            <a:r>
              <a:rPr lang="en-GB" dirty="0"/>
              <a:t>Cross-validation (10-fold cross-validation, repeat the splits 50 times)</a:t>
            </a:r>
          </a:p>
          <a:p>
            <a:pPr lvl="2"/>
            <a:r>
              <a:rPr lang="en-GB" dirty="0"/>
              <a:t>Bootstrap re-substitution (50 bootstrap samples)</a:t>
            </a:r>
          </a:p>
          <a:p>
            <a:pPr lvl="2"/>
            <a:r>
              <a:rPr lang="nl-NL" dirty="0"/>
              <a:t>Bootstrap 0.632 (50 bootstrap samples)</a:t>
            </a:r>
          </a:p>
          <a:p>
            <a:pPr lvl="1"/>
            <a:r>
              <a:rPr lang="nl-NL" dirty="0"/>
              <a:t>Globally fitted model</a:t>
            </a:r>
          </a:p>
          <a:p>
            <a:pPr lvl="2"/>
            <a:r>
              <a:rPr lang="nl-NL" dirty="0"/>
              <a:t>LASSO</a:t>
            </a:r>
          </a:p>
          <a:p>
            <a:pPr lvl="2"/>
            <a:r>
              <a:rPr lang="nl-NL" dirty="0"/>
              <a:t>Causal forest</a:t>
            </a:r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AFD3E-69E6-4ABB-8BC2-3027771851B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361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68848CB-B449-9856-8733-7C1D012D8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Simulation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7EF4B-748F-EDC3-5DCF-E00A226738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13</a:t>
            </a:fld>
            <a:endParaRPr lang="en-GB"/>
          </a:p>
        </p:txBody>
      </p:sp>
      <p:graphicFrame>
        <p:nvGraphicFramePr>
          <p:cNvPr id="15" name="Table 9">
            <a:extLst>
              <a:ext uri="{FF2B5EF4-FFF2-40B4-BE49-F238E27FC236}">
                <a16:creationId xmlns:a16="http://schemas.microsoft.com/office/drawing/2014/main" id="{24A57D7A-2529-1456-EB1B-C22523441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475024"/>
              </p:ext>
            </p:extLst>
          </p:nvPr>
        </p:nvGraphicFramePr>
        <p:xfrm>
          <a:off x="6362048" y="2508830"/>
          <a:ext cx="546919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808">
                  <a:extLst>
                    <a:ext uri="{9D8B030D-6E8A-4147-A177-3AD203B41FA5}">
                      <a16:colId xmlns:a16="http://schemas.microsoft.com/office/drawing/2014/main" val="1415868453"/>
                    </a:ext>
                  </a:extLst>
                </a:gridCol>
                <a:gridCol w="922128">
                  <a:extLst>
                    <a:ext uri="{9D8B030D-6E8A-4147-A177-3AD203B41FA5}">
                      <a16:colId xmlns:a16="http://schemas.microsoft.com/office/drawing/2014/main" val="3271946706"/>
                    </a:ext>
                  </a:extLst>
                </a:gridCol>
                <a:gridCol w="669260">
                  <a:extLst>
                    <a:ext uri="{9D8B030D-6E8A-4147-A177-3AD203B41FA5}">
                      <a16:colId xmlns:a16="http://schemas.microsoft.com/office/drawing/2014/main" val="320127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15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Greedy search – naïve (naïve_greedy)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379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MOB – naïve (naïve_mob)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6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Cross-validation (cv)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- 0.01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919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Bootstrap re-substitution (boot_rs)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- 0.89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49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Bootstrap 0.632 (boot_632)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- 0.48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577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Globally fitted causal forest (global_cf)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- 0.35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696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Globally fitted LASSO (global_lasso)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- 0.11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29774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5B05076-A8C9-07E2-9A70-C24D23350EC3}"/>
              </a:ext>
            </a:extLst>
          </p:cNvPr>
          <p:cNvSpPr txBox="1"/>
          <p:nvPr/>
        </p:nvSpPr>
        <p:spPr>
          <a:xfrm>
            <a:off x="6278721" y="1852863"/>
            <a:ext cx="569769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600" b="1" dirty="0">
                <a:solidFill>
                  <a:schemeClr val="accent1"/>
                </a:solidFill>
              </a:rPr>
              <a:t>Table 1: Bias for estimating the treatment effect in the selected subgroup using different methods </a:t>
            </a:r>
          </a:p>
        </p:txBody>
      </p:sp>
      <p:pic>
        <p:nvPicPr>
          <p:cNvPr id="18" name="Content Placeholder 17" descr="A picture containing text, screenshot, diagram, plot&#10;&#10;Description automatically generated">
            <a:extLst>
              <a:ext uri="{FF2B5EF4-FFF2-40B4-BE49-F238E27FC236}">
                <a16:creationId xmlns:a16="http://schemas.microsoft.com/office/drawing/2014/main" id="{B8281634-6FA6-E493-9017-EAF9F0A3FB33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83" y="1507655"/>
            <a:ext cx="5295192" cy="4710265"/>
          </a:xfrm>
        </p:spPr>
      </p:pic>
    </p:spTree>
    <p:extLst>
      <p:ext uri="{BB962C8B-B14F-4D97-AF65-F5344CB8AC3E}">
        <p14:creationId xmlns:p14="http://schemas.microsoft.com/office/powerpoint/2010/main" val="3835552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C151A-4CDF-46C1-969C-BD98D09C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161943"/>
            <a:ext cx="11376025" cy="789314"/>
          </a:xfrm>
        </p:spPr>
        <p:txBody>
          <a:bodyPr/>
          <a:lstStyle/>
          <a:p>
            <a:r>
              <a:rPr lang="en-GB" dirty="0"/>
              <a:t>Conclusion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ED0E0-D397-449E-A37F-AB872796E0F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96837" y="850896"/>
            <a:ext cx="11590724" cy="5811707"/>
          </a:xfrm>
        </p:spPr>
        <p:txBody>
          <a:bodyPr/>
          <a:lstStyle/>
          <a:p>
            <a:r>
              <a:rPr lang="en-GB" sz="2200" dirty="0"/>
              <a:t>Honest estimation of treatment effects in the selected subgroup is a challenging problem </a:t>
            </a:r>
          </a:p>
          <a:p>
            <a:r>
              <a:rPr lang="en-GB" sz="2200" dirty="0"/>
              <a:t>Naïve treatment effect estimators suffer from selection bias and are overly-optimistic</a:t>
            </a:r>
          </a:p>
          <a:p>
            <a:pPr lvl="1"/>
            <a:r>
              <a:rPr lang="en-GB" sz="2200" dirty="0"/>
              <a:t>Structured and data-driven approaches (e.g. MOB) lead to less bias compared to unstructured and greedy search subgroup identification approaches</a:t>
            </a:r>
          </a:p>
          <a:p>
            <a:r>
              <a:rPr lang="en-GB" sz="2200" dirty="0"/>
              <a:t>We compare several bias-adjusted subgroup treatment effect estimators via simulations</a:t>
            </a:r>
          </a:p>
          <a:p>
            <a:pPr lvl="1"/>
            <a:r>
              <a:rPr lang="en-GB" sz="2200" dirty="0"/>
              <a:t>Cross-validation-based estimator appears to be closest to the truth</a:t>
            </a:r>
          </a:p>
          <a:p>
            <a:pPr lvl="1"/>
            <a:r>
              <a:rPr lang="en-GB" sz="2200" dirty="0"/>
              <a:t>Most “bias-adjusted” approaches proposed in the literature seem to be overly-conservative and underestimate the true treatment effect in the selected subgroup</a:t>
            </a:r>
          </a:p>
          <a:p>
            <a:r>
              <a:rPr lang="en-GB" sz="2200" dirty="0"/>
              <a:t>Future research</a:t>
            </a:r>
          </a:p>
          <a:p>
            <a:pPr lvl="1"/>
            <a:r>
              <a:rPr lang="en-GB" sz="2200" dirty="0"/>
              <a:t>More simulation scenarios </a:t>
            </a:r>
          </a:p>
          <a:p>
            <a:pPr lvl="1"/>
            <a:r>
              <a:rPr lang="en-GB" sz="2200" dirty="0"/>
              <a:t>Other bias-adjusted methods that worth further investigation </a:t>
            </a:r>
          </a:p>
          <a:p>
            <a:pPr lvl="2"/>
            <a:r>
              <a:rPr lang="en-GB" dirty="0"/>
              <a:t>0.632+ estimator proposed by </a:t>
            </a:r>
            <a:r>
              <a:rPr lang="en-GB" dirty="0" err="1"/>
              <a:t>Efron</a:t>
            </a:r>
            <a:r>
              <a:rPr lang="en-GB" dirty="0"/>
              <a:t> and </a:t>
            </a:r>
            <a:r>
              <a:rPr lang="en-GB" dirty="0" err="1"/>
              <a:t>Tibshirani</a:t>
            </a:r>
            <a:r>
              <a:rPr lang="en-GB" dirty="0"/>
              <a:t> (1997)</a:t>
            </a:r>
          </a:p>
          <a:p>
            <a:pPr lvl="2"/>
            <a:r>
              <a:rPr lang="en-GB" dirty="0"/>
              <a:t>Bias-adjusting bootstrap procedure proposed by Guo and He (2021)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98D8A-05DA-428D-B740-BCF9F010AF76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7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56BA7-3614-4086-973C-1457729B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42" y="247926"/>
            <a:ext cx="11376025" cy="842644"/>
          </a:xfrm>
        </p:spPr>
        <p:txBody>
          <a:bodyPr/>
          <a:lstStyle/>
          <a:p>
            <a:r>
              <a:rPr lang="en-GB" dirty="0"/>
              <a:t>Key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9DC6-91B0-41C5-BE1A-CAD24BDFCDC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90542" y="1023664"/>
            <a:ext cx="11376024" cy="5519503"/>
          </a:xfrm>
        </p:spPr>
        <p:txBody>
          <a:bodyPr/>
          <a:lstStyle/>
          <a:p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Efron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B., &amp; </a:t>
            </a:r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Tibshirani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 (1997). Improvements on cross-validation: the 632+ bootstrap method.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the American Statistical Association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92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(438), 548-560. </a:t>
            </a:r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Foster, J. C., Taylor, J. M., &amp; Ruberg, S. J. (2011). Subgroup identification from randomized clinical trial data.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Statistics in medicine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30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(24), 2867-2880. </a:t>
            </a:r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Guo, X., &amp; He, X. (2021). Inference on selected subgroups in clinical trials.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the American Statistical Association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116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(535), 1498-1506. </a:t>
            </a:r>
          </a:p>
          <a:p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Lipkovich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I., </a:t>
            </a:r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Dmitrienko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A., &amp; B D'Agostino Sr, R. (2017). Tutorial in biostatistics: data‐driven subgroup identification and analysis in clinical trials.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Statistics in medicine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36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136-196.</a:t>
            </a:r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Seibold, H., </a:t>
            </a:r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Zeileis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A., &amp; </a:t>
            </a:r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Hothorn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T. (2016). Model-based recursive partitioning for subgroup analyses.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international journal of biostatistics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12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45-63.</a:t>
            </a:r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Thomas, M., &amp; </a:t>
            </a:r>
            <a:r>
              <a:rPr lang="en-GB" sz="18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Bornkamp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B. (2017). Comparing approaches to treatment effect estimation for subgroups in clinical trials.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Statistics in Biopharmaceutical Research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9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160-171.</a:t>
            </a:r>
            <a:endParaRPr lang="en-GB" sz="1800" dirty="0"/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Tibshirani, R. (1996). Regression shrinkage and selection via the lasso.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the Royal Statistical Society: Series B (Methodological)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58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267-288.</a:t>
            </a:r>
          </a:p>
          <a:p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Wager, S., &amp; Athey, S. (2018). Estimation and inference of heterogeneous treatment effects using random forests.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Journal of the American Statistical Association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sz="18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113</a:t>
            </a:r>
            <a:r>
              <a:rPr lang="en-GB" sz="18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(523), 1228-1242.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204D9-13CD-41E5-A32F-D8903A7681D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411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EFC87-4ECF-575E-B466-AB9EE9DB8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6AF00C-EACF-BB87-6BDF-1DAE06D83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215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6CDFDDE-35CC-4707-8E82-34CC7C1C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Back-up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08B9F-BD33-4814-B880-F6F6A129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C775111-D5C9-442D-BA84-8B64D5C6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330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3B79-EA9B-16A2-196B-9803E610F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87" y="0"/>
            <a:ext cx="9145708" cy="741601"/>
          </a:xfrm>
        </p:spPr>
        <p:txBody>
          <a:bodyPr anchor="b">
            <a:normAutofit fontScale="90000"/>
          </a:bodyPr>
          <a:lstStyle/>
          <a:p>
            <a:r>
              <a:rPr lang="en-GB" dirty="0"/>
              <a:t>Model-based recursive partitioning method (MOB)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65209DD-5BC9-D18A-327B-DE67B6C853A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05699" y="2100751"/>
            <a:ext cx="741600" cy="741600"/>
          </a:xfrm>
          <a:solidFill>
            <a:schemeClr val="accent5"/>
          </a:solidFill>
        </p:spPr>
        <p:txBody>
          <a:bodyPr wrap="non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/>
              <a:t>1</a:t>
            </a:r>
          </a:p>
        </p:txBody>
      </p:sp>
      <p:sp>
        <p:nvSpPr>
          <p:cNvPr id="64" name="Text Placeholder 6">
            <a:extLst>
              <a:ext uri="{FF2B5EF4-FFF2-40B4-BE49-F238E27FC236}">
                <a16:creationId xmlns:a16="http://schemas.microsoft.com/office/drawing/2014/main" id="{0D573E36-7EC6-4DCD-BBA9-08938537AA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99125" y="2085238"/>
            <a:ext cx="5926865" cy="75711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Fit a parametric model to a data set</a:t>
            </a:r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7C0E4B0-CC5F-D215-592B-E217D02BE2F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05699" y="3036096"/>
            <a:ext cx="756492" cy="741600"/>
          </a:xfrm>
        </p:spPr>
        <p:txBody>
          <a:bodyPr wrap="non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0A0FA85D-B51A-93BB-01FD-7DD5AB0E4EC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311155" y="3441032"/>
            <a:ext cx="10126867" cy="611955"/>
          </a:xfrm>
        </p:spPr>
        <p:txBody>
          <a:bodyPr/>
          <a:lstStyle/>
          <a:p>
            <a:r>
              <a:rPr lang="en-GB" dirty="0"/>
              <a:t>Test parameter instability over a set of partitioning variables. If there is some overall parameter instability, split the model with respect to the variable associated with the highest instability</a:t>
            </a:r>
          </a:p>
          <a:p>
            <a:endParaRPr lang="en-US" dirty="0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97B2E415-7415-ADCE-0A46-75A131D5A5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39152" y="5002115"/>
            <a:ext cx="741600" cy="741600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70" name="Text Placeholder 10">
            <a:extLst>
              <a:ext uri="{FF2B5EF4-FFF2-40B4-BE49-F238E27FC236}">
                <a16:creationId xmlns:a16="http://schemas.microsoft.com/office/drawing/2014/main" id="{34FA8A22-0EA3-421E-E79C-425A489826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359284" y="4691145"/>
            <a:ext cx="10610378" cy="1353636"/>
          </a:xfrm>
        </p:spPr>
        <p:txBody>
          <a:bodyPr/>
          <a:lstStyle/>
          <a:p>
            <a:r>
              <a:rPr lang="en-GB" dirty="0"/>
              <a:t>Split the node into child nodes and repeat the procedure until some stopping criterion is met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0F93A-CC6C-1C36-093A-4B5A23A9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54800"/>
            <a:ext cx="407988" cy="30914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8E47D07-9D1E-4FE9-B31A-2F5863681021}" type="slidenum">
              <a:rPr lang="en-GB" smtClean="0"/>
              <a:pPr>
                <a:spcAft>
                  <a:spcPts val="600"/>
                </a:spcAft>
              </a:pPr>
              <a:t>18</a:t>
            </a:fld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E2438-E248-F568-1C91-2B7A82EA3276}"/>
              </a:ext>
            </a:extLst>
          </p:cNvPr>
          <p:cNvSpPr txBox="1">
            <a:spLocks/>
          </p:cNvSpPr>
          <p:nvPr/>
        </p:nvSpPr>
        <p:spPr>
          <a:xfrm>
            <a:off x="251835" y="886634"/>
            <a:ext cx="11929013" cy="12979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Rather than fitting one global model to a dataset, it estimates local models on subsets of data that are learned by recursive partitioning (Seibold et al., 2016)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23">
            <a:extLst>
              <a:ext uri="{FF2B5EF4-FFF2-40B4-BE49-F238E27FC236}">
                <a16:creationId xmlns:a16="http://schemas.microsoft.com/office/drawing/2014/main" id="{49CC55B7-D938-230A-76A6-0E23031B426B}"/>
              </a:ext>
            </a:extLst>
          </p:cNvPr>
          <p:cNvSpPr txBox="1">
            <a:spLocks/>
          </p:cNvSpPr>
          <p:nvPr/>
        </p:nvSpPr>
        <p:spPr>
          <a:xfrm>
            <a:off x="425753" y="4018671"/>
            <a:ext cx="756492" cy="741600"/>
          </a:xfrm>
          <a:prstGeom prst="ellipse">
            <a:avLst/>
          </a:prstGeom>
          <a:solidFill>
            <a:schemeClr val="accent2"/>
          </a:solidFill>
        </p:spPr>
        <p:txBody>
          <a:bodyPr vert="horz" wrap="none" lIns="91440" tIns="45720" rIns="9144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BA7CC3CE-65D9-431A-E73D-CC0AA904C566}"/>
              </a:ext>
            </a:extLst>
          </p:cNvPr>
          <p:cNvSpPr txBox="1">
            <a:spLocks/>
          </p:cNvSpPr>
          <p:nvPr/>
        </p:nvSpPr>
        <p:spPr>
          <a:xfrm>
            <a:off x="1331209" y="3994607"/>
            <a:ext cx="10106813" cy="83542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41182BE9-FC46-253C-2C4E-23E289646C69}"/>
              </a:ext>
            </a:extLst>
          </p:cNvPr>
          <p:cNvSpPr txBox="1">
            <a:spLocks/>
          </p:cNvSpPr>
          <p:nvPr/>
        </p:nvSpPr>
        <p:spPr>
          <a:xfrm>
            <a:off x="1355268" y="3796794"/>
            <a:ext cx="10610378" cy="135363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Compute the split points that locally optimize the objective function</a:t>
            </a:r>
          </a:p>
        </p:txBody>
      </p:sp>
    </p:spTree>
    <p:extLst>
      <p:ext uri="{BB962C8B-B14F-4D97-AF65-F5344CB8AC3E}">
        <p14:creationId xmlns:p14="http://schemas.microsoft.com/office/powerpoint/2010/main" val="116771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 animBg="1"/>
      <p:bldP spid="64" grpId="0" build="p"/>
      <p:bldP spid="24" grpId="0" uiExpand="1" build="p" animBg="1"/>
      <p:bldP spid="66" grpId="0" build="p"/>
      <p:bldP spid="68" grpId="0" uiExpand="1" build="p" animBg="1"/>
      <p:bldP spid="70" grpId="0" build="p"/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954FD-C0CC-DB0F-8743-61B43513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Acknowledgements and 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B472C-01FD-68EC-4FA4-E7A9B43039E8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Authors would like to thank PSI subgroup Special Interest Group members for valuable inputs and helpful discussions.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Disclaimer: The opinions expressed in this presentation are those of the authors, and do not necessarily reflect the official policy of AstraZeneca.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40790-C0E6-828F-F4E1-521898BB27B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662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2CAC7-5D7D-4CBB-92D3-4D12906E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295402"/>
            <a:ext cx="11376025" cy="1007427"/>
          </a:xfrm>
        </p:spPr>
        <p:txBody>
          <a:bodyPr/>
          <a:lstStyle/>
          <a:p>
            <a:r>
              <a:rPr lang="en-GB" dirty="0"/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516A4-2841-4499-961D-ABBD135945E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7988" y="1114522"/>
            <a:ext cx="11376024" cy="4635235"/>
          </a:xfrm>
        </p:spPr>
        <p:txBody>
          <a:bodyPr/>
          <a:lstStyle/>
          <a:p>
            <a:r>
              <a:rPr lang="en-GB" dirty="0"/>
              <a:t>Background and a toy example</a:t>
            </a:r>
          </a:p>
          <a:p>
            <a:r>
              <a:rPr lang="en-GB" dirty="0"/>
              <a:t>A review of commonly-seen “bias-adjusted” methods discussed in the literature</a:t>
            </a:r>
          </a:p>
          <a:p>
            <a:pPr lvl="1"/>
            <a:r>
              <a:rPr lang="en-GB" dirty="0"/>
              <a:t>Resampling </a:t>
            </a:r>
          </a:p>
          <a:p>
            <a:pPr lvl="1"/>
            <a:r>
              <a:rPr lang="en-GB" dirty="0"/>
              <a:t>Global modelling</a:t>
            </a:r>
          </a:p>
          <a:p>
            <a:r>
              <a:rPr lang="en-GB" dirty="0"/>
              <a:t>Simulation studies </a:t>
            </a:r>
            <a:r>
              <a:rPr lang="en-GB"/>
              <a:t>– an </a:t>
            </a:r>
            <a:r>
              <a:rPr lang="en-GB" dirty="0"/>
              <a:t>empirical comparison of the methods</a:t>
            </a:r>
          </a:p>
          <a:p>
            <a:r>
              <a:rPr lang="en-GB" dirty="0"/>
              <a:t>Discussion and future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076BA-E29D-4689-BCE7-734E6C14CA8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036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6174B-8924-48E3-9B81-20D08A46A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6" y="92597"/>
            <a:ext cx="11376025" cy="1007427"/>
          </a:xfrm>
        </p:spPr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CD059-8DB7-4FA4-9EC1-05B09C94235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03994" y="806779"/>
            <a:ext cx="11376024" cy="5649479"/>
          </a:xfrm>
        </p:spPr>
        <p:txBody>
          <a:bodyPr/>
          <a:lstStyle/>
          <a:p>
            <a:r>
              <a:rPr lang="en-GB" dirty="0"/>
              <a:t>Subgroup analysis:</a:t>
            </a:r>
          </a:p>
          <a:p>
            <a:pPr lvl="1"/>
            <a:r>
              <a:rPr lang="en-GB" dirty="0"/>
              <a:t>Subgroup identification: researchers look for the best subgroup which comes from domain considerations/data-driven methods</a:t>
            </a:r>
          </a:p>
          <a:p>
            <a:pPr lvl="1"/>
            <a:r>
              <a:rPr lang="en-GB" dirty="0"/>
              <a:t>Subgroup inference: provide inference on the promising subgroup and see how good the selected subgroup is </a:t>
            </a:r>
          </a:p>
          <a:p>
            <a:pPr marL="232200" lvl="1" indent="0">
              <a:buNone/>
            </a:pPr>
            <a:endParaRPr lang="en-GB" dirty="0"/>
          </a:p>
          <a:p>
            <a:r>
              <a:rPr lang="en-GB" dirty="0"/>
              <a:t>Naïve (unadjusted) estimator: the estimated effect size of the selected subgroup and perform statistical inference conditional on the selected subgroup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It is well-recognised that the naïve estimator will overestimate the true treatment effect in the selected subgroup (Thomas &amp; Bornkamp, 2017)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02ECC-A4FE-40AC-A8D5-E0CD77E855B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88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AB64-36F9-4393-8831-041AEAF6C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626" y="245102"/>
            <a:ext cx="11376025" cy="1007427"/>
          </a:xfrm>
        </p:spPr>
        <p:txBody>
          <a:bodyPr>
            <a:normAutofit/>
          </a:bodyPr>
          <a:lstStyle/>
          <a:p>
            <a:r>
              <a:rPr lang="en-GB" dirty="0"/>
              <a:t>A simulated toy example (Guo &amp; He, 2021)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D762C6-A364-496E-A486-C7DC59CDEC06}"/>
                  </a:ext>
                </a:extLst>
              </p:cNvPr>
              <p:cNvSpPr>
                <a:spLocks noGrp="1"/>
              </p:cNvSpPr>
              <p:nvPr>
                <p:ph sz="quarter" idx="19"/>
              </p:nvPr>
            </p:nvSpPr>
            <p:spPr>
              <a:xfrm>
                <a:off x="203994" y="1014761"/>
                <a:ext cx="11680380" cy="5750642"/>
              </a:xfrm>
            </p:spPr>
            <p:txBody>
              <a:bodyPr/>
              <a:lstStyle/>
              <a:p>
                <a:pPr lvl="1"/>
                <a:r>
                  <a:rPr lang="en-GB" dirty="0"/>
                  <a:t>Two pre-specified subgroups with true treatment effect sizes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dirty="0"/>
              </a:p>
              <a:p>
                <a:pPr lvl="1"/>
                <a:r>
                  <a:rPr lang="en-GB" dirty="0"/>
                  <a:t>Assume no treatment effects in both subgroups, i.e.,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= 0, and estimated effect sizes in these two subgroups,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GB" dirty="0"/>
                  <a:t>, are independent and follow standard normal distribution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(0,1)</m:t>
                    </m:r>
                  </m:oMath>
                </a14:m>
                <a:endParaRPr lang="en-GB" dirty="0"/>
              </a:p>
              <a:p>
                <a:pPr lvl="1"/>
                <a:r>
                  <a:rPr lang="en-GB" dirty="0"/>
                  <a:t>Boxplot of max(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GB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GB" dirty="0"/>
                  <a:t>) based on 10000 simulated samples</a:t>
                </a:r>
              </a:p>
              <a:p>
                <a:pPr marL="232200" lvl="1" indent="0">
                  <a:buNone/>
                </a:pPr>
                <a:endParaRPr lang="en-GB" dirty="0"/>
              </a:p>
              <a:p>
                <a:pPr marL="232200" lvl="1" indent="0">
                  <a:buNone/>
                </a:pPr>
                <a:endParaRPr lang="en-GB" sz="2600" dirty="0"/>
              </a:p>
              <a:p>
                <a:pPr lvl="1"/>
                <a:endParaRPr lang="en-GB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D762C6-A364-496E-A486-C7DC59CDEC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9"/>
              </p:nvPr>
            </p:nvSpPr>
            <p:spPr>
              <a:xfrm>
                <a:off x="203994" y="1014761"/>
                <a:ext cx="11680380" cy="5750642"/>
              </a:xfrm>
              <a:blipFill>
                <a:blip r:embed="rId3"/>
                <a:stretch>
                  <a:fillRect t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F83FD-D4A5-4CD3-845C-97E14634E6E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01919E-A962-64FD-DFA5-D6617B725F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3" y="3332372"/>
            <a:ext cx="3759296" cy="31223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FDFBC7D-9126-07E3-C509-EA8B0A39042E}"/>
                  </a:ext>
                </a:extLst>
              </p:cNvPr>
              <p:cNvSpPr txBox="1"/>
              <p:nvPr/>
            </p:nvSpPr>
            <p:spPr>
              <a:xfrm>
                <a:off x="4906828" y="3782287"/>
                <a:ext cx="6434108" cy="2232342"/>
              </a:xfrm>
              <a:prstGeom prst="rect">
                <a:avLst/>
              </a:prstGeom>
              <a:noFill/>
              <a:ln w="381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en-GB" sz="2000" dirty="0"/>
              </a:p>
              <a:p>
                <a:pPr marL="342900" indent="-342900">
                  <a:buClr>
                    <a:schemeClr val="accent1"/>
                  </a:buClr>
                  <a:buFont typeface="Wingdings" panose="05000000000000000000" pitchFamily="2" charset="2"/>
                  <a:buChar char="v"/>
                </a:pPr>
                <a:r>
                  <a:rPr lang="en-GB" sz="2000" dirty="0"/>
                  <a:t>max(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GB" sz="2000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GB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GB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/>
                  <a:t>) is an inflated estimator for max(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0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000" dirty="0"/>
                  <a:t>)</a:t>
                </a:r>
              </a:p>
              <a:p>
                <a:pPr marL="342900" indent="-342900">
                  <a:buClr>
                    <a:schemeClr val="accent1"/>
                  </a:buClr>
                  <a:buFont typeface="Wingdings" panose="05000000000000000000" pitchFamily="2" charset="2"/>
                  <a:buChar char="v"/>
                </a:pPr>
                <a:endParaRPr lang="en-GB" sz="2000" dirty="0"/>
              </a:p>
              <a:p>
                <a:pPr marL="342900" indent="-342900">
                  <a:buClr>
                    <a:schemeClr val="accent1"/>
                  </a:buClr>
                  <a:buFont typeface="Wingdings" panose="05000000000000000000" pitchFamily="2" charset="2"/>
                  <a:buChar char="v"/>
                </a:pPr>
                <a:r>
                  <a:rPr lang="en-GB" sz="2000" dirty="0"/>
                  <a:t>Interpretation: in the case where both subgroups have no treatment effects, we still observe the treatment effect in the best subgroup to be 0.6 on average</a:t>
                </a:r>
              </a:p>
              <a:p>
                <a:endParaRPr lang="en-GB" sz="1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FDFBC7D-9126-07E3-C509-EA8B0A3904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6828" y="3782287"/>
                <a:ext cx="6434108" cy="2232342"/>
              </a:xfrm>
              <a:prstGeom prst="rect">
                <a:avLst/>
              </a:prstGeom>
              <a:blipFill>
                <a:blip r:embed="rId5"/>
                <a:stretch>
                  <a:fillRect l="-566"/>
                </a:stretch>
              </a:blipFill>
              <a:ln w="3810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9140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6447B-7253-4D8D-ABAD-2CCD552D9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308014"/>
            <a:ext cx="11376025" cy="794814"/>
          </a:xfrm>
        </p:spPr>
        <p:txBody>
          <a:bodyPr/>
          <a:lstStyle/>
          <a:p>
            <a:r>
              <a:rPr lang="en-GB" dirty="0"/>
              <a:t>Method – Resampling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408B3-5350-420E-9CFE-3CD58B93A2F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7988" y="1150504"/>
            <a:ext cx="11376024" cy="5354878"/>
          </a:xfrm>
        </p:spPr>
        <p:txBody>
          <a:bodyPr/>
          <a:lstStyle/>
          <a:p>
            <a:r>
              <a:rPr lang="en-GB" dirty="0"/>
              <a:t>Main idea of resampling methods:</a:t>
            </a:r>
          </a:p>
          <a:p>
            <a:pPr lvl="1"/>
            <a:r>
              <a:rPr lang="en-GB" dirty="0"/>
              <a:t>Use independent samples to adjust for selection bias</a:t>
            </a:r>
          </a:p>
          <a:p>
            <a:endParaRPr lang="en-GB" dirty="0"/>
          </a:p>
          <a:p>
            <a:r>
              <a:rPr lang="en-GB" dirty="0"/>
              <a:t>Examples of resampling methods:</a:t>
            </a:r>
          </a:p>
          <a:p>
            <a:pPr lvl="1"/>
            <a:r>
              <a:rPr lang="en-GB" dirty="0"/>
              <a:t>Cross-validation estimator</a:t>
            </a:r>
          </a:p>
          <a:p>
            <a:pPr lvl="1"/>
            <a:r>
              <a:rPr lang="en-GB" dirty="0"/>
              <a:t>Bootstrap bias-correction methods (Foster et al., 2011; Thomas &amp; Bornkamp, 2017)</a:t>
            </a:r>
          </a:p>
          <a:p>
            <a:pPr lvl="2"/>
            <a:r>
              <a:rPr lang="en-GB" dirty="0"/>
              <a:t>Bootstrap re-substitution estimator</a:t>
            </a:r>
          </a:p>
          <a:p>
            <a:pPr lvl="3"/>
            <a:r>
              <a:rPr lang="en-GB" dirty="0"/>
              <a:t>Directly estimate the bias introduced by the subgroup selection process</a:t>
            </a:r>
          </a:p>
          <a:p>
            <a:pPr lvl="2"/>
            <a:r>
              <a:rPr lang="en-GB" dirty="0"/>
              <a:t>Bootstrap 0.632 estimator </a:t>
            </a:r>
          </a:p>
          <a:p>
            <a:pPr lvl="3"/>
            <a:r>
              <a:rPr lang="en-GB" dirty="0"/>
              <a:t>Combine unadjusted estimate with the average estimates in the estimation sample</a:t>
            </a:r>
          </a:p>
          <a:p>
            <a:pPr marL="232200" lvl="1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1B66A-3042-4D3A-8DBC-71CF69EABE2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99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9362-9B74-D3D1-A388-2AC1EF899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229889"/>
            <a:ext cx="11376025" cy="660257"/>
          </a:xfrm>
        </p:spPr>
        <p:txBody>
          <a:bodyPr/>
          <a:lstStyle/>
          <a:p>
            <a:r>
              <a:rPr lang="en-GB" dirty="0"/>
              <a:t>Cross-validation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E693C-5910-6C64-8DB3-E74B7C86296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23EA3E9-4550-0CFE-C51E-2202C50C5C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82347" y="1028962"/>
                <a:ext cx="10534228" cy="576000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60800" marR="0" indent="-2286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Pct val="100000"/>
                  <a:buFont typeface="Arial" panose="020B0604020202020204" pitchFamily="34" charset="0"/>
                  <a:buChar char="•"/>
                  <a:tabLst/>
                  <a:defRPr lang="en-US" sz="24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912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Pct val="10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216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Pct val="100000"/>
                  <a:buFont typeface="Arial" panose="020B0604020202020204" pitchFamily="34" charset="0"/>
                  <a:buChar char="•"/>
                  <a:defRPr lang="en-US" sz="2000" kern="120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52000" indent="-228600" algn="l" defTabSz="914400" rtl="0" eaLnBrk="1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Pct val="10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Split the data into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000" dirty="0"/>
                  <a:t> folds, use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000" dirty="0"/>
                  <a:t> folds for training (identification) and 1 fold for test (estimation) </a:t>
                </a:r>
              </a:p>
            </p:txBody>
          </p:sp>
        </mc:Choice>
        <mc:Fallback xmlns=""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23EA3E9-4550-0CFE-C51E-2202C50C5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347" y="1028962"/>
                <a:ext cx="10534228" cy="576000"/>
              </a:xfrm>
              <a:prstGeom prst="rect">
                <a:avLst/>
              </a:prstGeom>
              <a:blipFill>
                <a:blip r:embed="rId3"/>
                <a:stretch>
                  <a:fillRect l="-579" t="-6383" r="-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Placeholder 23">
            <a:extLst>
              <a:ext uri="{FF2B5EF4-FFF2-40B4-BE49-F238E27FC236}">
                <a16:creationId xmlns:a16="http://schemas.microsoft.com/office/drawing/2014/main" id="{2E5BFA82-4D25-7F83-8F4C-CFC55DCDDD22}"/>
              </a:ext>
            </a:extLst>
          </p:cNvPr>
          <p:cNvSpPr txBox="1">
            <a:spLocks/>
          </p:cNvSpPr>
          <p:nvPr/>
        </p:nvSpPr>
        <p:spPr>
          <a:xfrm>
            <a:off x="440550" y="906048"/>
            <a:ext cx="575916" cy="576000"/>
          </a:xfrm>
          <a:prstGeom prst="ellipse">
            <a:avLst/>
          </a:prstGeom>
          <a:solidFill>
            <a:schemeClr val="accent5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1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F9DD8ED-BCFE-4962-1DD6-DD918C27C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490242"/>
              </p:ext>
            </p:extLst>
          </p:nvPr>
        </p:nvGraphicFramePr>
        <p:xfrm>
          <a:off x="3141707" y="1642456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2D2B9FA-43BE-BB55-CF1E-DE1EF8CE248C}"/>
              </a:ext>
            </a:extLst>
          </p:cNvPr>
          <p:cNvSpPr txBox="1"/>
          <p:nvPr/>
        </p:nvSpPr>
        <p:spPr>
          <a:xfrm>
            <a:off x="1338607" y="1551597"/>
            <a:ext cx="1707327" cy="640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5"/>
                </a:solidFill>
              </a:rPr>
              <a:t>Original data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GB" sz="1400" dirty="0"/>
              <a:t>(divided into 5 parts)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EE1B82-8D77-412B-60F9-A6D76066A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907999"/>
              </p:ext>
            </p:extLst>
          </p:nvPr>
        </p:nvGraphicFramePr>
        <p:xfrm>
          <a:off x="3166891" y="2271931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3AE4B77-C81E-BE51-76F5-CE2EB55535A3}"/>
              </a:ext>
            </a:extLst>
          </p:cNvPr>
          <p:cNvSpPr txBox="1"/>
          <p:nvPr/>
        </p:nvSpPr>
        <p:spPr>
          <a:xfrm>
            <a:off x="1570523" y="2259129"/>
            <a:ext cx="1292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262929"/>
                </a:solidFill>
              </a:rPr>
              <a:t>Iteration 1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9126837-1C5C-8471-FA28-0C3B3F779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86553"/>
              </p:ext>
            </p:extLst>
          </p:nvPr>
        </p:nvGraphicFramePr>
        <p:xfrm>
          <a:off x="3176169" y="2670820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6CFB8FE6-7C98-5954-7EFB-24BFA12FCF7F}"/>
              </a:ext>
            </a:extLst>
          </p:cNvPr>
          <p:cNvSpPr txBox="1"/>
          <p:nvPr/>
        </p:nvSpPr>
        <p:spPr>
          <a:xfrm>
            <a:off x="1579801" y="2665969"/>
            <a:ext cx="1292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262929"/>
                </a:solidFill>
              </a:rPr>
              <a:t>Iteration 2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9415241-57AB-F44C-DD95-E7787A2CB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884329"/>
              </p:ext>
            </p:extLst>
          </p:nvPr>
        </p:nvGraphicFramePr>
        <p:xfrm>
          <a:off x="3185448" y="3069709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C60A5C73-3BED-0E9C-C231-ADFBA405EC98}"/>
              </a:ext>
            </a:extLst>
          </p:cNvPr>
          <p:cNvSpPr txBox="1"/>
          <p:nvPr/>
        </p:nvSpPr>
        <p:spPr>
          <a:xfrm>
            <a:off x="1589080" y="3072809"/>
            <a:ext cx="1292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262929"/>
                </a:solidFill>
              </a:rPr>
              <a:t>Iteration 3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0049343-698E-F4AD-AD89-465916BFF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278389"/>
              </p:ext>
            </p:extLst>
          </p:nvPr>
        </p:nvGraphicFramePr>
        <p:xfrm>
          <a:off x="3186775" y="3468596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909C6E6A-245D-65FA-BED7-80CD1C3CB1F7}"/>
              </a:ext>
            </a:extLst>
          </p:cNvPr>
          <p:cNvSpPr txBox="1"/>
          <p:nvPr/>
        </p:nvSpPr>
        <p:spPr>
          <a:xfrm>
            <a:off x="1590407" y="3471696"/>
            <a:ext cx="1292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262929"/>
                </a:solidFill>
              </a:rPr>
              <a:t>Iteration 4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7A32156-BDD7-8594-FABF-915FF2402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058772"/>
              </p:ext>
            </p:extLst>
          </p:nvPr>
        </p:nvGraphicFramePr>
        <p:xfrm>
          <a:off x="3196055" y="3867486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028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914028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Fold 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ADE931D0-68FC-79FB-6010-DC9838B04306}"/>
              </a:ext>
            </a:extLst>
          </p:cNvPr>
          <p:cNvSpPr txBox="1"/>
          <p:nvPr/>
        </p:nvSpPr>
        <p:spPr>
          <a:xfrm>
            <a:off x="1599687" y="3878537"/>
            <a:ext cx="1292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rgbClr val="262929"/>
                </a:solidFill>
              </a:rPr>
              <a:t>Iteration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E6D2B9-6036-7577-8BE0-6E0D9DDA4AC7}"/>
              </a:ext>
            </a:extLst>
          </p:cNvPr>
          <p:cNvSpPr txBox="1"/>
          <p:nvPr/>
        </p:nvSpPr>
        <p:spPr>
          <a:xfrm>
            <a:off x="8085164" y="2705046"/>
            <a:ext cx="3147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6"/>
                </a:solidFill>
              </a:rPr>
              <a:t>Training (identification) sets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AE09AC-93AF-62B3-D90F-00A1D794649D}"/>
              </a:ext>
            </a:extLst>
          </p:cNvPr>
          <p:cNvSpPr txBox="1"/>
          <p:nvPr/>
        </p:nvSpPr>
        <p:spPr>
          <a:xfrm>
            <a:off x="8095250" y="3334598"/>
            <a:ext cx="24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2"/>
                </a:solidFill>
              </a:rPr>
              <a:t>Test (estimation) sets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5795556C-4658-716B-1D94-3D1C7628522D}"/>
              </a:ext>
            </a:extLst>
          </p:cNvPr>
          <p:cNvSpPr txBox="1">
            <a:spLocks/>
          </p:cNvSpPr>
          <p:nvPr/>
        </p:nvSpPr>
        <p:spPr>
          <a:xfrm>
            <a:off x="397207" y="4349465"/>
            <a:ext cx="575916" cy="576000"/>
          </a:xfrm>
          <a:prstGeom prst="ellipse">
            <a:avLst/>
          </a:prstGeom>
          <a:solidFill>
            <a:schemeClr val="accent6"/>
          </a:solidFill>
        </p:spPr>
        <p:txBody>
          <a:bodyPr wrap="none" anchor="ctr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GB" sz="3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BC1979E7-BE2E-18CB-EED9-46AB04B26BE9}"/>
              </a:ext>
            </a:extLst>
          </p:cNvPr>
          <p:cNvSpPr txBox="1">
            <a:spLocks/>
          </p:cNvSpPr>
          <p:nvPr/>
        </p:nvSpPr>
        <p:spPr>
          <a:xfrm>
            <a:off x="1259369" y="4471042"/>
            <a:ext cx="10067959" cy="6430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Within each iteration, perform subgroup identification based on the </a:t>
            </a:r>
            <a:r>
              <a:rPr lang="en-US" sz="2000" b="1" dirty="0">
                <a:solidFill>
                  <a:schemeClr val="accent6"/>
                </a:solidFill>
              </a:rPr>
              <a:t>training (identification) set</a:t>
            </a:r>
            <a:endParaRPr lang="en-US" sz="2000" b="1" dirty="0">
              <a:solidFill>
                <a:srgbClr val="FFC000"/>
              </a:solidFill>
            </a:endParaRP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650A1A55-A327-296F-F822-46404873E864}"/>
              </a:ext>
            </a:extLst>
          </p:cNvPr>
          <p:cNvSpPr txBox="1">
            <a:spLocks/>
          </p:cNvSpPr>
          <p:nvPr/>
        </p:nvSpPr>
        <p:spPr>
          <a:xfrm>
            <a:off x="1335934" y="5042283"/>
            <a:ext cx="10276241" cy="576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Predict treatment effects for subjects in the </a:t>
            </a:r>
            <a:r>
              <a:rPr lang="en-GB" sz="2000" b="1" dirty="0">
                <a:solidFill>
                  <a:schemeClr val="accent2"/>
                </a:solidFill>
              </a:rPr>
              <a:t>test (estimation) set </a:t>
            </a:r>
            <a:r>
              <a:rPr lang="en-GB" sz="2000" dirty="0"/>
              <a:t>based on the subgroup identification model constructed on the </a:t>
            </a:r>
            <a:r>
              <a:rPr lang="en-GB" sz="2000" b="1" dirty="0">
                <a:solidFill>
                  <a:schemeClr val="accent6"/>
                </a:solidFill>
              </a:rPr>
              <a:t>training (identification) set</a:t>
            </a:r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174F1F75-9AEE-05F6-8B1B-98E2AC3034B6}"/>
              </a:ext>
            </a:extLst>
          </p:cNvPr>
          <p:cNvSpPr txBox="1">
            <a:spLocks/>
          </p:cNvSpPr>
          <p:nvPr/>
        </p:nvSpPr>
        <p:spPr>
          <a:xfrm>
            <a:off x="398605" y="5027067"/>
            <a:ext cx="575916" cy="576000"/>
          </a:xfrm>
          <a:prstGeom prst="ellipse">
            <a:avLst/>
          </a:prstGeom>
          <a:solidFill>
            <a:schemeClr val="accent2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782F5B83-71AA-A3EA-C928-298A68704BFF}"/>
              </a:ext>
            </a:extLst>
          </p:cNvPr>
          <p:cNvSpPr txBox="1">
            <a:spLocks/>
          </p:cNvSpPr>
          <p:nvPr/>
        </p:nvSpPr>
        <p:spPr>
          <a:xfrm>
            <a:off x="1243466" y="5727195"/>
            <a:ext cx="10436999" cy="8629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Each subject will have an out-of-sample predicted treatment effect. Adjusted subgroup treatment effect will be estimated by averaging over out-of-sample predictions for subjects in the subgroup. 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0" name="Text Placeholder 23">
            <a:extLst>
              <a:ext uri="{FF2B5EF4-FFF2-40B4-BE49-F238E27FC236}">
                <a16:creationId xmlns:a16="http://schemas.microsoft.com/office/drawing/2014/main" id="{0C034786-D1EC-E533-0CC8-00FE219BCA3A}"/>
              </a:ext>
            </a:extLst>
          </p:cNvPr>
          <p:cNvSpPr txBox="1">
            <a:spLocks/>
          </p:cNvSpPr>
          <p:nvPr/>
        </p:nvSpPr>
        <p:spPr>
          <a:xfrm>
            <a:off x="415383" y="5763786"/>
            <a:ext cx="575916" cy="5760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475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 animBg="1"/>
      <p:bldP spid="26" grpId="0" build="p"/>
      <p:bldP spid="27" grpId="0"/>
      <p:bldP spid="28" grpId="0" animBg="1"/>
      <p:bldP spid="29" grpId="0" build="p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3B79-EA9B-16A2-196B-9803E610F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87" y="0"/>
            <a:ext cx="8226672" cy="741601"/>
          </a:xfrm>
        </p:spPr>
        <p:txBody>
          <a:bodyPr anchor="b">
            <a:normAutofit/>
          </a:bodyPr>
          <a:lstStyle/>
          <a:p>
            <a:r>
              <a:rPr lang="en-GB" dirty="0"/>
              <a:t>Bootstrap-based approaches </a:t>
            </a:r>
          </a:p>
        </p:txBody>
      </p:sp>
      <p:sp>
        <p:nvSpPr>
          <p:cNvPr id="64" name="Text Placeholder 6">
            <a:extLst>
              <a:ext uri="{FF2B5EF4-FFF2-40B4-BE49-F238E27FC236}">
                <a16:creationId xmlns:a16="http://schemas.microsoft.com/office/drawing/2014/main" id="{0D573E36-7EC6-4DCD-BBA9-08938537AAD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282347" y="893789"/>
            <a:ext cx="10269294" cy="576000"/>
          </a:xfrm>
        </p:spPr>
        <p:txBody>
          <a:bodyPr/>
          <a:lstStyle/>
          <a:p>
            <a:r>
              <a:rPr lang="en-US" sz="2000" dirty="0"/>
              <a:t>Split the data into training (identification) and test (estimation) sets by bootstrapping (sampling with replacement)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7C0E4B0-CC5F-D215-592B-E217D02BE2F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97207" y="4277904"/>
            <a:ext cx="575916" cy="576000"/>
          </a:xfrm>
        </p:spPr>
        <p:txBody>
          <a:bodyPr wrap="none" anchor="ctr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0A0FA85D-B51A-93BB-01FD-7DD5AB0E4EC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299124" y="4343823"/>
            <a:ext cx="10067959" cy="576000"/>
          </a:xfrm>
        </p:spPr>
        <p:txBody>
          <a:bodyPr/>
          <a:lstStyle/>
          <a:p>
            <a:r>
              <a:rPr lang="en-US" sz="2000" dirty="0"/>
              <a:t>Within each bootstrap sample, perform subgroup identification based on the </a:t>
            </a:r>
            <a:r>
              <a:rPr lang="en-US" sz="2000" b="1" dirty="0">
                <a:solidFill>
                  <a:schemeClr val="accent6"/>
                </a:solidFill>
              </a:rPr>
              <a:t>training (identification) set</a:t>
            </a:r>
            <a:r>
              <a:rPr lang="en-US" sz="2000" dirty="0"/>
              <a:t> and obtain subgroup effect in the </a:t>
            </a:r>
            <a:r>
              <a:rPr lang="en-US" sz="2000" b="1" dirty="0">
                <a:solidFill>
                  <a:schemeClr val="accent6"/>
                </a:solidFill>
              </a:rPr>
              <a:t>training (identification) set</a:t>
            </a:r>
          </a:p>
        </p:txBody>
      </p:sp>
      <p:sp>
        <p:nvSpPr>
          <p:cNvPr id="70" name="Text Placeholder 10">
            <a:extLst>
              <a:ext uri="{FF2B5EF4-FFF2-40B4-BE49-F238E27FC236}">
                <a16:creationId xmlns:a16="http://schemas.microsoft.com/office/drawing/2014/main" id="{34FA8A22-0EA3-421E-E79C-425A4898268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99124" y="5488659"/>
            <a:ext cx="10202182" cy="862929"/>
          </a:xfrm>
        </p:spPr>
        <p:txBody>
          <a:bodyPr/>
          <a:lstStyle/>
          <a:p>
            <a:r>
              <a:rPr lang="en-US" sz="2000" dirty="0"/>
              <a:t>Compare the treatment effect in the selected subgroup between the </a:t>
            </a:r>
            <a:r>
              <a:rPr lang="en-US" sz="2000" b="1" dirty="0">
                <a:solidFill>
                  <a:schemeClr val="accent6"/>
                </a:solidFill>
              </a:rPr>
              <a:t>training (identification) set</a:t>
            </a:r>
            <a:r>
              <a:rPr lang="en-US" sz="2000" dirty="0"/>
              <a:t> and the </a:t>
            </a:r>
            <a:r>
              <a:rPr lang="en-US" sz="2000" b="1" dirty="0">
                <a:solidFill>
                  <a:schemeClr val="accent2"/>
                </a:solidFill>
              </a:rPr>
              <a:t>test (estimation) 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0F93A-CC6C-1C36-093A-4B5A23A9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54800"/>
            <a:ext cx="407988" cy="30914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F8E47D07-9D1E-4FE9-B31A-2F5863681021}" type="slidenum">
              <a:rPr lang="en-GB" smtClean="0"/>
              <a:pPr>
                <a:spcAft>
                  <a:spcPts val="600"/>
                </a:spcAft>
              </a:pPr>
              <a:t>8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5FFDFDB-ECF8-F983-E4AF-5639FF0EF1C6}"/>
                  </a:ext>
                </a:extLst>
              </p:cNvPr>
              <p:cNvSpPr txBox="1"/>
              <p:nvPr/>
            </p:nvSpPr>
            <p:spPr>
              <a:xfrm>
                <a:off x="439152" y="6282993"/>
                <a:ext cx="113136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GB" sz="2000" dirty="0"/>
                  <a:t>Repeat steps 2-4 for </a:t>
                </a:r>
                <a14:m>
                  <m:oMath xmlns:m="http://schemas.openxmlformats.org/officeDocument/2006/math">
                    <m:r>
                      <a:rPr lang="en-GB" sz="200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2000" dirty="0"/>
                  <a:t> bootstrap samples, estimate the bias and adjust the original estimates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5FFDFDB-ECF8-F983-E4AF-5639FF0EF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52" y="6282993"/>
                <a:ext cx="11313695" cy="369332"/>
              </a:xfrm>
              <a:prstGeom prst="rect">
                <a:avLst/>
              </a:prstGeom>
              <a:blipFill>
                <a:blip r:embed="rId3"/>
                <a:stretch>
                  <a:fillRect l="-539" t="-18333" b="-3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7B38C90-B910-236C-1D6A-E9218971B776}"/>
              </a:ext>
            </a:extLst>
          </p:cNvPr>
          <p:cNvSpPr txBox="1">
            <a:spLocks/>
          </p:cNvSpPr>
          <p:nvPr/>
        </p:nvSpPr>
        <p:spPr>
          <a:xfrm>
            <a:off x="1312082" y="4962773"/>
            <a:ext cx="8838539" cy="576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Predict subgroup treatment effect in the </a:t>
            </a:r>
            <a:r>
              <a:rPr lang="en-GB" sz="2000" b="1" dirty="0">
                <a:solidFill>
                  <a:schemeClr val="accent2"/>
                </a:solidFill>
              </a:rPr>
              <a:t>test (estimation) set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74451A2-F8B5-37D8-BA69-6E51E5D7EE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515690"/>
              </p:ext>
            </p:extLst>
          </p:nvPr>
        </p:nvGraphicFramePr>
        <p:xfrm>
          <a:off x="2753454" y="1642456"/>
          <a:ext cx="4570140" cy="370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2656432643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0313109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79481369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692849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BF6F6A5-519D-DB6A-0114-ABED4A536213}"/>
              </a:ext>
            </a:extLst>
          </p:cNvPr>
          <p:cNvSpPr txBox="1"/>
          <p:nvPr/>
        </p:nvSpPr>
        <p:spPr>
          <a:xfrm>
            <a:off x="1219333" y="1669409"/>
            <a:ext cx="1555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5"/>
                </a:solidFill>
              </a:rPr>
              <a:t>Original 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7FA693-5061-3B7F-EEB3-705557F164A7}"/>
              </a:ext>
            </a:extLst>
          </p:cNvPr>
          <p:cNvSpPr txBox="1"/>
          <p:nvPr/>
        </p:nvSpPr>
        <p:spPr>
          <a:xfrm>
            <a:off x="1346566" y="2560041"/>
            <a:ext cx="1418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/>
              <a:t>Bootstrap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24305C-114A-C802-14F2-1FB7F53E803D}"/>
              </a:ext>
            </a:extLst>
          </p:cNvPr>
          <p:cNvSpPr txBox="1"/>
          <p:nvPr/>
        </p:nvSpPr>
        <p:spPr>
          <a:xfrm>
            <a:off x="1339575" y="3056390"/>
            <a:ext cx="1418465" cy="10495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/>
              <a:t>Bootstrap 2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GB" sz="2000" b="1" dirty="0"/>
              <a:t>…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GB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8A88387-99A8-409F-D4F2-7EF8CD403646}"/>
                  </a:ext>
                </a:extLst>
              </p:cNvPr>
              <p:cNvSpPr txBox="1"/>
              <p:nvPr/>
            </p:nvSpPr>
            <p:spPr>
              <a:xfrm>
                <a:off x="1349362" y="3728908"/>
                <a:ext cx="14745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GB" sz="2000" b="1" dirty="0"/>
                  <a:t>Bootstrap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8A88387-99A8-409F-D4F2-7EF8CD403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362" y="3728908"/>
                <a:ext cx="1474571" cy="369332"/>
              </a:xfrm>
              <a:prstGeom prst="rect">
                <a:avLst/>
              </a:prstGeom>
              <a:blipFill>
                <a:blip r:embed="rId4"/>
                <a:stretch>
                  <a:fillRect l="-4132" t="-18333" b="-3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8">
            <a:extLst>
              <a:ext uri="{FF2B5EF4-FFF2-40B4-BE49-F238E27FC236}">
                <a16:creationId xmlns:a16="http://schemas.microsoft.com/office/drawing/2014/main" id="{1B515BFC-4F72-21A1-2138-B0F7081615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107237"/>
              </p:ext>
            </p:extLst>
          </p:nvPr>
        </p:nvGraphicFramePr>
        <p:xfrm>
          <a:off x="2771630" y="2566644"/>
          <a:ext cx="457014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2656432643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0313109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79481369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692849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14" name="Text Placeholder 23">
            <a:extLst>
              <a:ext uri="{FF2B5EF4-FFF2-40B4-BE49-F238E27FC236}">
                <a16:creationId xmlns:a16="http://schemas.microsoft.com/office/drawing/2014/main" id="{BBD49B77-8E62-8DCD-E319-60FD06371B65}"/>
              </a:ext>
            </a:extLst>
          </p:cNvPr>
          <p:cNvSpPr txBox="1">
            <a:spLocks/>
          </p:cNvSpPr>
          <p:nvPr/>
        </p:nvSpPr>
        <p:spPr>
          <a:xfrm>
            <a:off x="398605" y="4925255"/>
            <a:ext cx="575916" cy="576000"/>
          </a:xfrm>
          <a:prstGeom prst="ellipse">
            <a:avLst/>
          </a:prstGeom>
          <a:solidFill>
            <a:schemeClr val="accent2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Text Placeholder 23">
            <a:extLst>
              <a:ext uri="{FF2B5EF4-FFF2-40B4-BE49-F238E27FC236}">
                <a16:creationId xmlns:a16="http://schemas.microsoft.com/office/drawing/2014/main" id="{15C8FD65-5D34-11EF-AE97-140A1C8152B2}"/>
              </a:ext>
            </a:extLst>
          </p:cNvPr>
          <p:cNvSpPr txBox="1">
            <a:spLocks/>
          </p:cNvSpPr>
          <p:nvPr/>
        </p:nvSpPr>
        <p:spPr>
          <a:xfrm>
            <a:off x="415383" y="5604764"/>
            <a:ext cx="575916" cy="5760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8" name="Text Placeholder 23">
            <a:extLst>
              <a:ext uri="{FF2B5EF4-FFF2-40B4-BE49-F238E27FC236}">
                <a16:creationId xmlns:a16="http://schemas.microsoft.com/office/drawing/2014/main" id="{647ED883-0864-B81C-2EF6-CF544E5AF357}"/>
              </a:ext>
            </a:extLst>
          </p:cNvPr>
          <p:cNvSpPr txBox="1">
            <a:spLocks/>
          </p:cNvSpPr>
          <p:nvPr/>
        </p:nvSpPr>
        <p:spPr>
          <a:xfrm>
            <a:off x="440550" y="890146"/>
            <a:ext cx="575916" cy="576000"/>
          </a:xfrm>
          <a:prstGeom prst="ellipse">
            <a:avLst/>
          </a:prstGeom>
          <a:solidFill>
            <a:schemeClr val="accent5"/>
          </a:solidFill>
        </p:spPr>
        <p:txBody>
          <a:bodyPr vert="horz" wrap="none" lIns="91440" tIns="45720" rIns="91440" bIns="0" rtlCol="0" anchor="ctr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800" marR="0" indent="-230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lang="en-US"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912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21600" indent="-230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</a:rPr>
              <a:t>1</a:t>
            </a:r>
          </a:p>
        </p:txBody>
      </p:sp>
      <p:graphicFrame>
        <p:nvGraphicFramePr>
          <p:cNvPr id="21" name="Table 8">
            <a:extLst>
              <a:ext uri="{FF2B5EF4-FFF2-40B4-BE49-F238E27FC236}">
                <a16:creationId xmlns:a16="http://schemas.microsoft.com/office/drawing/2014/main" id="{43667EF2-6C8C-F981-E5BC-2C1E41C52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141404"/>
              </p:ext>
            </p:extLst>
          </p:nvPr>
        </p:nvGraphicFramePr>
        <p:xfrm>
          <a:off x="2773028" y="3021048"/>
          <a:ext cx="457014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2656432643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0313109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79481369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692849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graphicFrame>
        <p:nvGraphicFramePr>
          <p:cNvPr id="23" name="Table 8">
            <a:extLst>
              <a:ext uri="{FF2B5EF4-FFF2-40B4-BE49-F238E27FC236}">
                <a16:creationId xmlns:a16="http://schemas.microsoft.com/office/drawing/2014/main" id="{D135CF67-622E-92BD-EC14-125F09832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657349"/>
              </p:ext>
            </p:extLst>
          </p:nvPr>
        </p:nvGraphicFramePr>
        <p:xfrm>
          <a:off x="2774426" y="3710344"/>
          <a:ext cx="4570140" cy="370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2656432643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05240693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0313109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59081324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794813694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402167828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6928497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graphicFrame>
        <p:nvGraphicFramePr>
          <p:cNvPr id="25" name="Table 8">
            <a:extLst>
              <a:ext uri="{FF2B5EF4-FFF2-40B4-BE49-F238E27FC236}">
                <a16:creationId xmlns:a16="http://schemas.microsoft.com/office/drawing/2014/main" id="{4905405E-329F-3E44-77B0-FDB45C332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88977"/>
              </p:ext>
            </p:extLst>
          </p:nvPr>
        </p:nvGraphicFramePr>
        <p:xfrm>
          <a:off x="7705760" y="2584820"/>
          <a:ext cx="1371042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graphicFrame>
        <p:nvGraphicFramePr>
          <p:cNvPr id="26" name="Table 8">
            <a:extLst>
              <a:ext uri="{FF2B5EF4-FFF2-40B4-BE49-F238E27FC236}">
                <a16:creationId xmlns:a16="http://schemas.microsoft.com/office/drawing/2014/main" id="{CED136CA-C9F8-8223-9B8D-70156DA4D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032398"/>
              </p:ext>
            </p:extLst>
          </p:nvPr>
        </p:nvGraphicFramePr>
        <p:xfrm>
          <a:off x="7715547" y="3005668"/>
          <a:ext cx="91402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014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57014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graphicFrame>
        <p:nvGraphicFramePr>
          <p:cNvPr id="27" name="Table 8">
            <a:extLst>
              <a:ext uri="{FF2B5EF4-FFF2-40B4-BE49-F238E27FC236}">
                <a16:creationId xmlns:a16="http://schemas.microsoft.com/office/drawing/2014/main" id="{888C4167-84C6-5AAA-040A-804F6B142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934667"/>
              </p:ext>
            </p:extLst>
          </p:nvPr>
        </p:nvGraphicFramePr>
        <p:xfrm>
          <a:off x="7707155" y="3693566"/>
          <a:ext cx="173884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4712">
                  <a:extLst>
                    <a:ext uri="{9D8B030D-6E8A-4147-A177-3AD203B41FA5}">
                      <a16:colId xmlns:a16="http://schemas.microsoft.com/office/drawing/2014/main" val="2893061680"/>
                    </a:ext>
                  </a:extLst>
                </a:gridCol>
                <a:gridCol w="434712">
                  <a:extLst>
                    <a:ext uri="{9D8B030D-6E8A-4147-A177-3AD203B41FA5}">
                      <a16:colId xmlns:a16="http://schemas.microsoft.com/office/drawing/2014/main" val="3700405500"/>
                    </a:ext>
                  </a:extLst>
                </a:gridCol>
                <a:gridCol w="434712">
                  <a:extLst>
                    <a:ext uri="{9D8B030D-6E8A-4147-A177-3AD203B41FA5}">
                      <a16:colId xmlns:a16="http://schemas.microsoft.com/office/drawing/2014/main" val="1890927910"/>
                    </a:ext>
                  </a:extLst>
                </a:gridCol>
                <a:gridCol w="434712">
                  <a:extLst>
                    <a:ext uri="{9D8B030D-6E8A-4147-A177-3AD203B41FA5}">
                      <a16:colId xmlns:a16="http://schemas.microsoft.com/office/drawing/2014/main" val="3328068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20297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9174000B-FDC7-B330-0030-46FC22116F6B}"/>
              </a:ext>
            </a:extLst>
          </p:cNvPr>
          <p:cNvSpPr txBox="1"/>
          <p:nvPr/>
        </p:nvSpPr>
        <p:spPr>
          <a:xfrm>
            <a:off x="2718032" y="2164359"/>
            <a:ext cx="3147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6"/>
                </a:solidFill>
              </a:rPr>
              <a:t>Training (identification) sets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69B9A50-8F35-ACCE-3100-8A7C33463C21}"/>
              </a:ext>
            </a:extLst>
          </p:cNvPr>
          <p:cNvSpPr txBox="1"/>
          <p:nvPr/>
        </p:nvSpPr>
        <p:spPr>
          <a:xfrm>
            <a:off x="7610217" y="2165757"/>
            <a:ext cx="24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GB" sz="2000" b="1" dirty="0">
                <a:solidFill>
                  <a:schemeClr val="accent2"/>
                </a:solidFill>
              </a:rPr>
              <a:t>Test (estimation) sets</a:t>
            </a:r>
          </a:p>
        </p:txBody>
      </p:sp>
    </p:spTree>
    <p:extLst>
      <p:ext uri="{BB962C8B-B14F-4D97-AF65-F5344CB8AC3E}">
        <p14:creationId xmlns:p14="http://schemas.microsoft.com/office/powerpoint/2010/main" val="273998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 animBg="1"/>
      <p:bldP spid="66" grpId="0" build="p"/>
      <p:bldP spid="70" grpId="0" build="p"/>
      <p:bldP spid="32" grpId="0"/>
      <p:bldP spid="6" grpId="0"/>
      <p:bldP spid="14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FD273-BA21-4DB7-841D-1886C3B67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475" y="181791"/>
            <a:ext cx="11376025" cy="1007427"/>
          </a:xfrm>
        </p:spPr>
        <p:txBody>
          <a:bodyPr/>
          <a:lstStyle/>
          <a:p>
            <a:r>
              <a:rPr lang="en-GB" dirty="0"/>
              <a:t>Bootstrap re-substitution and bootstrap 0.632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63F09-24C3-411E-A37F-922F1A4DF99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8E47D07-9D1E-4FE9-B31A-2F5863681021}" type="slidenum">
              <a:rPr lang="en-GB" smtClean="0"/>
              <a:pPr/>
              <a:t>9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E2A08FA5-E3DB-9595-C1D9-F58037619E67}"/>
                  </a:ext>
                </a:extLst>
              </p:cNvPr>
              <p:cNvSpPr/>
              <p:nvPr/>
            </p:nvSpPr>
            <p:spPr>
              <a:xfrm>
                <a:off x="831727" y="1121049"/>
                <a:ext cx="4619108" cy="668410"/>
              </a:xfrm>
              <a:prstGeom prst="roundRect">
                <a:avLst/>
              </a:prstGeom>
              <a:noFill/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GB" dirty="0">
                    <a:solidFill>
                      <a:schemeClr val="tx1"/>
                    </a:solidFill>
                  </a:rPr>
                  <a:t>Subgroup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identified from the </a:t>
                </a:r>
                <a:r>
                  <a:rPr lang="en-GB" b="1" dirty="0">
                    <a:solidFill>
                      <a:schemeClr val="accent5"/>
                    </a:solidFill>
                  </a:rPr>
                  <a:t>full dataset</a:t>
                </a: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, estimate the treatment effect in </a:t>
                </a:r>
                <a14:m>
                  <m:oMath xmlns:m="http://schemas.openxmlformats.org/officeDocument/2006/math">
                    <m:r>
                      <a:rPr lang="en-GB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E2A08FA5-E3DB-9595-C1D9-F58037619E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27" y="1121049"/>
                <a:ext cx="4619108" cy="668410"/>
              </a:xfrm>
              <a:prstGeom prst="roundRect">
                <a:avLst/>
              </a:prstGeom>
              <a:blipFill>
                <a:blip r:embed="rId3"/>
                <a:stretch>
                  <a:fillRect b="-5172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CCCEA6-3B0E-200E-EFA9-D21FFAB51BF5}"/>
                  </a:ext>
                </a:extLst>
              </p:cNvPr>
              <p:cNvSpPr txBox="1"/>
              <p:nvPr/>
            </p:nvSpPr>
            <p:spPr>
              <a:xfrm>
                <a:off x="6431457" y="1277667"/>
                <a:ext cx="4659994" cy="3556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GB" dirty="0"/>
                  <a:t>Naïve treatment effect estimate in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1" i="1" smtClean="0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</m:e>
                        </m:acc>
                      </m:e>
                      <m:sub>
                        <m:r>
                          <a:rPr lang="en-GB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𝒏𝒂𝒊𝒗𝒆</m:t>
                        </m:r>
                      </m:sub>
                    </m:sSub>
                    <m:r>
                      <a:rPr lang="en-GB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𝑺</m:t>
                    </m:r>
                    <m:r>
                      <a:rPr lang="en-GB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b="1" dirty="0" err="1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CCCEA6-3B0E-200E-EFA9-D21FFAB51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457" y="1277667"/>
                <a:ext cx="4659994" cy="355675"/>
              </a:xfrm>
              <a:prstGeom prst="rect">
                <a:avLst/>
              </a:prstGeom>
              <a:blipFill>
                <a:blip r:embed="rId4"/>
                <a:stretch>
                  <a:fillRect l="-1047" t="-13793" b="-275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2E00FA14-5A73-E7DC-BBE5-DEC8AF7F1A6D}"/>
                  </a:ext>
                </a:extLst>
              </p:cNvPr>
              <p:cNvSpPr/>
              <p:nvPr/>
            </p:nvSpPr>
            <p:spPr>
              <a:xfrm>
                <a:off x="872613" y="2578137"/>
                <a:ext cx="4619108" cy="656969"/>
              </a:xfrm>
              <a:prstGeom prst="roundRect">
                <a:avLst/>
              </a:prstGeom>
              <a:noFill/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92500"/>
              </a:bodyPr>
              <a:lstStyle/>
              <a:p>
                <a:pPr algn="ctr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GB" dirty="0">
                    <a:solidFill>
                      <a:schemeClr val="tx1"/>
                    </a:solidFill>
                  </a:rPr>
                  <a:t>Draw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bootstrap samples from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bootstrap sample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2E00FA14-5A73-E7DC-BBE5-DEC8AF7F1A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613" y="2578137"/>
                <a:ext cx="4619108" cy="656969"/>
              </a:xfrm>
              <a:prstGeom prst="roundRect">
                <a:avLst/>
              </a:prstGeom>
              <a:blipFill>
                <a:blip r:embed="rId5"/>
                <a:stretch>
                  <a:fillRect r="-131" b="-1754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7CF86332-E16A-B3B6-A6E8-8E5ABC56CB03}"/>
                  </a:ext>
                </a:extLst>
              </p:cNvPr>
              <p:cNvSpPr/>
              <p:nvPr/>
            </p:nvSpPr>
            <p:spPr>
              <a:xfrm>
                <a:off x="144963" y="4529764"/>
                <a:ext cx="2813824" cy="647655"/>
              </a:xfrm>
              <a:prstGeom prst="roundRect">
                <a:avLst/>
              </a:prstGeom>
              <a:noFill/>
              <a:ln w="381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lnSpcReduction="10000"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GB" sz="1700" b="1" dirty="0">
                    <a:solidFill>
                      <a:schemeClr val="accent6"/>
                    </a:solidFill>
                  </a:rPr>
                  <a:t>Identification sample</a:t>
                </a:r>
                <a:r>
                  <a:rPr lang="en-GB" sz="1700" dirty="0">
                    <a:solidFill>
                      <a:schemeClr val="tx1"/>
                    </a:solidFill>
                  </a:rPr>
                  <a:t> Subgroup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GB" sz="17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7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is</m:t>
                    </m:r>
                    <m:r>
                      <a:rPr lang="en-GB" sz="17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17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identified</m:t>
                    </m:r>
                  </m:oMath>
                </a14:m>
                <a:endParaRPr lang="en-GB" sz="17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7CF86332-E16A-B3B6-A6E8-8E5ABC56CB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63" y="4529764"/>
                <a:ext cx="2813824" cy="647655"/>
              </a:xfrm>
              <a:prstGeom prst="roundRect">
                <a:avLst/>
              </a:prstGeom>
              <a:blipFill>
                <a:blip r:embed="rId6"/>
                <a:stretch>
                  <a:fillRect b="-4464"/>
                </a:stretch>
              </a:blipFill>
              <a:ln w="38100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07CF92D4-2F27-772A-E8BA-B3EF20325806}"/>
                  </a:ext>
                </a:extLst>
              </p:cNvPr>
              <p:cNvSpPr/>
              <p:nvPr/>
            </p:nvSpPr>
            <p:spPr>
              <a:xfrm>
                <a:off x="3192606" y="4538273"/>
                <a:ext cx="3167864" cy="639146"/>
              </a:xfrm>
              <a:prstGeom prst="round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>
                  <a:lnSpc>
                    <a:spcPct val="80000"/>
                  </a:lnSpc>
                  <a:spcAft>
                    <a:spcPts val="600"/>
                  </a:spcAft>
                </a:pPr>
                <a:r>
                  <a:rPr lang="en-GB" sz="1700" b="1" dirty="0">
                    <a:solidFill>
                      <a:schemeClr val="accent2"/>
                    </a:solidFill>
                  </a:rPr>
                  <a:t>Estimation sample</a:t>
                </a:r>
                <a:endParaRPr lang="en-GB" sz="1700" dirty="0">
                  <a:solidFill>
                    <a:schemeClr val="tx1"/>
                  </a:solidFill>
                </a:endParaRPr>
              </a:p>
              <a:p>
                <a:pPr algn="ctr">
                  <a:lnSpc>
                    <a:spcPct val="80000"/>
                  </a:lnSpc>
                  <a:spcAft>
                    <a:spcPts val="600"/>
                  </a:spcAft>
                </a:pPr>
                <a:r>
                  <a:rPr lang="en-GB" sz="1700" dirty="0">
                    <a:solidFill>
                      <a:schemeClr val="tx1"/>
                    </a:solidFill>
                  </a:rPr>
                  <a:t>Estimate treatment effect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sz="17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GB" sz="17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07CF92D4-2F27-772A-E8BA-B3EF203258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606" y="4538273"/>
                <a:ext cx="3167864" cy="639146"/>
              </a:xfrm>
              <a:prstGeom prst="roundRect">
                <a:avLst/>
              </a:prstGeom>
              <a:blipFill>
                <a:blip r:embed="rId7"/>
                <a:stretch>
                  <a:fillRect t="-2703" b="-6306"/>
                </a:stretch>
              </a:blipFill>
              <a:ln w="3810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F07666F-3680-8EE0-4B71-739F093B8031}"/>
                  </a:ext>
                </a:extLst>
              </p:cNvPr>
              <p:cNvSpPr txBox="1"/>
              <p:nvPr/>
            </p:nvSpPr>
            <p:spPr>
              <a:xfrm>
                <a:off x="330818" y="5933638"/>
                <a:ext cx="2616817" cy="432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GB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b="1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</m:e>
                          </m:acc>
                        </m:e>
                        <m:sub>
                          <m:r>
                            <a:rPr lang="en-GB" b="1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sub>
                      </m:sSub>
                      <m:r>
                        <a:rPr lang="en-GB" b="1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GB" b="1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GB" b="1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1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GB" b="1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GB" b="1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 err="1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F07666F-3680-8EE0-4B71-739F093B80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18" y="5933638"/>
                <a:ext cx="2616817" cy="432619"/>
              </a:xfrm>
              <a:prstGeom prst="rect">
                <a:avLst/>
              </a:prstGeom>
              <a:blipFill>
                <a:blip r:embed="rId8"/>
                <a:stretch>
                  <a:fillRect t="-8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EF79F65-4FD2-41C4-F1E9-6361B5C12F7C}"/>
                  </a:ext>
                </a:extLst>
              </p:cNvPr>
              <p:cNvSpPr txBox="1"/>
              <p:nvPr/>
            </p:nvSpPr>
            <p:spPr>
              <a:xfrm>
                <a:off x="3512632" y="5934467"/>
                <a:ext cx="2616817" cy="432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GB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GB" b="1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</m:e>
                          </m:acc>
                        </m:e>
                        <m:sub>
                          <m:r>
                            <a:rPr lang="en-GB" b="1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sub>
                      </m:sSub>
                      <m:r>
                        <a:rPr lang="en-GB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GB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GB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GB" b="1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GB" b="1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 err="1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EF79F65-4FD2-41C4-F1E9-6361B5C12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2632" y="5934467"/>
                <a:ext cx="2616817" cy="432619"/>
              </a:xfrm>
              <a:prstGeom prst="rect">
                <a:avLst/>
              </a:prstGeom>
              <a:blipFill>
                <a:blip r:embed="rId9"/>
                <a:stretch>
                  <a:fillRect t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Arrow: Right 14">
            <a:extLst>
              <a:ext uri="{FF2B5EF4-FFF2-40B4-BE49-F238E27FC236}">
                <a16:creationId xmlns:a16="http://schemas.microsoft.com/office/drawing/2014/main" id="{EBA188D9-2D30-FF03-82D5-BF4FD719331A}"/>
              </a:ext>
            </a:extLst>
          </p:cNvPr>
          <p:cNvSpPr/>
          <p:nvPr/>
        </p:nvSpPr>
        <p:spPr>
          <a:xfrm>
            <a:off x="5449227" y="1321695"/>
            <a:ext cx="837264" cy="282133"/>
          </a:xfrm>
          <a:prstGeom prst="rightArrow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GB" dirty="0" err="1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C74C61C-B52A-81B8-2B4A-FC5341BC772D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1551875" y="3230172"/>
            <a:ext cx="1114159" cy="1299592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253D34B-F574-BEA1-C991-A1E8BD0CDF72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3631221" y="3223736"/>
            <a:ext cx="1145317" cy="1314537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69FEE12-6329-13F0-B090-ABEDF6E4C18B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3141281" y="1789459"/>
            <a:ext cx="0" cy="788678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row: Down 44">
            <a:extLst>
              <a:ext uri="{FF2B5EF4-FFF2-40B4-BE49-F238E27FC236}">
                <a16:creationId xmlns:a16="http://schemas.microsoft.com/office/drawing/2014/main" id="{872A7E97-CD42-628F-E281-AFC68F61E6C1}"/>
              </a:ext>
            </a:extLst>
          </p:cNvPr>
          <p:cNvSpPr/>
          <p:nvPr/>
        </p:nvSpPr>
        <p:spPr>
          <a:xfrm>
            <a:off x="1441299" y="5177928"/>
            <a:ext cx="262045" cy="603309"/>
          </a:xfrm>
          <a:prstGeom prst="downArrow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GB" dirty="0" err="1"/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8F2D1200-56F8-049B-6A62-1B1FED258C71}"/>
              </a:ext>
            </a:extLst>
          </p:cNvPr>
          <p:cNvSpPr/>
          <p:nvPr/>
        </p:nvSpPr>
        <p:spPr>
          <a:xfrm>
            <a:off x="4671432" y="5175971"/>
            <a:ext cx="262045" cy="603309"/>
          </a:xfrm>
          <a:prstGeom prst="down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GB" dirty="0" err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022407E-6CAD-EC48-596D-C416F7EE3756}"/>
                  </a:ext>
                </a:extLst>
              </p:cNvPr>
              <p:cNvSpPr txBox="1"/>
              <p:nvPr/>
            </p:nvSpPr>
            <p:spPr>
              <a:xfrm>
                <a:off x="6542965" y="2150965"/>
                <a:ext cx="5467421" cy="1813189"/>
              </a:xfrm>
              <a:prstGeom prst="rect">
                <a:avLst/>
              </a:prstGeom>
              <a:noFill/>
              <a:ln w="381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accent1"/>
                    </a:solidFill>
                  </a:rPr>
                  <a:t>Bootstrap re-substitution estimator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</m:e>
                        </m:acc>
                      </m:e>
                      <m:sub>
                        <m: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𝒏𝒂𝒊𝒗𝒆</m:t>
                        </m:r>
                      </m:sub>
                    </m:sSub>
                    <m:d>
                      <m:dPr>
                        <m:ctrlP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d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sup>
                      <m:e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GB" b="1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GB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</m:e>
                            </m:acc>
                          </m:e>
                          <m:sub>
                            <m:r>
                              <a:rPr lang="en-GB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sub>
                        </m:sSub>
                        <m:d>
                          <m:dPr>
                            <m:ctrlPr>
                              <a:rPr lang="en-GB" b="1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1" i="1">
                                    <a:solidFill>
                                      <a:schemeClr val="accent6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p>
                                <m:d>
                                  <m:dPr>
                                    <m:ctrlPr>
                                      <a:rPr lang="en-GB" b="1" i="1">
                                        <a:solidFill>
                                          <a:schemeClr val="accent6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1" i="1">
                                        <a:solidFill>
                                          <a:schemeClr val="accent6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e>
                                </m:d>
                              </m:sup>
                            </m:sSup>
                          </m:e>
                        </m:d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</m:e>
                    </m:nary>
                    <m:sSub>
                      <m:sSubPr>
                        <m:ctrlPr>
                          <a:rPr lang="en-GB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</m:e>
                        </m:acc>
                      </m:e>
                      <m:sub>
                        <m:r>
                          <a:rPr lang="en-GB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sub>
                    </m:sSub>
                    <m:r>
                      <a:rPr lang="en-GB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GB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1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  <m:sup>
                        <m:d>
                          <m:dPr>
                            <m:ctrlP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</m:sup>
                    </m:sSup>
                    <m:r>
                      <a:rPr lang="en-GB" b="1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GB" b="1" dirty="0">
                    <a:solidFill>
                      <a:schemeClr val="accent1"/>
                    </a:solidFill>
                  </a:rPr>
                  <a:t> </a:t>
                </a:r>
              </a:p>
              <a:p>
                <a:endParaRPr lang="en-GB" sz="2000" b="1" dirty="0">
                  <a:solidFill>
                    <a:schemeClr val="accent1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2000" b="1" dirty="0">
                    <a:solidFill>
                      <a:schemeClr val="accent1"/>
                    </a:solidFill>
                  </a:rPr>
                  <a:t>Bootstrap 0.632 estimator</a:t>
                </a:r>
              </a:p>
              <a:p>
                <a14:m>
                  <m:oMath xmlns:m="http://schemas.openxmlformats.org/officeDocument/2006/math"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𝟔𝟑𝟐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)×</m:t>
                    </m:r>
                  </m:oMath>
                </a14:m>
                <a:r>
                  <a:rPr lang="en-GB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en-GB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GB" b="1" i="1">
                                <a:solidFill>
                                  <a:schemeClr val="accent5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</m:e>
                        </m:acc>
                      </m:e>
                      <m:sub>
                        <m: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𝒏𝒂𝒊𝒗𝒆</m:t>
                        </m:r>
                      </m:sub>
                    </m:sSub>
                    <m:d>
                      <m:dPr>
                        <m:ctrlP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e>
                    </m:d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𝟔𝟑𝟐</m:t>
                    </m:r>
                    <m:r>
                      <a:rPr lang="en-GB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𝑩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GB" b="1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b="1" i="1"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GB" b="1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𝑩</m:t>
                        </m:r>
                      </m:sup>
                      <m:e>
                        <m:r>
                          <a:rPr lang="en-GB" b="1" i="1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̂"/>
                                <m:ctrlPr>
                                  <a:rPr lang="en-GB" b="1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b="1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</m:e>
                            </m:acc>
                          </m:e>
                          <m:sub>
                            <m: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sub>
                        </m:sSub>
                        <m:d>
                          <m:dPr>
                            <m:ctrlPr>
                              <a:rPr lang="en-GB" b="1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b="1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1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  <m:sup>
                                <m:d>
                                  <m:dPr>
                                    <m:ctrlPr>
                                      <a:rPr lang="en-GB" b="1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b="1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e>
                                </m:d>
                              </m:sup>
                            </m:sSup>
                          </m:e>
                        </m:d>
                        <m:r>
                          <a:rPr lang="en-GB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endParaRPr lang="en-GB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022407E-6CAD-EC48-596D-C416F7EE37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965" y="2150965"/>
                <a:ext cx="5467421" cy="1813189"/>
              </a:xfrm>
              <a:prstGeom prst="rect">
                <a:avLst/>
              </a:prstGeom>
              <a:blipFill>
                <a:blip r:embed="rId10"/>
                <a:stretch>
                  <a:fillRect l="-664" t="-2970" b="-32673"/>
                </a:stretch>
              </a:blipFill>
              <a:ln w="3810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581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straZeneca Standard Template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3D1ADA0F-E4F2-4312-ACB0-EE7E5E474255}"/>
    </a:ext>
  </a:extLst>
</a:theme>
</file>

<file path=ppt/theme/theme2.xml><?xml version="1.0" encoding="utf-8"?>
<a:theme xmlns:a="http://schemas.openxmlformats.org/drawingml/2006/main" name="Alternative Content Layou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3929850D-EDA0-4701-99AD-1867ABE72A63}"/>
    </a:ext>
  </a:extLst>
</a:theme>
</file>

<file path=ppt/theme/theme3.xml><?xml version="1.0" encoding="utf-8"?>
<a:theme xmlns:a="http://schemas.openxmlformats.org/drawingml/2006/main" name="Text with Image Layou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9D01F161-4F70-4AB3-85C1-83D9DA61FA1C}"/>
    </a:ext>
  </a:extLst>
</a:theme>
</file>

<file path=ppt/theme/theme4.xml><?xml version="1.0" encoding="utf-8"?>
<a:theme xmlns:a="http://schemas.openxmlformats.org/drawingml/2006/main" name="Key Statemen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1539D3C0-87C1-433C-BE9F-9A71AD409425}"/>
    </a:ext>
  </a:extLst>
</a:theme>
</file>

<file path=ppt/theme/theme5.xml><?xml version="1.0" encoding="utf-8"?>
<a:theme xmlns:a="http://schemas.openxmlformats.org/drawingml/2006/main" name="List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32CF4623-0FA5-4241-8E7F-1B2618BE3A79}"/>
    </a:ext>
  </a:extLst>
</a:theme>
</file>

<file path=ppt/theme/theme6.xml><?xml version="1.0" encoding="utf-8"?>
<a:theme xmlns:a="http://schemas.openxmlformats.org/drawingml/2006/main" name="Agenda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1ADC5845-B1EF-44CF-AC21-3DF05C623E41}"/>
    </a:ext>
  </a:extLst>
</a:theme>
</file>

<file path=ppt/theme/theme7.xml><?xml version="1.0" encoding="utf-8"?>
<a:theme xmlns:a="http://schemas.openxmlformats.org/drawingml/2006/main" name="Speaker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D7C96F0B-515B-4095-805F-D39E691CCFF6}"/>
    </a:ext>
  </a:extLst>
</a:theme>
</file>

<file path=ppt/theme/theme8.xml><?xml version="1.0" encoding="utf-8"?>
<a:theme xmlns:a="http://schemas.openxmlformats.org/drawingml/2006/main" name="Logo Holders">
  <a:themeElements>
    <a:clrScheme name="AstraZeneca 2020">
      <a:dk1>
        <a:srgbClr val="3F4444"/>
      </a:dk1>
      <a:lt1>
        <a:srgbClr val="FFFFFF"/>
      </a:lt1>
      <a:dk2>
        <a:srgbClr val="003865"/>
      </a:dk2>
      <a:lt2>
        <a:srgbClr val="9DB0AC"/>
      </a:lt2>
      <a:accent1>
        <a:srgbClr val="830051"/>
      </a:accent1>
      <a:accent2>
        <a:srgbClr val="F0AB00"/>
      </a:accent2>
      <a:accent3>
        <a:srgbClr val="D0006F"/>
      </a:accent3>
      <a:accent4>
        <a:srgbClr val="3C1053"/>
      </a:accent4>
      <a:accent5>
        <a:srgbClr val="C4D600"/>
      </a:accent5>
      <a:accent6>
        <a:srgbClr val="68D2DF"/>
      </a:accent6>
      <a:hlink>
        <a:srgbClr val="68D2DF"/>
      </a:hlink>
      <a:folHlink>
        <a:srgbClr val="D0006F"/>
      </a:folHlink>
    </a:clrScheme>
    <a:fontScheme name="Astra Zeneca">
      <a:majorFont>
        <a:latin typeface="Calisto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>
        <a:normAutofit/>
      </a:bodyPr>
      <a:lstStyle>
        <a:defPPr algn="ctr">
          <a:lnSpc>
            <a:spcPct val="90000"/>
          </a:lnSpc>
          <a:spcAft>
            <a:spcPts val="6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90000"/>
          </a:lnSpc>
          <a:spcAft>
            <a:spcPts val="600"/>
          </a:spcAft>
          <a:defRPr dirty="0" err="1" smtClean="0"/>
        </a:defPPr>
      </a:lstStyle>
    </a:txDef>
  </a:objectDefaults>
  <a:extraClrSchemeLst/>
  <a:custClrLst>
    <a:custClr name="White">
      <a:srgbClr val="FFFFFF"/>
    </a:custClr>
    <a:custClr name="Graphite, Lighter 60%">
      <a:srgbClr val="B2B4B4"/>
    </a:custClr>
    <a:custClr name="Platinum, Lighter 60%">
      <a:srgbClr val="D8DFDE"/>
    </a:custClr>
    <a:custClr name="Navy, Lighter 60%">
      <a:srgbClr val="99AFC1"/>
    </a:custClr>
    <a:custClr name="Mulberry, Lighter 60%">
      <a:srgbClr val="CD99B9"/>
    </a:custClr>
    <a:custClr name="Gold, Lighter 60%">
      <a:srgbClr val="F9DD99"/>
    </a:custClr>
    <a:custClr name="Magenta, Lighter 60%">
      <a:srgbClr val="EC99C5"/>
    </a:custClr>
    <a:custClr name="Purple, Lighter 60%">
      <a:srgbClr val="B19FBA"/>
    </a:custClr>
    <a:custClr name="Lime Green, Lighter 60%">
      <a:srgbClr val="E7EF99"/>
    </a:custClr>
    <a:custClr name="Light Blue, Lighter 60%">
      <a:srgbClr val="C3EDF2"/>
    </a:custClr>
    <a:custClr name="White">
      <a:srgbClr val="FFFFFF"/>
    </a:custClr>
    <a:custClr name="Graphite, Lighter 40%">
      <a:srgbClr val="8C8F8F"/>
    </a:custClr>
    <a:custClr name="Platinum, Lighter 40%">
      <a:srgbClr val="C4D0CD"/>
    </a:custClr>
    <a:custClr name="Navy, Lighter 40%">
      <a:srgbClr val="6688A3"/>
    </a:custClr>
    <a:custClr name="Mulberry, Lighter 40%">
      <a:srgbClr val="B56697"/>
    </a:custClr>
    <a:custClr name="Gold, Lighter 40%">
      <a:srgbClr val="F6CD66"/>
    </a:custClr>
    <a:custClr name="Magenta, Lighter 40%">
      <a:srgbClr val="E366A9"/>
    </a:custClr>
    <a:custClr name="Purple, Lighter 40%">
      <a:srgbClr val="8A7098"/>
    </a:custClr>
    <a:custClr name="Lime Green, Lighter 40%">
      <a:srgbClr val="DCE666"/>
    </a:custClr>
    <a:custClr name="Light Blue, Lighter 40%">
      <a:srgbClr val="A4E4EC"/>
    </a:custClr>
    <a:custClr name="White">
      <a:srgbClr val="FFFFFF"/>
    </a:custClr>
    <a:custClr name="Graphite, Darker 40%">
      <a:srgbClr val="262929"/>
    </a:custClr>
    <a:custClr name="Platinum, Darker 40%">
      <a:srgbClr val="5E6A67"/>
    </a:custClr>
    <a:custClr name="Navy, Darker 40%">
      <a:srgbClr val="00223D"/>
    </a:custClr>
    <a:custClr name="Mulberry, Darker 40%">
      <a:srgbClr val="4F0031"/>
    </a:custClr>
    <a:custClr name="Gold, Darker 40%">
      <a:srgbClr val="906700"/>
    </a:custClr>
    <a:custClr name="Magenta, Darker 40%">
      <a:srgbClr val="7D0043"/>
    </a:custClr>
    <a:custClr name="Purple, Darker 40%">
      <a:srgbClr val="240A32"/>
    </a:custClr>
    <a:custClr name="Lime Green, Darker 40%">
      <a:srgbClr val="768000"/>
    </a:custClr>
    <a:custClr name="Light Blue, Darker 40%">
      <a:srgbClr val="3E7E86"/>
    </a:custClr>
    <a:custClr name="White">
      <a:srgbClr val="FFFFFF"/>
    </a:custClr>
    <a:custClr name="Graphite, Darker 60%">
      <a:srgbClr val="191B1B"/>
    </a:custClr>
    <a:custClr name="Platinum, Darker 60%">
      <a:srgbClr val="3F4645"/>
    </a:custClr>
    <a:custClr name="Navy, Darker 60%">
      <a:srgbClr val="001628"/>
    </a:custClr>
    <a:custClr name="Mulberry, Darker 60%">
      <a:srgbClr val="340020"/>
    </a:custClr>
    <a:custClr name="Gold, Darker 60%">
      <a:srgbClr val="604400"/>
    </a:custClr>
    <a:custClr name="Magenta, Darker 60%">
      <a:srgbClr val="53002C"/>
    </a:custClr>
    <a:custClr name="Purple, Darker 60%">
      <a:srgbClr val="180621"/>
    </a:custClr>
    <a:custClr name="Lime Green, Darker 60%">
      <a:srgbClr val="4E5600"/>
    </a:custClr>
    <a:custClr name="Light Blue, Darker 60%">
      <a:srgbClr val="2A5459"/>
    </a:custClr>
  </a:custClrLst>
  <a:extLst>
    <a:ext uri="{05A4C25C-085E-4340-85A3-A5531E510DB2}">
      <thm15:themeFamily xmlns:thm15="http://schemas.microsoft.com/office/thememl/2012/main" name="AstraZeneca template_Mac 24.05.22 TD.potx" id="{324EEF79-98B9-4CC2-A2CF-F3744E2AE098}" vid="{93100309-C4CF-4FDC-8745-59D8138FDB1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153F24290E5843B8FA8712BB0AC35C" ma:contentTypeVersion="4" ma:contentTypeDescription="Create a new document." ma:contentTypeScope="" ma:versionID="11a5cbb4909383a42a24078578d02e1e">
  <xsd:schema xmlns:xsd="http://www.w3.org/2001/XMLSchema" xmlns:xs="http://www.w3.org/2001/XMLSchema" xmlns:p="http://schemas.microsoft.com/office/2006/metadata/properties" xmlns:ns2="44a56295-c29e-4898-8136-a54736c65b82" xmlns:ns3="bf207fd8-db44-4591-ae6f-6cc906483cca" targetNamespace="http://schemas.microsoft.com/office/2006/metadata/properties" ma:root="true" ma:fieldsID="5a7a58b892d728b3ad052ab6d61f5933" ns2:_="" ns3:_="">
    <xsd:import namespace="44a56295-c29e-4898-8136-a54736c65b82"/>
    <xsd:import namespace="bf207fd8-db44-4591-ae6f-6cc906483cca"/>
    <xsd:element name="properties">
      <xsd:complexType>
        <xsd:sequence>
          <xsd:element name="documentManagement">
            <xsd:complexType>
              <xsd:all>
                <xsd:element ref="ns2:Descriptions" minOccurs="0"/>
                <xsd:element ref="ns2:Keywor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56295-c29e-4898-8136-a54736c65b82" elementFormDefault="qualified">
    <xsd:import namespace="http://schemas.microsoft.com/office/2006/documentManagement/types"/>
    <xsd:import namespace="http://schemas.microsoft.com/office/infopath/2007/PartnerControls"/>
    <xsd:element name="Descriptions" ma:index="8" nillable="true" ma:displayName="Descriptions" ma:description="Describe your document to make it appear at the top of search results" ma:internalName="Descriptions">
      <xsd:simpleType>
        <xsd:restriction base="dms:Note">
          <xsd:maxLength value="255"/>
        </xsd:restriction>
      </xsd:simpleType>
    </xsd:element>
    <xsd:element name="Keyword" ma:index="9" nillable="true" ma:displayName="Keyword" ma:description="Enter list of terms separated by semi-colon(;)" ma:internalName="Keyw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07fd8-db44-4591-ae6f-6cc906483c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BrandIn lastLayout="1"/>
</file>

<file path=customXml/item11.xml><?xml version="1.0" encoding="utf-8"?>
<BrandIn lastLayout="1"/>
</file>

<file path=customXml/item12.xml><?xml version="1.0" encoding="utf-8"?>
<BrandIn lastLayout="1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eyword xmlns="44a56295-c29e-4898-8136-a54736c65b82" xsi:nil="true"/>
    <Descriptions xmlns="44a56295-c29e-4898-8136-a54736c65b82" xsi:nil="true"/>
  </documentManagement>
</p:properties>
</file>

<file path=customXml/item3.xml><?xml version="1.0" encoding="utf-8"?>
<?mso-contentType ?>
<SharedContentType xmlns="Microsoft.SharePoint.Taxonomy.ContentTypeSync" SourceId="1ee89e71-04cd-405e-9ca3-99e020c1694d" ContentTypeId="0x01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BrandIn lastLayout="1"/>
</file>

<file path=customXml/item6.xml><?xml version="1.0" encoding="utf-8"?>
<BrandIn lastLayout="1"/>
</file>

<file path=customXml/item7.xml><?xml version="1.0" encoding="utf-8"?>
<BrandIn lastLayout="1"/>
</file>

<file path=customXml/item8.xml><?xml version="1.0" encoding="utf-8"?>
<BrandIn lastLayout="1"/>
</file>

<file path=customXml/item9.xml><?xml version="1.0" encoding="utf-8"?>
<BrandIn lastLayout="1"/>
</file>

<file path=customXml/itemProps1.xml><?xml version="1.0" encoding="utf-8"?>
<ds:datastoreItem xmlns:ds="http://schemas.openxmlformats.org/officeDocument/2006/customXml" ds:itemID="{B69A5AB6-1CB2-43B4-B883-2EE1976C929C}">
  <ds:schemaRefs>
    <ds:schemaRef ds:uri="44a56295-c29e-4898-8136-a54736c65b82"/>
    <ds:schemaRef ds:uri="bf207fd8-db44-4591-ae6f-6cc906483c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65C99F1C-FB57-46A7-9B3A-75339810ED4F}">
  <ds:schemaRefs/>
</ds:datastoreItem>
</file>

<file path=customXml/itemProps11.xml><?xml version="1.0" encoding="utf-8"?>
<ds:datastoreItem xmlns:ds="http://schemas.openxmlformats.org/officeDocument/2006/customXml" ds:itemID="{F6414CD9-7AB0-4F44-807F-DF912C5E1A13}">
  <ds:schemaRefs/>
</ds:datastoreItem>
</file>

<file path=customXml/itemProps12.xml><?xml version="1.0" encoding="utf-8"?>
<ds:datastoreItem xmlns:ds="http://schemas.openxmlformats.org/officeDocument/2006/customXml" ds:itemID="{D8B9FEFC-EE17-4515-A8D9-AD44478F0ED6}">
  <ds:schemaRefs/>
</ds:datastoreItem>
</file>

<file path=customXml/itemProps2.xml><?xml version="1.0" encoding="utf-8"?>
<ds:datastoreItem xmlns:ds="http://schemas.openxmlformats.org/officeDocument/2006/customXml" ds:itemID="{68158A7C-05F2-4CC5-A73C-AB75E96FD495}">
  <ds:schemaRefs>
    <ds:schemaRef ds:uri="http://purl.org/dc/dcmitype/"/>
    <ds:schemaRef ds:uri="http://www.w3.org/XML/1998/namespace"/>
    <ds:schemaRef ds:uri="44a56295-c29e-4898-8136-a54736c65b82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bf207fd8-db44-4591-ae6f-6cc906483cc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0887F01-344D-4446-981F-976717B5C2B3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683575BA-6FD4-4C6E-8E1D-291B2F85124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A9377F0E-6DE4-47A6-94F7-B5269FE2FCE0}">
  <ds:schemaRefs/>
</ds:datastoreItem>
</file>

<file path=customXml/itemProps6.xml><?xml version="1.0" encoding="utf-8"?>
<ds:datastoreItem xmlns:ds="http://schemas.openxmlformats.org/officeDocument/2006/customXml" ds:itemID="{8B6B0787-9734-4296-B5D3-EC4759041B1D}">
  <ds:schemaRefs/>
</ds:datastoreItem>
</file>

<file path=customXml/itemProps7.xml><?xml version="1.0" encoding="utf-8"?>
<ds:datastoreItem xmlns:ds="http://schemas.openxmlformats.org/officeDocument/2006/customXml" ds:itemID="{82D07F71-FAE4-4758-BC0B-60609551B1CC}">
  <ds:schemaRefs/>
</ds:datastoreItem>
</file>

<file path=customXml/itemProps8.xml><?xml version="1.0" encoding="utf-8"?>
<ds:datastoreItem xmlns:ds="http://schemas.openxmlformats.org/officeDocument/2006/customXml" ds:itemID="{60BB04B5-40D2-4FDA-9336-7994D079CE4F}">
  <ds:schemaRefs/>
</ds:datastoreItem>
</file>

<file path=customXml/itemProps9.xml><?xml version="1.0" encoding="utf-8"?>
<ds:datastoreItem xmlns:ds="http://schemas.openxmlformats.org/officeDocument/2006/customXml" ds:itemID="{3DB22CCA-FF5C-41A5-90F8-AC554C62156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87860</TotalTime>
  <Words>1788</Words>
  <Application>Microsoft Office PowerPoint</Application>
  <PresentationFormat>Widescreen</PresentationFormat>
  <Paragraphs>290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Arial</vt:lpstr>
      <vt:lpstr>Calibri</vt:lpstr>
      <vt:lpstr>Calisto MT</vt:lpstr>
      <vt:lpstr>Cambria Math</vt:lpstr>
      <vt:lpstr>Wingdings</vt:lpstr>
      <vt:lpstr>AstraZeneca Standard Template</vt:lpstr>
      <vt:lpstr>Alternative Content Layouts</vt:lpstr>
      <vt:lpstr>Text with Image Layouts</vt:lpstr>
      <vt:lpstr>Key Statements</vt:lpstr>
      <vt:lpstr>Lists</vt:lpstr>
      <vt:lpstr>Agendas</vt:lpstr>
      <vt:lpstr>Speakers</vt:lpstr>
      <vt:lpstr>Logo Holders</vt:lpstr>
      <vt:lpstr>Honest estimation of treatment effects in subgroups</vt:lpstr>
      <vt:lpstr>Acknowledgements and disclaimer</vt:lpstr>
      <vt:lpstr>Presentation outline</vt:lpstr>
      <vt:lpstr>Background</vt:lpstr>
      <vt:lpstr>A simulated toy example (Guo &amp; He, 2021) </vt:lpstr>
      <vt:lpstr>Method – Resampling</vt:lpstr>
      <vt:lpstr>Cross-validation approach</vt:lpstr>
      <vt:lpstr>Bootstrap-based approaches </vt:lpstr>
      <vt:lpstr>Bootstrap re-substitution and bootstrap 0.632</vt:lpstr>
      <vt:lpstr>Method – globally fitted LASSO/Causal forest</vt:lpstr>
      <vt:lpstr>Simulation Set-up</vt:lpstr>
      <vt:lpstr>Methods under comparison in simulation studies</vt:lpstr>
      <vt:lpstr>Simulation results</vt:lpstr>
      <vt:lpstr>Conclusion and future work</vt:lpstr>
      <vt:lpstr>Key references</vt:lpstr>
      <vt:lpstr>PowerPoint Presentation</vt:lpstr>
      <vt:lpstr>Back-up</vt:lpstr>
      <vt:lpstr>Model-based recursive partitioning method (MOB)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Xu, Yuejia</dc:creator>
  <cp:lastModifiedBy>Svensson, David</cp:lastModifiedBy>
  <cp:revision>1</cp:revision>
  <dcterms:created xsi:type="dcterms:W3CDTF">2022-10-29T15:53:37Z</dcterms:created>
  <dcterms:modified xsi:type="dcterms:W3CDTF">2023-12-01T09:00:48Z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0x010100EC153F24290E5843B8FA8712BB0AC35C</vt:lpwstr>
  </property>
</Properties>
</file>