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7" r:id="rId5"/>
    <p:sldId id="260" r:id="rId6"/>
    <p:sldId id="480" r:id="rId7"/>
    <p:sldId id="319" r:id="rId8"/>
    <p:sldId id="469" r:id="rId9"/>
    <p:sldId id="473" r:id="rId10"/>
    <p:sldId id="302" r:id="rId11"/>
    <p:sldId id="296" r:id="rId12"/>
    <p:sldId id="475" r:id="rId13"/>
    <p:sldId id="303" r:id="rId14"/>
    <p:sldId id="477" r:id="rId15"/>
    <p:sldId id="478" r:id="rId16"/>
    <p:sldId id="479" r:id="rId17"/>
    <p:sldId id="322" r:id="rId18"/>
    <p:sldId id="481" r:id="rId19"/>
    <p:sldId id="305" r:id="rId20"/>
    <p:sldId id="306" r:id="rId21"/>
    <p:sldId id="323" r:id="rId22"/>
    <p:sldId id="311" r:id="rId23"/>
    <p:sldId id="312" r:id="rId24"/>
    <p:sldId id="482" r:id="rId25"/>
    <p:sldId id="470" r:id="rId26"/>
    <p:sldId id="313" r:id="rId27"/>
    <p:sldId id="472" r:id="rId28"/>
    <p:sldId id="324" r:id="rId29"/>
    <p:sldId id="32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005071-472D-48A8-A656-844A1E5460C5}" v="14" dt="2020-11-17T17:02:08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gjing Ye" userId="8a73e92f-f32b-4c38-a710-e1f33af097da" providerId="ADAL" clId="{79005071-472D-48A8-A656-844A1E5460C5}"/>
    <pc:docChg chg="custSel addSld delSld modSld">
      <pc:chgData name="Jingjing Ye" userId="8a73e92f-f32b-4c38-a710-e1f33af097da" providerId="ADAL" clId="{79005071-472D-48A8-A656-844A1E5460C5}" dt="2020-11-17T17:02:17.791" v="259" actId="14100"/>
      <pc:docMkLst>
        <pc:docMk/>
      </pc:docMkLst>
      <pc:sldChg chg="modSp mod">
        <pc:chgData name="Jingjing Ye" userId="8a73e92f-f32b-4c38-a710-e1f33af097da" providerId="ADAL" clId="{79005071-472D-48A8-A656-844A1E5460C5}" dt="2020-11-05T16:29:02.916" v="76" actId="1076"/>
        <pc:sldMkLst>
          <pc:docMk/>
          <pc:sldMk cId="0" sldId="257"/>
        </pc:sldMkLst>
        <pc:spChg chg="mod">
          <ac:chgData name="Jingjing Ye" userId="8a73e92f-f32b-4c38-a710-e1f33af097da" providerId="ADAL" clId="{79005071-472D-48A8-A656-844A1E5460C5}" dt="2020-11-05T16:29:02.916" v="76" actId="1076"/>
          <ac:spMkLst>
            <pc:docMk/>
            <pc:sldMk cId="0" sldId="257"/>
            <ac:spMk id="3" creationId="{54988429-6B9D-4FD6-A504-A8161A5BB2B2}"/>
          </ac:spMkLst>
        </pc:spChg>
        <pc:spChg chg="mod">
          <ac:chgData name="Jingjing Ye" userId="8a73e92f-f32b-4c38-a710-e1f33af097da" providerId="ADAL" clId="{79005071-472D-48A8-A656-844A1E5460C5}" dt="2020-11-05T16:29:00.212" v="75" actId="1076"/>
          <ac:spMkLst>
            <pc:docMk/>
            <pc:sldMk cId="0" sldId="257"/>
            <ac:spMk id="14338" creationId="{6152D89B-4D81-4FF6-B9A3-2A7C78186D89}"/>
          </ac:spMkLst>
        </pc:spChg>
      </pc:sldChg>
      <pc:sldChg chg="addSp modSp mod">
        <pc:chgData name="Jingjing Ye" userId="8a73e92f-f32b-4c38-a710-e1f33af097da" providerId="ADAL" clId="{79005071-472D-48A8-A656-844A1E5460C5}" dt="2020-11-05T16:34:08.905" v="106" actId="1076"/>
        <pc:sldMkLst>
          <pc:docMk/>
          <pc:sldMk cId="0" sldId="260"/>
        </pc:sldMkLst>
        <pc:spChg chg="mod">
          <ac:chgData name="Jingjing Ye" userId="8a73e92f-f32b-4c38-a710-e1f33af097da" providerId="ADAL" clId="{79005071-472D-48A8-A656-844A1E5460C5}" dt="2020-11-05T16:33:42.222" v="102" actId="20577"/>
          <ac:spMkLst>
            <pc:docMk/>
            <pc:sldMk cId="0" sldId="260"/>
            <ac:spMk id="3" creationId="{FFA9757D-149E-47DD-8774-49163A882CF5}"/>
          </ac:spMkLst>
        </pc:spChg>
        <pc:picChg chg="add mod">
          <ac:chgData name="Jingjing Ye" userId="8a73e92f-f32b-4c38-a710-e1f33af097da" providerId="ADAL" clId="{79005071-472D-48A8-A656-844A1E5460C5}" dt="2020-11-05T16:34:08.905" v="106" actId="1076"/>
          <ac:picMkLst>
            <pc:docMk/>
            <pc:sldMk cId="0" sldId="260"/>
            <ac:picMk id="4" creationId="{3965D2AA-41E3-486D-B68C-85FF4BAEE84B}"/>
          </ac:picMkLst>
        </pc:picChg>
      </pc:sldChg>
      <pc:sldChg chg="del">
        <pc:chgData name="Jingjing Ye" userId="8a73e92f-f32b-4c38-a710-e1f33af097da" providerId="ADAL" clId="{79005071-472D-48A8-A656-844A1E5460C5}" dt="2020-11-05T16:29:24.759" v="77" actId="2696"/>
        <pc:sldMkLst>
          <pc:docMk/>
          <pc:sldMk cId="0" sldId="295"/>
        </pc:sldMkLst>
      </pc:sldChg>
      <pc:sldChg chg="modSp mod">
        <pc:chgData name="Jingjing Ye" userId="8a73e92f-f32b-4c38-a710-e1f33af097da" providerId="ADAL" clId="{79005071-472D-48A8-A656-844A1E5460C5}" dt="2020-11-05T16:30:32.367" v="84" actId="404"/>
        <pc:sldMkLst>
          <pc:docMk/>
          <pc:sldMk cId="0" sldId="296"/>
        </pc:sldMkLst>
        <pc:spChg chg="mod">
          <ac:chgData name="Jingjing Ye" userId="8a73e92f-f32b-4c38-a710-e1f33af097da" providerId="ADAL" clId="{79005071-472D-48A8-A656-844A1E5460C5}" dt="2020-11-05T16:30:25.462" v="81" actId="2711"/>
          <ac:spMkLst>
            <pc:docMk/>
            <pc:sldMk cId="0" sldId="296"/>
            <ac:spMk id="21506" creationId="{ABE11A32-39AE-40D6-8B02-E6CED8F1EA7D}"/>
          </ac:spMkLst>
        </pc:spChg>
        <pc:spChg chg="mod">
          <ac:chgData name="Jingjing Ye" userId="8a73e92f-f32b-4c38-a710-e1f33af097da" providerId="ADAL" clId="{79005071-472D-48A8-A656-844A1E5460C5}" dt="2020-11-05T16:30:32.367" v="84" actId="404"/>
          <ac:spMkLst>
            <pc:docMk/>
            <pc:sldMk cId="0" sldId="296"/>
            <ac:spMk id="21507" creationId="{D1673634-4487-4BCD-AC88-BFC3BF3DFDD3}"/>
          </ac:spMkLst>
        </pc:spChg>
      </pc:sldChg>
      <pc:sldChg chg="modSp mod">
        <pc:chgData name="Jingjing Ye" userId="8a73e92f-f32b-4c38-a710-e1f33af097da" providerId="ADAL" clId="{79005071-472D-48A8-A656-844A1E5460C5}" dt="2020-11-05T16:31:09.808" v="88" actId="113"/>
        <pc:sldMkLst>
          <pc:docMk/>
          <pc:sldMk cId="0" sldId="303"/>
        </pc:sldMkLst>
        <pc:spChg chg="mod">
          <ac:chgData name="Jingjing Ye" userId="8a73e92f-f32b-4c38-a710-e1f33af097da" providerId="ADAL" clId="{79005071-472D-48A8-A656-844A1E5460C5}" dt="2020-11-05T16:31:09.808" v="88" actId="113"/>
          <ac:spMkLst>
            <pc:docMk/>
            <pc:sldMk cId="0" sldId="303"/>
            <ac:spMk id="21506" creationId="{4946AFBF-7AB4-433C-B8B0-27DEFDB03E22}"/>
          </ac:spMkLst>
        </pc:spChg>
      </pc:sldChg>
      <pc:sldChg chg="modSp mod">
        <pc:chgData name="Jingjing Ye" userId="8a73e92f-f32b-4c38-a710-e1f33af097da" providerId="ADAL" clId="{79005071-472D-48A8-A656-844A1E5460C5}" dt="2020-11-05T16:31:23.259" v="91" actId="113"/>
        <pc:sldMkLst>
          <pc:docMk/>
          <pc:sldMk cId="0" sldId="305"/>
        </pc:sldMkLst>
        <pc:spChg chg="mod">
          <ac:chgData name="Jingjing Ye" userId="8a73e92f-f32b-4c38-a710-e1f33af097da" providerId="ADAL" clId="{79005071-472D-48A8-A656-844A1E5460C5}" dt="2020-11-05T16:31:23.259" v="91" actId="113"/>
          <ac:spMkLst>
            <pc:docMk/>
            <pc:sldMk cId="0" sldId="305"/>
            <ac:spMk id="28674" creationId="{CB97F8B8-4D75-414E-9902-455AB74C8AD7}"/>
          </ac:spMkLst>
        </pc:spChg>
      </pc:sldChg>
      <pc:sldChg chg="addSp delSp modSp mod">
        <pc:chgData name="Jingjing Ye" userId="8a73e92f-f32b-4c38-a710-e1f33af097da" providerId="ADAL" clId="{79005071-472D-48A8-A656-844A1E5460C5}" dt="2020-11-05T18:49:52.828" v="184" actId="1076"/>
        <pc:sldMkLst>
          <pc:docMk/>
          <pc:sldMk cId="0" sldId="306"/>
        </pc:sldMkLst>
        <pc:spChg chg="mod">
          <ac:chgData name="Jingjing Ye" userId="8a73e92f-f32b-4c38-a710-e1f33af097da" providerId="ADAL" clId="{79005071-472D-48A8-A656-844A1E5460C5}" dt="2020-11-05T16:31:28.650" v="92" actId="113"/>
          <ac:spMkLst>
            <pc:docMk/>
            <pc:sldMk cId="0" sldId="306"/>
            <ac:spMk id="29698" creationId="{FFF8612D-9215-49FB-A39B-473427056EE1}"/>
          </ac:spMkLst>
        </pc:spChg>
        <pc:spChg chg="mod">
          <ac:chgData name="Jingjing Ye" userId="8a73e92f-f32b-4c38-a710-e1f33af097da" providerId="ADAL" clId="{79005071-472D-48A8-A656-844A1E5460C5}" dt="2020-11-05T18:49:52.828" v="184" actId="1076"/>
          <ac:spMkLst>
            <pc:docMk/>
            <pc:sldMk cId="0" sldId="306"/>
            <ac:spMk id="29699" creationId="{2A3FFBDE-8781-4F20-B1AE-C374CB28243C}"/>
          </ac:spMkLst>
        </pc:spChg>
        <pc:picChg chg="add del mod">
          <ac:chgData name="Jingjing Ye" userId="8a73e92f-f32b-4c38-a710-e1f33af097da" providerId="ADAL" clId="{79005071-472D-48A8-A656-844A1E5460C5}" dt="2020-11-05T18:49:43.499" v="181" actId="478"/>
          <ac:picMkLst>
            <pc:docMk/>
            <pc:sldMk cId="0" sldId="306"/>
            <ac:picMk id="2" creationId="{F1837EE8-C8F6-416A-B978-62599E1E7533}"/>
          </ac:picMkLst>
        </pc:picChg>
        <pc:picChg chg="add mod">
          <ac:chgData name="Jingjing Ye" userId="8a73e92f-f32b-4c38-a710-e1f33af097da" providerId="ADAL" clId="{79005071-472D-48A8-A656-844A1E5460C5}" dt="2020-11-05T18:49:46.535" v="183" actId="1076"/>
          <ac:picMkLst>
            <pc:docMk/>
            <pc:sldMk cId="0" sldId="306"/>
            <ac:picMk id="3" creationId="{02C11232-BE52-4D82-B1C3-56BF688063E9}"/>
          </ac:picMkLst>
        </pc:picChg>
        <pc:picChg chg="del">
          <ac:chgData name="Jingjing Ye" userId="8a73e92f-f32b-4c38-a710-e1f33af097da" providerId="ADAL" clId="{79005071-472D-48A8-A656-844A1E5460C5}" dt="2020-11-05T18:44:51.474" v="127" actId="478"/>
          <ac:picMkLst>
            <pc:docMk/>
            <pc:sldMk cId="0" sldId="306"/>
            <ac:picMk id="29700" creationId="{BF42FDBC-BD60-4BFB-BE9D-1FA3EB3B753E}"/>
          </ac:picMkLst>
        </pc:picChg>
      </pc:sldChg>
      <pc:sldChg chg="modSp mod">
        <pc:chgData name="Jingjing Ye" userId="8a73e92f-f32b-4c38-a710-e1f33af097da" providerId="ADAL" clId="{79005071-472D-48A8-A656-844A1E5460C5}" dt="2020-11-05T16:31:40.386" v="94" actId="113"/>
        <pc:sldMkLst>
          <pc:docMk/>
          <pc:sldMk cId="0" sldId="311"/>
        </pc:sldMkLst>
        <pc:spChg chg="mod">
          <ac:chgData name="Jingjing Ye" userId="8a73e92f-f32b-4c38-a710-e1f33af097da" providerId="ADAL" clId="{79005071-472D-48A8-A656-844A1E5460C5}" dt="2020-11-05T16:31:40.386" v="94" actId="113"/>
          <ac:spMkLst>
            <pc:docMk/>
            <pc:sldMk cId="0" sldId="311"/>
            <ac:spMk id="31746" creationId="{2283DE71-85E8-45AC-9362-74C448BBDE0B}"/>
          </ac:spMkLst>
        </pc:spChg>
      </pc:sldChg>
      <pc:sldChg chg="addSp delSp modSp mod modAnim">
        <pc:chgData name="Jingjing Ye" userId="8a73e92f-f32b-4c38-a710-e1f33af097da" providerId="ADAL" clId="{79005071-472D-48A8-A656-844A1E5460C5}" dt="2020-11-17T17:02:17.791" v="259" actId="14100"/>
        <pc:sldMkLst>
          <pc:docMk/>
          <pc:sldMk cId="0" sldId="312"/>
        </pc:sldMkLst>
        <pc:spChg chg="mod">
          <ac:chgData name="Jingjing Ye" userId="8a73e92f-f32b-4c38-a710-e1f33af097da" providerId="ADAL" clId="{79005071-472D-48A8-A656-844A1E5460C5}" dt="2020-11-05T16:31:48.249" v="95" actId="113"/>
          <ac:spMkLst>
            <pc:docMk/>
            <pc:sldMk cId="0" sldId="312"/>
            <ac:spMk id="32770" creationId="{FC751F66-D2A8-49F9-AC44-47823F4CD777}"/>
          </ac:spMkLst>
        </pc:spChg>
        <pc:spChg chg="mod">
          <ac:chgData name="Jingjing Ye" userId="8a73e92f-f32b-4c38-a710-e1f33af097da" providerId="ADAL" clId="{79005071-472D-48A8-A656-844A1E5460C5}" dt="2020-11-05T18:51:38.679" v="245" actId="113"/>
          <ac:spMkLst>
            <pc:docMk/>
            <pc:sldMk cId="0" sldId="312"/>
            <ac:spMk id="32771" creationId="{B847D24C-B050-4653-A892-15922DD27BF7}"/>
          </ac:spMkLst>
        </pc:spChg>
        <pc:picChg chg="add del mod">
          <ac:chgData name="Jingjing Ye" userId="8a73e92f-f32b-4c38-a710-e1f33af097da" providerId="ADAL" clId="{79005071-472D-48A8-A656-844A1E5460C5}" dt="2020-11-17T17:02:08.391" v="256" actId="478"/>
          <ac:picMkLst>
            <pc:docMk/>
            <pc:sldMk cId="0" sldId="312"/>
            <ac:picMk id="2" creationId="{2D7C20B4-606E-4498-AEC7-733CABDD9452}"/>
          </ac:picMkLst>
        </pc:picChg>
        <pc:picChg chg="add mod">
          <ac:chgData name="Jingjing Ye" userId="8a73e92f-f32b-4c38-a710-e1f33af097da" providerId="ADAL" clId="{79005071-472D-48A8-A656-844A1E5460C5}" dt="2020-11-17T17:02:17.791" v="259" actId="14100"/>
          <ac:picMkLst>
            <pc:docMk/>
            <pc:sldMk cId="0" sldId="312"/>
            <ac:picMk id="3" creationId="{B5EA8B1E-DC09-4141-87E0-51D9E1A06376}"/>
          </ac:picMkLst>
        </pc:picChg>
        <pc:picChg chg="del">
          <ac:chgData name="Jingjing Ye" userId="8a73e92f-f32b-4c38-a710-e1f33af097da" providerId="ADAL" clId="{79005071-472D-48A8-A656-844A1E5460C5}" dt="2020-11-17T16:46:38.557" v="250" actId="478"/>
          <ac:picMkLst>
            <pc:docMk/>
            <pc:sldMk cId="0" sldId="312"/>
            <ac:picMk id="5" creationId="{35236DC1-DD39-47DD-A555-00F36DDA2DA0}"/>
          </ac:picMkLst>
        </pc:picChg>
      </pc:sldChg>
      <pc:sldChg chg="modSp mod">
        <pc:chgData name="Jingjing Ye" userId="8a73e92f-f32b-4c38-a710-e1f33af097da" providerId="ADAL" clId="{79005071-472D-48A8-A656-844A1E5460C5}" dt="2020-11-05T16:32:49.649" v="97" actId="2711"/>
        <pc:sldMkLst>
          <pc:docMk/>
          <pc:sldMk cId="0" sldId="313"/>
        </pc:sldMkLst>
        <pc:spChg chg="mod">
          <ac:chgData name="Jingjing Ye" userId="8a73e92f-f32b-4c38-a710-e1f33af097da" providerId="ADAL" clId="{79005071-472D-48A8-A656-844A1E5460C5}" dt="2020-11-05T16:32:49.649" v="97" actId="2711"/>
          <ac:spMkLst>
            <pc:docMk/>
            <pc:sldMk cId="0" sldId="313"/>
            <ac:spMk id="34818" creationId="{7287C9F5-C31F-454A-A2B8-E5A4C0605BEC}"/>
          </ac:spMkLst>
        </pc:spChg>
      </pc:sldChg>
      <pc:sldChg chg="del">
        <pc:chgData name="Jingjing Ye" userId="8a73e92f-f32b-4c38-a710-e1f33af097da" providerId="ADAL" clId="{79005071-472D-48A8-A656-844A1E5460C5}" dt="2020-11-05T16:29:24.759" v="77" actId="2696"/>
        <pc:sldMkLst>
          <pc:docMk/>
          <pc:sldMk cId="0" sldId="316"/>
        </pc:sldMkLst>
      </pc:sldChg>
      <pc:sldChg chg="modSp del mod">
        <pc:chgData name="Jingjing Ye" userId="8a73e92f-f32b-4c38-a710-e1f33af097da" providerId="ADAL" clId="{79005071-472D-48A8-A656-844A1E5460C5}" dt="2020-11-05T18:41:13.738" v="111" actId="2696"/>
        <pc:sldMkLst>
          <pc:docMk/>
          <pc:sldMk cId="0" sldId="318"/>
        </pc:sldMkLst>
        <pc:spChg chg="mod">
          <ac:chgData name="Jingjing Ye" userId="8a73e92f-f32b-4c38-a710-e1f33af097da" providerId="ADAL" clId="{79005071-472D-48A8-A656-844A1E5460C5}" dt="2020-11-05T16:34:41.276" v="108" actId="2711"/>
          <ac:spMkLst>
            <pc:docMk/>
            <pc:sldMk cId="0" sldId="318"/>
            <ac:spMk id="21506" creationId="{D0C3D2A1-F3EF-45EE-B467-69A3F3818BAE}"/>
          </ac:spMkLst>
        </pc:spChg>
      </pc:sldChg>
      <pc:sldChg chg="modSp mod">
        <pc:chgData name="Jingjing Ye" userId="8a73e92f-f32b-4c38-a710-e1f33af097da" providerId="ADAL" clId="{79005071-472D-48A8-A656-844A1E5460C5}" dt="2020-11-05T16:34:48.493" v="109" actId="2711"/>
        <pc:sldMkLst>
          <pc:docMk/>
          <pc:sldMk cId="0" sldId="319"/>
        </pc:sldMkLst>
        <pc:spChg chg="mod">
          <ac:chgData name="Jingjing Ye" userId="8a73e92f-f32b-4c38-a710-e1f33af097da" providerId="ADAL" clId="{79005071-472D-48A8-A656-844A1E5460C5}" dt="2020-11-05T16:34:48.493" v="109" actId="2711"/>
          <ac:spMkLst>
            <pc:docMk/>
            <pc:sldMk cId="0" sldId="319"/>
            <ac:spMk id="23554" creationId="{08AF1FC2-C8B6-487A-AB55-CBA32BBBAEB9}"/>
          </ac:spMkLst>
        </pc:spChg>
        <pc:spChg chg="mod">
          <ac:chgData name="Jingjing Ye" userId="8a73e92f-f32b-4c38-a710-e1f33af097da" providerId="ADAL" clId="{79005071-472D-48A8-A656-844A1E5460C5}" dt="2020-11-05T16:29:48.963" v="80" actId="20577"/>
          <ac:spMkLst>
            <pc:docMk/>
            <pc:sldMk cId="0" sldId="319"/>
            <ac:spMk id="23556" creationId="{A1D35482-8F70-45B4-82C0-E599096555C7}"/>
          </ac:spMkLst>
        </pc:spChg>
      </pc:sldChg>
      <pc:sldChg chg="modSp mod">
        <pc:chgData name="Jingjing Ye" userId="8a73e92f-f32b-4c38-a710-e1f33af097da" providerId="ADAL" clId="{79005071-472D-48A8-A656-844A1E5460C5}" dt="2020-11-05T18:44:07.371" v="126" actId="20577"/>
        <pc:sldMkLst>
          <pc:docMk/>
          <pc:sldMk cId="0" sldId="322"/>
        </pc:sldMkLst>
        <pc:spChg chg="mod">
          <ac:chgData name="Jingjing Ye" userId="8a73e92f-f32b-4c38-a710-e1f33af097da" providerId="ADAL" clId="{79005071-472D-48A8-A656-844A1E5460C5}" dt="2020-11-05T16:31:14.763" v="89" actId="113"/>
          <ac:spMkLst>
            <pc:docMk/>
            <pc:sldMk cId="0" sldId="322"/>
            <ac:spMk id="27650" creationId="{D2C27016-B144-434A-83B0-7974E60584DC}"/>
          </ac:spMkLst>
        </pc:spChg>
        <pc:spChg chg="mod">
          <ac:chgData name="Jingjing Ye" userId="8a73e92f-f32b-4c38-a710-e1f33af097da" providerId="ADAL" clId="{79005071-472D-48A8-A656-844A1E5460C5}" dt="2020-11-05T18:44:07.371" v="126" actId="20577"/>
          <ac:spMkLst>
            <pc:docMk/>
            <pc:sldMk cId="0" sldId="322"/>
            <ac:spMk id="27651" creationId="{FDC6DF8A-5ED3-4CE5-9330-E8429521864C}"/>
          </ac:spMkLst>
        </pc:spChg>
        <pc:graphicFrameChg chg="modGraphic">
          <ac:chgData name="Jingjing Ye" userId="8a73e92f-f32b-4c38-a710-e1f33af097da" providerId="ADAL" clId="{79005071-472D-48A8-A656-844A1E5460C5}" dt="2020-11-05T18:44:01.026" v="125" actId="20577"/>
          <ac:graphicFrameMkLst>
            <pc:docMk/>
            <pc:sldMk cId="0" sldId="322"/>
            <ac:graphicFrameMk id="4" creationId="{C74E88CA-D36A-453E-B5AD-95B7FCCF5D33}"/>
          </ac:graphicFrameMkLst>
        </pc:graphicFrameChg>
      </pc:sldChg>
      <pc:sldChg chg="modSp mod">
        <pc:chgData name="Jingjing Ye" userId="8a73e92f-f32b-4c38-a710-e1f33af097da" providerId="ADAL" clId="{79005071-472D-48A8-A656-844A1E5460C5}" dt="2020-11-05T16:33:11.312" v="100" actId="403"/>
        <pc:sldMkLst>
          <pc:docMk/>
          <pc:sldMk cId="0" sldId="323"/>
        </pc:sldMkLst>
        <pc:spChg chg="mod">
          <ac:chgData name="Jingjing Ye" userId="8a73e92f-f32b-4c38-a710-e1f33af097da" providerId="ADAL" clId="{79005071-472D-48A8-A656-844A1E5460C5}" dt="2020-11-05T16:33:11.312" v="100" actId="403"/>
          <ac:spMkLst>
            <pc:docMk/>
            <pc:sldMk cId="0" sldId="323"/>
            <ac:spMk id="30722" creationId="{25594ACC-1DAF-4ECB-AF58-F6525B632322}"/>
          </ac:spMkLst>
        </pc:spChg>
      </pc:sldChg>
      <pc:sldChg chg="del">
        <pc:chgData name="Jingjing Ye" userId="8a73e92f-f32b-4c38-a710-e1f33af097da" providerId="ADAL" clId="{79005071-472D-48A8-A656-844A1E5460C5}" dt="2020-11-05T16:32:13.225" v="96" actId="2696"/>
        <pc:sldMkLst>
          <pc:docMk/>
          <pc:sldMk cId="0" sldId="464"/>
        </pc:sldMkLst>
      </pc:sldChg>
      <pc:sldChg chg="modSp mod">
        <pc:chgData name="Jingjing Ye" userId="8a73e92f-f32b-4c38-a710-e1f33af097da" providerId="ADAL" clId="{79005071-472D-48A8-A656-844A1E5460C5}" dt="2020-11-05T16:32:58.497" v="98" actId="2711"/>
        <pc:sldMkLst>
          <pc:docMk/>
          <pc:sldMk cId="0" sldId="470"/>
        </pc:sldMkLst>
        <pc:spChg chg="mod">
          <ac:chgData name="Jingjing Ye" userId="8a73e92f-f32b-4c38-a710-e1f33af097da" providerId="ADAL" clId="{79005071-472D-48A8-A656-844A1E5460C5}" dt="2020-11-05T16:32:58.497" v="98" actId="2711"/>
          <ac:spMkLst>
            <pc:docMk/>
            <pc:sldMk cId="0" sldId="470"/>
            <ac:spMk id="33794" creationId="{1B77D2BE-0088-4B33-BE3A-78A2442629C3}"/>
          </ac:spMkLst>
        </pc:spChg>
      </pc:sldChg>
      <pc:sldChg chg="modSp mod">
        <pc:chgData name="Jingjing Ye" userId="8a73e92f-f32b-4c38-a710-e1f33af097da" providerId="ADAL" clId="{79005071-472D-48A8-A656-844A1E5460C5}" dt="2020-11-05T16:30:41.681" v="85" actId="2711"/>
        <pc:sldMkLst>
          <pc:docMk/>
          <pc:sldMk cId="0" sldId="473"/>
        </pc:sldMkLst>
        <pc:spChg chg="mod">
          <ac:chgData name="Jingjing Ye" userId="8a73e92f-f32b-4c38-a710-e1f33af097da" providerId="ADAL" clId="{79005071-472D-48A8-A656-844A1E5460C5}" dt="2020-11-05T16:30:41.681" v="85" actId="2711"/>
          <ac:spMkLst>
            <pc:docMk/>
            <pc:sldMk cId="0" sldId="473"/>
            <ac:spMk id="19458" creationId="{5F10E88A-9178-4CCB-87EB-EE8906B1331C}"/>
          </ac:spMkLst>
        </pc:spChg>
      </pc:sldChg>
      <pc:sldChg chg="modSp mod">
        <pc:chgData name="Jingjing Ye" userId="8a73e92f-f32b-4c38-a710-e1f33af097da" providerId="ADAL" clId="{79005071-472D-48A8-A656-844A1E5460C5}" dt="2020-11-05T16:31:02.687" v="86" actId="113"/>
        <pc:sldMkLst>
          <pc:docMk/>
          <pc:sldMk cId="0" sldId="477"/>
        </pc:sldMkLst>
        <pc:spChg chg="mod">
          <ac:chgData name="Jingjing Ye" userId="8a73e92f-f32b-4c38-a710-e1f33af097da" providerId="ADAL" clId="{79005071-472D-48A8-A656-844A1E5460C5}" dt="2020-11-05T16:31:02.687" v="86" actId="113"/>
          <ac:spMkLst>
            <pc:docMk/>
            <pc:sldMk cId="0" sldId="477"/>
            <ac:spMk id="23554" creationId="{9F91BDCB-A4AE-4755-AD81-4358BFD4F3D5}"/>
          </ac:spMkLst>
        </pc:spChg>
      </pc:sldChg>
      <pc:sldChg chg="modSp mod">
        <pc:chgData name="Jingjing Ye" userId="8a73e92f-f32b-4c38-a710-e1f33af097da" providerId="ADAL" clId="{79005071-472D-48A8-A656-844A1E5460C5}" dt="2020-11-05T16:31:06.653" v="87" actId="113"/>
        <pc:sldMkLst>
          <pc:docMk/>
          <pc:sldMk cId="0" sldId="478"/>
        </pc:sldMkLst>
        <pc:spChg chg="mod">
          <ac:chgData name="Jingjing Ye" userId="8a73e92f-f32b-4c38-a710-e1f33af097da" providerId="ADAL" clId="{79005071-472D-48A8-A656-844A1E5460C5}" dt="2020-11-05T16:31:06.653" v="87" actId="113"/>
          <ac:spMkLst>
            <pc:docMk/>
            <pc:sldMk cId="0" sldId="478"/>
            <ac:spMk id="23554" creationId="{0617E247-E0CC-4AA4-9D0F-6F9EF0F15B49}"/>
          </ac:spMkLst>
        </pc:spChg>
      </pc:sldChg>
      <pc:sldChg chg="modSp mod">
        <pc:chgData name="Jingjing Ye" userId="8a73e92f-f32b-4c38-a710-e1f33af097da" providerId="ADAL" clId="{79005071-472D-48A8-A656-844A1E5460C5}" dt="2020-11-05T16:31:18.221" v="90" actId="113"/>
        <pc:sldMkLst>
          <pc:docMk/>
          <pc:sldMk cId="0" sldId="479"/>
        </pc:sldMkLst>
        <pc:spChg chg="mod">
          <ac:chgData name="Jingjing Ye" userId="8a73e92f-f32b-4c38-a710-e1f33af097da" providerId="ADAL" clId="{79005071-472D-48A8-A656-844A1E5460C5}" dt="2020-11-05T16:31:18.221" v="90" actId="113"/>
          <ac:spMkLst>
            <pc:docMk/>
            <pc:sldMk cId="0" sldId="479"/>
            <ac:spMk id="23554" creationId="{958E97D2-606E-4D30-A2A3-9498523010F5}"/>
          </ac:spMkLst>
        </pc:spChg>
      </pc:sldChg>
      <pc:sldChg chg="modSp mod">
        <pc:chgData name="Jingjing Ye" userId="8a73e92f-f32b-4c38-a710-e1f33af097da" providerId="ADAL" clId="{79005071-472D-48A8-A656-844A1E5460C5}" dt="2020-11-05T16:34:36.936" v="107" actId="2711"/>
        <pc:sldMkLst>
          <pc:docMk/>
          <pc:sldMk cId="0" sldId="480"/>
        </pc:sldMkLst>
        <pc:spChg chg="mod">
          <ac:chgData name="Jingjing Ye" userId="8a73e92f-f32b-4c38-a710-e1f33af097da" providerId="ADAL" clId="{79005071-472D-48A8-A656-844A1E5460C5}" dt="2020-11-05T16:34:36.936" v="107" actId="2711"/>
          <ac:spMkLst>
            <pc:docMk/>
            <pc:sldMk cId="0" sldId="480"/>
            <ac:spMk id="19458" creationId="{72472001-C34E-4A32-8F89-1BC694E96446}"/>
          </ac:spMkLst>
        </pc:spChg>
      </pc:sldChg>
      <pc:sldChg chg="addSp delSp modSp new mod">
        <pc:chgData name="Jingjing Ye" userId="8a73e92f-f32b-4c38-a710-e1f33af097da" providerId="ADAL" clId="{79005071-472D-48A8-A656-844A1E5460C5}" dt="2020-11-05T18:54:55.103" v="249" actId="1076"/>
        <pc:sldMkLst>
          <pc:docMk/>
          <pc:sldMk cId="1587862356" sldId="481"/>
        </pc:sldMkLst>
        <pc:spChg chg="mod">
          <ac:chgData name="Jingjing Ye" userId="8a73e92f-f32b-4c38-a710-e1f33af097da" providerId="ADAL" clId="{79005071-472D-48A8-A656-844A1E5460C5}" dt="2020-11-05T18:46:42.215" v="167" actId="2711"/>
          <ac:spMkLst>
            <pc:docMk/>
            <pc:sldMk cId="1587862356" sldId="481"/>
            <ac:spMk id="2" creationId="{60B0D535-5577-4025-8059-A8CCDB8AEB5F}"/>
          </ac:spMkLst>
        </pc:spChg>
        <pc:spChg chg="del">
          <ac:chgData name="Jingjing Ye" userId="8a73e92f-f32b-4c38-a710-e1f33af097da" providerId="ADAL" clId="{79005071-472D-48A8-A656-844A1E5460C5}" dt="2020-11-05T18:46:45.065" v="168" actId="478"/>
          <ac:spMkLst>
            <pc:docMk/>
            <pc:sldMk cId="1587862356" sldId="481"/>
            <ac:spMk id="3" creationId="{12B7C425-F9CD-4E60-B078-38696730D1BA}"/>
          </ac:spMkLst>
        </pc:spChg>
        <pc:picChg chg="add del mod">
          <ac:chgData name="Jingjing Ye" userId="8a73e92f-f32b-4c38-a710-e1f33af097da" providerId="ADAL" clId="{79005071-472D-48A8-A656-844A1E5460C5}" dt="2020-11-05T18:54:49.900" v="247" actId="478"/>
          <ac:picMkLst>
            <pc:docMk/>
            <pc:sldMk cId="1587862356" sldId="481"/>
            <ac:picMk id="4" creationId="{873EA24A-98B7-4F67-A6FA-A17CEC494A85}"/>
          </ac:picMkLst>
        </pc:picChg>
        <pc:picChg chg="add mod">
          <ac:chgData name="Jingjing Ye" userId="8a73e92f-f32b-4c38-a710-e1f33af097da" providerId="ADAL" clId="{79005071-472D-48A8-A656-844A1E5460C5}" dt="2020-11-05T18:54:55.103" v="249" actId="1076"/>
          <ac:picMkLst>
            <pc:docMk/>
            <pc:sldMk cId="1587862356" sldId="481"/>
            <ac:picMk id="5" creationId="{9DE97B9F-9720-4CF7-BCE0-8CF99795EE50}"/>
          </ac:picMkLst>
        </pc:picChg>
      </pc:sldChg>
      <pc:sldChg chg="modSp del mod">
        <pc:chgData name="Jingjing Ye" userId="8a73e92f-f32b-4c38-a710-e1f33af097da" providerId="ADAL" clId="{79005071-472D-48A8-A656-844A1E5460C5}" dt="2020-11-05T18:41:17.901" v="112" actId="2696"/>
        <pc:sldMkLst>
          <pc:docMk/>
          <pc:sldMk cId="3096693138" sldId="481"/>
        </pc:sldMkLst>
        <pc:spChg chg="mod">
          <ac:chgData name="Jingjing Ye" userId="8a73e92f-f32b-4c38-a710-e1f33af097da" providerId="ADAL" clId="{79005071-472D-48A8-A656-844A1E5460C5}" dt="2020-11-05T16:34:54.677" v="110" actId="2711"/>
          <ac:spMkLst>
            <pc:docMk/>
            <pc:sldMk cId="3096693138" sldId="481"/>
            <ac:spMk id="2" creationId="{D1AE6960-1C8B-4427-A012-4B07D8787688}"/>
          </ac:spMkLst>
        </pc:spChg>
      </pc:sldChg>
      <pc:sldChg chg="del">
        <pc:chgData name="Jingjing Ye" userId="8a73e92f-f32b-4c38-a710-e1f33af097da" providerId="ADAL" clId="{79005071-472D-48A8-A656-844A1E5460C5}" dt="2020-11-05T16:32:13.225" v="96" actId="2696"/>
        <pc:sldMkLst>
          <pc:docMk/>
          <pc:sldMk cId="473905635" sldId="482"/>
        </pc:sldMkLst>
      </pc:sldChg>
      <pc:sldChg chg="addSp delSp modSp add mod modAnim">
        <pc:chgData name="Jingjing Ye" userId="8a73e92f-f32b-4c38-a710-e1f33af097da" providerId="ADAL" clId="{79005071-472D-48A8-A656-844A1E5460C5}" dt="2020-11-05T18:51:55.408" v="246" actId="13926"/>
        <pc:sldMkLst>
          <pc:docMk/>
          <pc:sldMk cId="778392773" sldId="482"/>
        </pc:sldMkLst>
        <pc:spChg chg="mod">
          <ac:chgData name="Jingjing Ye" userId="8a73e92f-f32b-4c38-a710-e1f33af097da" providerId="ADAL" clId="{79005071-472D-48A8-A656-844A1E5460C5}" dt="2020-11-05T18:50:52.860" v="232" actId="313"/>
          <ac:spMkLst>
            <pc:docMk/>
            <pc:sldMk cId="778392773" sldId="482"/>
            <ac:spMk id="32770" creationId="{FC751F66-D2A8-49F9-AC44-47823F4CD777}"/>
          </ac:spMkLst>
        </pc:spChg>
        <pc:spChg chg="mod">
          <ac:chgData name="Jingjing Ye" userId="8a73e92f-f32b-4c38-a710-e1f33af097da" providerId="ADAL" clId="{79005071-472D-48A8-A656-844A1E5460C5}" dt="2020-11-05T18:51:55.408" v="246" actId="13926"/>
          <ac:spMkLst>
            <pc:docMk/>
            <pc:sldMk cId="778392773" sldId="482"/>
            <ac:spMk id="32771" creationId="{B847D24C-B050-4653-A892-15922DD27BF7}"/>
          </ac:spMkLst>
        </pc:spChg>
        <pc:picChg chg="add del mod">
          <ac:chgData name="Jingjing Ye" userId="8a73e92f-f32b-4c38-a710-e1f33af097da" providerId="ADAL" clId="{79005071-472D-48A8-A656-844A1E5460C5}" dt="2020-11-05T18:49:15.341" v="178" actId="478"/>
          <ac:picMkLst>
            <pc:docMk/>
            <pc:sldMk cId="778392773" sldId="482"/>
            <ac:picMk id="2" creationId="{1E333598-A0D9-499F-9CC7-374E8068FDA0}"/>
          </ac:picMkLst>
        </pc:picChg>
        <pc:picChg chg="add del mod">
          <ac:chgData name="Jingjing Ye" userId="8a73e92f-f32b-4c38-a710-e1f33af097da" providerId="ADAL" clId="{79005071-472D-48A8-A656-844A1E5460C5}" dt="2020-11-05T18:50:23.322" v="185" actId="478"/>
          <ac:picMkLst>
            <pc:docMk/>
            <pc:sldMk cId="778392773" sldId="482"/>
            <ac:picMk id="3" creationId="{BDF4218F-A6C1-4943-8596-38F8BD5CCC1A}"/>
          </ac:picMkLst>
        </pc:picChg>
        <pc:picChg chg="add mod">
          <ac:chgData name="Jingjing Ye" userId="8a73e92f-f32b-4c38-a710-e1f33af097da" providerId="ADAL" clId="{79005071-472D-48A8-A656-844A1E5460C5}" dt="2020-11-05T18:50:28.231" v="188" actId="1076"/>
          <ac:picMkLst>
            <pc:docMk/>
            <pc:sldMk cId="778392773" sldId="482"/>
            <ac:picMk id="4" creationId="{FD3093B5-B9C4-4F1B-AFD1-2E5E109F542E}"/>
          </ac:picMkLst>
        </pc:picChg>
        <pc:picChg chg="del">
          <ac:chgData name="Jingjing Ye" userId="8a73e92f-f32b-4c38-a710-e1f33af097da" providerId="ADAL" clId="{79005071-472D-48A8-A656-844A1E5460C5}" dt="2020-11-05T18:48:47.748" v="172" actId="478"/>
          <ac:picMkLst>
            <pc:docMk/>
            <pc:sldMk cId="778392773" sldId="482"/>
            <ac:picMk id="5" creationId="{35236DC1-DD39-47DD-A555-00F36DDA2DA0}"/>
          </ac:picMkLst>
        </pc:picChg>
      </pc:sldChg>
      <pc:sldChg chg="del">
        <pc:chgData name="Jingjing Ye" userId="8a73e92f-f32b-4c38-a710-e1f33af097da" providerId="ADAL" clId="{79005071-472D-48A8-A656-844A1E5460C5}" dt="2020-11-05T16:32:13.225" v="96" actId="2696"/>
        <pc:sldMkLst>
          <pc:docMk/>
          <pc:sldMk cId="0" sldId="515"/>
        </pc:sldMkLst>
      </pc:sldChg>
      <pc:sldChg chg="del">
        <pc:chgData name="Jingjing Ye" userId="8a73e92f-f32b-4c38-a710-e1f33af097da" providerId="ADAL" clId="{79005071-472D-48A8-A656-844A1E5460C5}" dt="2020-11-05T16:32:13.225" v="96" actId="2696"/>
        <pc:sldMkLst>
          <pc:docMk/>
          <pc:sldMk cId="0" sldId="516"/>
        </pc:sldMkLst>
      </pc:sldChg>
      <pc:sldChg chg="del">
        <pc:chgData name="Jingjing Ye" userId="8a73e92f-f32b-4c38-a710-e1f33af097da" providerId="ADAL" clId="{79005071-472D-48A8-A656-844A1E5460C5}" dt="2020-11-05T16:32:13.225" v="96" actId="2696"/>
        <pc:sldMkLst>
          <pc:docMk/>
          <pc:sldMk cId="0" sldId="517"/>
        </pc:sldMkLst>
      </pc:sldChg>
      <pc:sldChg chg="del">
        <pc:chgData name="Jingjing Ye" userId="8a73e92f-f32b-4c38-a710-e1f33af097da" providerId="ADAL" clId="{79005071-472D-48A8-A656-844A1E5460C5}" dt="2020-11-05T16:32:13.225" v="96" actId="2696"/>
        <pc:sldMkLst>
          <pc:docMk/>
          <pc:sldMk cId="0" sldId="51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87FD3-1904-4B1B-A3D2-57D9D65BECC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03FA3-5961-4475-B520-2A39DB948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45BBBD03-1731-4A65-9BB5-35E7500897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CE107732-1AA4-4B29-8B06-8E367C0702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Talk length=25mins</a:t>
            </a: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68388F09-FDDB-4EE0-B195-A05BE1076F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EA5B4E8-9586-4570-868A-9B3F820811EC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AE5F4EF2-3830-4BA5-B57B-85696A5377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0ECBB729-F38C-4EFF-95A7-6C29596D26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https://www.fda.gov/downloads/AdvisoryCommittees/CommitteesMeetingMaterials/Drugs/OncologicDrugsAdvisoryCommittee/UCM612244.pdf</a:t>
            </a:r>
          </a:p>
          <a:p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34547755-8AC3-4852-8ADC-433B80518C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2542D75-82C4-4622-B9EC-ABF84FA4D7C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E7887B57-9B08-4F11-81F6-1E95CDF1F2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74BD5691-C046-46FA-8CA3-122511BD1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Projected to go into effect in 2020; It intends to </a:t>
            </a:r>
          </a:p>
          <a:p>
            <a:endParaRPr lang="en-US" altLang="en-US"/>
          </a:p>
          <a:p>
            <a:r>
              <a:rPr lang="en-US" altLang="en-US"/>
              <a:t>Focus on </a:t>
            </a:r>
            <a:r>
              <a:rPr lang="en-US" altLang="en-US" b="1"/>
              <a:t>accelerating </a:t>
            </a:r>
            <a:r>
              <a:rPr lang="en-US" altLang="en-US"/>
              <a:t>appropriate initial pediatric evaluations not increasing number of pediatric phase 1 studies</a:t>
            </a:r>
          </a:p>
          <a:p>
            <a:r>
              <a:rPr lang="en-US" altLang="en-US"/>
              <a:t>https://www.fda.gov/AboutFDA/CentersOffices/OfficeofMedicalProductsandTobacco/OCE/ucm544641.htm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13AC7F8B-0C5F-4DEA-996A-0514000AE1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FF85717-3D3C-4AC1-8FD9-19E861E9F93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8EAB01EE-4A07-4A34-BB65-19FA5B55B0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63A29BC0-E8BC-4198-956C-1C03CEC972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8B184C02-252C-4217-B213-108201B563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8F41110-1FFB-4B57-ABE7-FACEB4CD716A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A6F91213-9E03-43E1-95E6-0AF9AB2994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BBBE32AB-F6B8-41B8-83FF-9B6F65E3D3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B64452A1-0B2C-4373-97D8-266AA1ADEF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173BFF0-FC3D-4BE3-9586-7901AEF18FF5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795CA-6FC8-41F1-B20B-7AE53B807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58804-1BFF-4F00-9773-E83237A75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ADED4-3298-49D0-9190-88ABF3C3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2178-53C6-4C4F-A922-5E3B4EF332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1DCFB-B487-4739-9CAD-834DACB2C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77C11-DD26-437C-BE60-F2A4B99B4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4FB-3D22-4F9C-8322-A9854AF00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9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8F700-C673-4E54-957E-C79AC6B18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2676F-CC5B-4A5F-BC2F-F1081C6EB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307FD-867E-4E11-8724-5F60B7677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2178-53C6-4C4F-A922-5E3B4EF332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24B07-C875-4541-9670-65218BC50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E3F63-F489-4B10-BDC1-FFF1187E1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4FB-3D22-4F9C-8322-A9854AF00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1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27AEE-3A33-47D4-9F8B-C59E646552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9D318-6601-4E3E-89A7-CFB1B4E89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F0ABC-6DD8-4636-93B1-90AA4B9B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2178-53C6-4C4F-A922-5E3B4EF332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1784C-0333-42BA-AA07-7C0FF9EE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307C7-AB1F-4D5B-977A-35A626451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4FB-3D22-4F9C-8322-A9854AF00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7C72-47CF-4B8C-A546-D2D5211C3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A3C7B-9317-4FAE-96A8-350CFBB83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D5DB0-498D-4AC9-9A76-0D5E7AB3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2178-53C6-4C4F-A922-5E3B4EF332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49A01-6E83-4ABE-A74D-78B83DDF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76DDB-241A-467A-8730-E12A3E93B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4FB-3D22-4F9C-8322-A9854AF00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3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1C460-2AAB-46C7-B01C-6D3D9B215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C0356-4F26-465E-BCE8-4B89034DF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C4B61-2EFA-4CB1-85E2-167136BB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2178-53C6-4C4F-A922-5E3B4EF332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CA236-47F8-40B3-AB54-5073A9A3A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49F0A-9924-481F-BCAE-214AD25EA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4FB-3D22-4F9C-8322-A9854AF00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4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F2D8D-8D84-4661-A184-2A6223F97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0E5AD-29B4-4013-A0CE-DA92E6095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C4D22-561B-4646-8716-24EF8095D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5D0C3-6B6F-469E-9794-CFB49A8E7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2178-53C6-4C4F-A922-5E3B4EF332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F9167-4A4E-471D-A4E3-C69A6006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2251F-CCAB-4963-82CE-509E72E24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4FB-3D22-4F9C-8322-A9854AF00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8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94683-8F63-4500-9F4B-0C0593086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2E6E8-04DA-4889-8FC2-954E4EF9E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0A0AE-E083-4F6E-929C-250706B36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BBE75D-2F59-4B45-BF74-DBB0EA42D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1C6FCD-1704-4AC7-A6A6-0573D0892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DEE931-5A17-4695-901C-BAE324DF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2178-53C6-4C4F-A922-5E3B4EF332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3F5E35-F253-4D63-81A0-E0E16F0C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96F02-6101-41BB-9EB0-39420EEB9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4FB-3D22-4F9C-8322-A9854AF00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6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09EE8-FF2F-4469-A54A-6AF60DB4A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F6333B-9586-46D0-90CE-8534CA28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2178-53C6-4C4F-A922-5E3B4EF332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B1A74-D691-4BB7-807D-35B28425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BDF462-E59B-447D-87DF-CC64B202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4FB-3D22-4F9C-8322-A9854AF00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5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C4AB3-4338-4AB3-AFDC-4D5B6CA63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2178-53C6-4C4F-A922-5E3B4EF332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FD0C8E-86BF-4DF3-83D9-638538941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C7D3A-B923-46C6-8345-65BEDC569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4FB-3D22-4F9C-8322-A9854AF00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2B09B-54E7-44B0-8361-138A483FA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B4745-9241-44E7-B045-88F1CCCEF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4DC37A-04F2-4946-BBAA-659ACDA95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D784E-ECED-4E27-846F-9CAC5D8EE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2178-53C6-4C4F-A922-5E3B4EF332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79F42-06DE-4C38-9DAB-33896E49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1C76A-CC6E-43D2-92A1-F9D8F3BED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4FB-3D22-4F9C-8322-A9854AF00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9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B983-8D07-4F12-AEE4-3D6FA8D77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E60C10-738F-4F95-8091-6C317840E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B5EC2-3E9E-452A-A0E6-458444CF5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87CFB-10C5-429F-8136-F2B69D902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2178-53C6-4C4F-A922-5E3B4EF332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74168-04EF-4CAA-B564-EB743533D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FE928-AA86-4054-A51D-CE84F2AD8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4FB-3D22-4F9C-8322-A9854AF00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8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410C83-199D-445A-BF59-1E606EB2D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6616C-CBD1-43C3-B042-9242E5FA4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17BA7-578B-45FE-9C80-96A708CCBC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E2178-53C6-4C4F-A922-5E3B4EF332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808CC-7770-43BB-A3BE-1EDF9E1EA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C785D-EA10-48F6-BED2-1D2D4A65A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A24FB-3D22-4F9C-8322-A9854AF00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da.gov/AdvisoryCommittees/CommitteesMeetingMaterials/Drugs/OncologicDrugsAdvisoryCommittee/ucm612242.htm" TargetMode="External"/><Relationship Id="rId7" Type="http://schemas.openxmlformats.org/officeDocument/2006/relationships/hyperlink" Target="https://www.fda.gov/downloads/Drugs/GuidanceComplianceRegulatoryInformation/Guidances/UCM633138.pdf" TargetMode="External"/><Relationship Id="rId2" Type="http://schemas.openxmlformats.org/officeDocument/2006/relationships/hyperlink" Target="https://www.fda.gov/AboutFDA/CentersOffices/OfficeofMedicalProductsandTobacco/OCE/ucm54464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danews.com/ext/resources/files/2019/03-14-19-Trials.pdf?1552594371" TargetMode="External"/><Relationship Id="rId5" Type="http://schemas.openxmlformats.org/officeDocument/2006/relationships/hyperlink" Target="https://www.fda.gov/downloads/Drugs/GuidanceComplianceRegulatoryInformation/Guidances/UCM609513.pdf" TargetMode="External"/><Relationship Id="rId4" Type="http://schemas.openxmlformats.org/officeDocument/2006/relationships/hyperlink" Target="https://www.fda.gov/downloads/drugs/guidances/ucm425885.pdf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8679092" TargetMode="External"/><Relationship Id="rId2" Type="http://schemas.openxmlformats.org/officeDocument/2006/relationships/hyperlink" Target="https://www.fda.gov/downloads/AdvisoryCommittees/CommitteesMeetingMaterials/Drugs/OncologicDrugsAdvisoryCommittee/UCM612244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cessdata.fda.gov/drugsatfda_docs/label/2018/022068s027lbl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152D89B-4D81-4FF6-B9A3-2A7C78186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800" y="950157"/>
            <a:ext cx="11074400" cy="196763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5333" b="1" dirty="0"/>
              <a:t>A Bayesian Approach in Design and Analysis of Pediatric Cancer Clinical Trials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988429-6B9D-4FD6-A504-A8161A5BB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0" y="3825380"/>
            <a:ext cx="11176000" cy="1897905"/>
          </a:xfrm>
        </p:spPr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Jingjing Ye, PhD</a:t>
            </a:r>
          </a:p>
          <a:p>
            <a:pPr>
              <a:defRPr/>
            </a:pP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</a:rPr>
              <a:t>BeiGene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PSI Journal Club: Bayesian Methods</a:t>
            </a:r>
          </a:p>
          <a:p>
            <a:pPr>
              <a:defRPr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Nov. 17, 2020</a:t>
            </a:r>
          </a:p>
          <a:p>
            <a:pPr>
              <a:defRPr/>
            </a:pPr>
            <a:endParaRPr lang="en-US" sz="3733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Tm="37568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4946AFBF-7AB4-433C-B8B0-27DEFDB03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84" y="177801"/>
            <a:ext cx="11345333" cy="66463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altLang="en-US" sz="4800" b="1" dirty="0"/>
              <a:t>Prior Distributions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A8DDE2AE-C06D-4878-9798-A30AC77B89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538385" y="5336118"/>
          <a:ext cx="4616449" cy="493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9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183">
                <a:tc>
                  <a:txBody>
                    <a:bodyPr/>
                    <a:lstStyle/>
                    <a:p>
                      <a:r>
                        <a:rPr lang="en-US" sz="2400" dirty="0"/>
                        <a:t>Adult</a:t>
                      </a:r>
                    </a:p>
                  </a:txBody>
                  <a:tcPr marL="121988" marR="121988" marT="60804" marB="60804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N=282</a:t>
                      </a:r>
                    </a:p>
                  </a:txBody>
                  <a:tcPr marL="121988" marR="121988" marT="60804" marB="60804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44% (38.4, 50.3)</a:t>
                      </a:r>
                    </a:p>
                  </a:txBody>
                  <a:tcPr marL="121988" marR="121988" marT="60804" marB="608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3565" name="Picture 2">
            <a:extLst>
              <a:ext uri="{FF2B5EF4-FFF2-40B4-BE49-F238E27FC236}">
                <a16:creationId xmlns:a16="http://schemas.microsoft.com/office/drawing/2014/main" id="{4D3C200F-8D7D-4F7A-A038-F2CCEDE4A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767" y="838201"/>
            <a:ext cx="7001933" cy="437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EE4FAC-F769-400E-A527-0F9103608E23}"/>
              </a:ext>
            </a:extLst>
          </p:cNvPr>
          <p:cNvSpPr txBox="1"/>
          <p:nvPr/>
        </p:nvSpPr>
        <p:spPr>
          <a:xfrm>
            <a:off x="914400" y="4826001"/>
            <a:ext cx="10769600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cs typeface="Arial" charset="0"/>
              </a:rPr>
              <a:t>Probability of applicability:</a:t>
            </a:r>
          </a:p>
          <a:p>
            <a:pPr marL="609585" indent="-609585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cs typeface="Arial" charset="0"/>
              </a:rPr>
              <a:t>Prior=(1-a)*f(D) + a*g(D) </a:t>
            </a:r>
          </a:p>
          <a:p>
            <a:pPr marL="609585" indent="-609585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cs typeface="Arial" charset="0"/>
              </a:rPr>
              <a:t>f(D): skeptical prior, g(D): adult study </a:t>
            </a:r>
          </a:p>
          <a:p>
            <a:pPr marL="609585" indent="-609585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cs typeface="Arial" charset="0"/>
              </a:rPr>
              <a:t>a=P(applicability of adult results)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9F91BDCB-A4AE-4755-AD81-4358BFD4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18" y="-6350"/>
            <a:ext cx="11345333" cy="70061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en-US" b="1" dirty="0"/>
              <a:t>Prior Distribution</a:t>
            </a:r>
          </a:p>
        </p:txBody>
      </p:sp>
      <p:pic>
        <p:nvPicPr>
          <p:cNvPr id="24579" name="Picture 2">
            <a:extLst>
              <a:ext uri="{FF2B5EF4-FFF2-40B4-BE49-F238E27FC236}">
                <a16:creationId xmlns:a16="http://schemas.microsoft.com/office/drawing/2014/main" id="{44525CD2-8350-4C69-825A-E2FCEBBCC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51" y="694267"/>
            <a:ext cx="8748183" cy="5467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0617E247-E0CC-4AA4-9D0F-6F9EF0F15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18" y="-6350"/>
            <a:ext cx="11345333" cy="70061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en-US" b="1" dirty="0"/>
              <a:t>Prior + Likelihood</a:t>
            </a:r>
          </a:p>
        </p:txBody>
      </p:sp>
      <p:pic>
        <p:nvPicPr>
          <p:cNvPr id="25603" name="Picture 2">
            <a:extLst>
              <a:ext uri="{FF2B5EF4-FFF2-40B4-BE49-F238E27FC236}">
                <a16:creationId xmlns:a16="http://schemas.microsoft.com/office/drawing/2014/main" id="{3B1D4E72-CCEE-4265-AA55-A27342E05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51" y="694267"/>
            <a:ext cx="8748183" cy="5467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958E97D2-606E-4D30-A2A3-949852301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18" y="-6350"/>
            <a:ext cx="11345333" cy="70061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en-US" b="1" dirty="0"/>
              <a:t>Posterior Distribution</a:t>
            </a:r>
          </a:p>
        </p:txBody>
      </p:sp>
      <p:pic>
        <p:nvPicPr>
          <p:cNvPr id="26627" name="Picture 2">
            <a:extLst>
              <a:ext uri="{FF2B5EF4-FFF2-40B4-BE49-F238E27FC236}">
                <a16:creationId xmlns:a16="http://schemas.microsoft.com/office/drawing/2014/main" id="{C585144D-1A0E-44FB-8F63-9EF17DE4D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51" y="694267"/>
            <a:ext cx="8748183" cy="5467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D2C27016-B144-434A-83B0-7974E6058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177800"/>
            <a:ext cx="11345333" cy="924984"/>
          </a:xfrm>
        </p:spPr>
        <p:txBody>
          <a:bodyPr/>
          <a:lstStyle/>
          <a:p>
            <a:pPr algn="ctr"/>
            <a:r>
              <a:rPr lang="en-US" altLang="en-US" b="1" dirty="0"/>
              <a:t>Posterior Probability of Efficacy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FDC6DF8A-5ED3-4CE5-9330-E84295218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5969000"/>
            <a:ext cx="11345333" cy="711200"/>
          </a:xfrm>
        </p:spPr>
        <p:txBody>
          <a:bodyPr/>
          <a:lstStyle/>
          <a:p>
            <a:r>
              <a:rPr lang="en-US" altLang="en-US" sz="3200" dirty="0"/>
              <a:t>Even given skeptical prior, the posterior probability is 94%+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4E88CA-D36A-453E-B5AD-95B7FCCF5D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454115"/>
              </p:ext>
            </p:extLst>
          </p:nvPr>
        </p:nvGraphicFramePr>
        <p:xfrm>
          <a:off x="1828800" y="980465"/>
          <a:ext cx="7989903" cy="4642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9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7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700" b="1" u="none" strike="noStrike" dirty="0">
                          <a:effectLst/>
                        </a:rPr>
                        <a:t> </a:t>
                      </a:r>
                      <a:endParaRPr lang="en-US" sz="2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56" marR="10156" marT="10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700" b="1" u="none" strike="noStrike" dirty="0">
                          <a:effectLst/>
                        </a:rPr>
                        <a:t>Bayesian Estimate (95% Cred. Int.)</a:t>
                      </a:r>
                      <a:endParaRPr lang="en-US" sz="2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56" marR="10156" marT="10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700" b="1" u="none" strike="noStrike" dirty="0">
                          <a:effectLst/>
                        </a:rPr>
                        <a:t>Posterior Prob. of Efficacy </a:t>
                      </a:r>
                      <a:r>
                        <a:rPr lang="en-US" sz="2700" b="1" u="none" strike="noStrike" dirty="0" err="1">
                          <a:effectLst/>
                        </a:rPr>
                        <a:t>Pr</a:t>
                      </a:r>
                      <a:r>
                        <a:rPr lang="en-US" sz="2700" b="1" u="none" strike="noStrike" dirty="0">
                          <a:effectLst/>
                        </a:rPr>
                        <a:t>(Response&gt;30%)</a:t>
                      </a:r>
                      <a:endParaRPr lang="en-US" sz="2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56" marR="10156" marT="10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700" b="1" u="none" strike="noStrike" dirty="0">
                          <a:effectLst/>
                        </a:rPr>
                        <a:t>Prior</a:t>
                      </a:r>
                      <a:endParaRPr lang="en-US" sz="2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56" marR="10156" marT="10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u="none" strike="noStrike" dirty="0">
                          <a:effectLst/>
                        </a:rPr>
                        <a:t>Skeptical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56" marR="10156" marT="10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u="none" strike="noStrike" dirty="0">
                          <a:effectLst/>
                        </a:rPr>
                        <a:t>42.3 </a:t>
                      </a:r>
                    </a:p>
                    <a:p>
                      <a:pPr algn="ctr" fontAlgn="ctr"/>
                      <a:r>
                        <a:rPr lang="en-US" sz="2700" u="none" strike="noStrike" dirty="0">
                          <a:effectLst/>
                        </a:rPr>
                        <a:t>(27.4, 58.2)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56" marR="10156" marT="10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u="none" strike="noStrike" dirty="0">
                          <a:effectLst/>
                        </a:rPr>
                        <a:t>94.5%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56" marR="10156" marT="10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u="none" strike="noStrike" dirty="0">
                          <a:effectLst/>
                        </a:rPr>
                        <a:t>100% adult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56" marR="10156" marT="10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u="none" strike="noStrike" dirty="0">
                          <a:effectLst/>
                        </a:rPr>
                        <a:t>50</a:t>
                      </a:r>
                    </a:p>
                    <a:p>
                      <a:pPr algn="ctr" fontAlgn="b"/>
                      <a:r>
                        <a:rPr lang="en-US" sz="2700" u="none" strike="noStrike" dirty="0">
                          <a:effectLst/>
                        </a:rPr>
                        <a:t> (35.8, 64.2)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56" marR="10156" marT="101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u="none" strike="noStrike" dirty="0">
                          <a:effectLst/>
                        </a:rPr>
                        <a:t>99.8%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56" marR="10156" marT="10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u="none" strike="noStrike">
                          <a:effectLst/>
                        </a:rPr>
                        <a:t>50% mixture</a:t>
                      </a:r>
                      <a:endParaRPr lang="en-US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56" marR="10156" marT="10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u="none" strike="noStrike" dirty="0">
                          <a:effectLst/>
                        </a:rPr>
                        <a:t>50 </a:t>
                      </a:r>
                    </a:p>
                    <a:p>
                      <a:pPr algn="ctr" fontAlgn="b"/>
                      <a:r>
                        <a:rPr lang="en-US" sz="2700" u="none" strike="noStrike" dirty="0">
                          <a:effectLst/>
                        </a:rPr>
                        <a:t>(35.6, 64.2)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56" marR="10156" marT="101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u="none" strike="noStrike" dirty="0">
                          <a:effectLst/>
                        </a:rPr>
                        <a:t>99.7%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56" marR="10156" marT="101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u="none" strike="noStrike">
                          <a:effectLst/>
                        </a:rPr>
                        <a:t>Non-informative</a:t>
                      </a:r>
                      <a:endParaRPr lang="en-US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56" marR="10156" marT="10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u="none" strike="noStrike" dirty="0">
                          <a:effectLst/>
                        </a:rPr>
                        <a:t>59.5 </a:t>
                      </a:r>
                    </a:p>
                    <a:p>
                      <a:pPr algn="ctr" fontAlgn="b"/>
                      <a:r>
                        <a:rPr lang="en-US" sz="2700" u="none" strike="noStrike" dirty="0">
                          <a:effectLst/>
                        </a:rPr>
                        <a:t>(40.6, 76.6)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56" marR="10156" marT="101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u="none" strike="noStrike" dirty="0">
                          <a:effectLst/>
                        </a:rPr>
                        <a:t>100%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56" marR="10156" marT="10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D535-5577-4025-8059-A8CCDB8AE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Sensitivity of Priors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E97B9F-9720-4CF7-BCE0-8CF99795E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229" y="1510605"/>
            <a:ext cx="11231542" cy="498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862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CB97F8B8-4D75-414E-9902-455AB74C8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34" y="165101"/>
            <a:ext cx="11345333" cy="927100"/>
          </a:xfrm>
        </p:spPr>
        <p:txBody>
          <a:bodyPr/>
          <a:lstStyle/>
          <a:p>
            <a:pPr algn="ctr"/>
            <a:r>
              <a:rPr lang="en-US" altLang="en-US" b="1" dirty="0"/>
              <a:t>Sequential Monitoring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2BC89097-5B74-4189-ADF4-65636CB58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2800" y="1905000"/>
            <a:ext cx="3657600" cy="4286251"/>
          </a:xfrm>
        </p:spPr>
        <p:txBody>
          <a:bodyPr/>
          <a:lstStyle/>
          <a:p>
            <a:r>
              <a:rPr lang="en-US" altLang="en-US" sz="3733"/>
              <a:t>First evaluation when N=5 patients results available</a:t>
            </a:r>
          </a:p>
          <a:p>
            <a:r>
              <a:rPr lang="en-US" altLang="en-US" sz="3733"/>
              <a:t>Evaluate as data accumulate</a:t>
            </a:r>
          </a:p>
        </p:txBody>
      </p:sp>
      <p:pic>
        <p:nvPicPr>
          <p:cNvPr id="26628" name="Picture 2">
            <a:extLst>
              <a:ext uri="{FF2B5EF4-FFF2-40B4-BE49-F238E27FC236}">
                <a16:creationId xmlns:a16="http://schemas.microsoft.com/office/drawing/2014/main" id="{75F2AF75-7B03-4957-8B97-57F5A5A62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1" y="1193800"/>
            <a:ext cx="8388349" cy="5274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FFF8612D-9215-49FB-A39B-473427056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34" y="103718"/>
            <a:ext cx="11345333" cy="924983"/>
          </a:xfrm>
        </p:spPr>
        <p:txBody>
          <a:bodyPr/>
          <a:lstStyle/>
          <a:p>
            <a:pPr algn="ctr"/>
            <a:r>
              <a:rPr lang="en-US" altLang="en-US" b="1" dirty="0"/>
              <a:t>Sequential Monitoring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2A3FFBDE-8781-4F20-B1AE-C374CB282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8092" y="1580072"/>
            <a:ext cx="3251200" cy="4305300"/>
          </a:xfrm>
        </p:spPr>
        <p:txBody>
          <a:bodyPr/>
          <a:lstStyle/>
          <a:p>
            <a:r>
              <a:rPr lang="en-US" altLang="en-US" sz="3733" dirty="0"/>
              <a:t>Posterior prob &gt; 97.5% when 10 responders observed out of 19 enrolled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C11232-BE52-4D82-B1C3-56BF68806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4629"/>
            <a:ext cx="7964011" cy="461074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25594ACC-1DAF-4ECB-AF58-F6525B632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2616200"/>
            <a:ext cx="11345333" cy="92498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>
                <a:latin typeface="+mn-lt"/>
              </a:rPr>
              <a:t>Bayesian Study Design with Sequential Monitoring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2283DE71-85E8-45AC-9362-74C448BBD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34" y="103718"/>
            <a:ext cx="11345333" cy="924983"/>
          </a:xfrm>
        </p:spPr>
        <p:txBody>
          <a:bodyPr/>
          <a:lstStyle/>
          <a:p>
            <a:pPr algn="ctr"/>
            <a:r>
              <a:rPr lang="en-US" altLang="en-US" b="1" dirty="0"/>
              <a:t>Bayesian Characteristics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1CE3DA91-4972-490C-AD2E-95EBE60CD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234" y="4908551"/>
            <a:ext cx="11345333" cy="924983"/>
          </a:xfrm>
        </p:spPr>
        <p:txBody>
          <a:bodyPr/>
          <a:lstStyle/>
          <a:p>
            <a:r>
              <a:rPr lang="en-US" altLang="en-US" dirty="0"/>
              <a:t>  Skeptical prior: centered at no clinically-meaningful response and low probability of observing higher response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8A4DF8D1-A302-4686-8CD1-E1E4A60C1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33" y="1028700"/>
            <a:ext cx="5672667" cy="387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>
            <a:extLst>
              <a:ext uri="{FF2B5EF4-FFF2-40B4-BE49-F238E27FC236}">
                <a16:creationId xmlns:a16="http://schemas.microsoft.com/office/drawing/2014/main" id="{1F8E6F60-D361-4327-8055-884A35A0F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1" y="1147233"/>
            <a:ext cx="5535084" cy="3642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34AFC1-810E-467C-86F5-6BBA675F69B5}"/>
              </a:ext>
            </a:extLst>
          </p:cNvPr>
          <p:cNvSpPr txBox="1"/>
          <p:nvPr/>
        </p:nvSpPr>
        <p:spPr>
          <a:xfrm>
            <a:off x="406400" y="5774268"/>
            <a:ext cx="108712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Adult/Enthusiastic prior: centered at adult efficacy and low probability of observing low response</a:t>
            </a:r>
          </a:p>
          <a:p>
            <a:pPr>
              <a:defRPr/>
            </a:pPr>
            <a:endParaRPr lang="en-US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CEBF6-2ABF-4FB4-8934-947D298A6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28600"/>
            <a:ext cx="11345333" cy="924984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sz="48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9757D-149E-47DD-8774-49163A882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334" y="1490133"/>
            <a:ext cx="11345333" cy="4286251"/>
          </a:xfrm>
        </p:spPr>
        <p:txBody>
          <a:bodyPr rtlCol="0">
            <a:normAutofit/>
          </a:bodyPr>
          <a:lstStyle/>
          <a:p>
            <a:pPr>
              <a:buFont typeface="Arial"/>
              <a:buChar char="•"/>
              <a:defRPr/>
            </a:pPr>
            <a:r>
              <a:rPr lang="en-US" sz="3600" dirty="0"/>
              <a:t>Background </a:t>
            </a:r>
          </a:p>
          <a:p>
            <a:pPr>
              <a:buFont typeface="Arial"/>
              <a:buChar char="•"/>
              <a:defRPr/>
            </a:pPr>
            <a:r>
              <a:rPr lang="en-US" sz="3600" dirty="0"/>
              <a:t>Using a case study to illustrate potential useful Bayesian analysis</a:t>
            </a:r>
          </a:p>
          <a:p>
            <a:pPr lvl="1">
              <a:buFont typeface="Arial"/>
              <a:buChar char="•"/>
              <a:defRPr/>
            </a:pPr>
            <a:r>
              <a:rPr lang="en-US" sz="3600" dirty="0"/>
              <a:t>Analysis and monitoring</a:t>
            </a:r>
          </a:p>
          <a:p>
            <a:pPr lvl="1">
              <a:buFont typeface="Arial"/>
              <a:buChar char="•"/>
              <a:defRPr/>
            </a:pPr>
            <a:r>
              <a:rPr lang="en-US" sz="3600" dirty="0"/>
              <a:t>Design study</a:t>
            </a:r>
          </a:p>
          <a:p>
            <a:pPr>
              <a:buFont typeface="Arial"/>
              <a:buChar char="•"/>
              <a:defRPr/>
            </a:pPr>
            <a:r>
              <a:rPr lang="en-US" sz="3600" dirty="0"/>
              <a:t>Conclusions</a:t>
            </a:r>
            <a:endParaRPr lang="en-US" dirty="0"/>
          </a:p>
          <a:p>
            <a:pPr>
              <a:buFont typeface="Arial"/>
              <a:buChar char="•"/>
              <a:defRPr/>
            </a:pPr>
            <a:endParaRPr lang="en-US" dirty="0"/>
          </a:p>
          <a:p>
            <a:pPr>
              <a:buFont typeface="Arial"/>
              <a:buChar char="•"/>
              <a:defRPr/>
            </a:pPr>
            <a:endParaRPr lang="en-US" dirty="0"/>
          </a:p>
          <a:p>
            <a:pPr>
              <a:buFont typeface="Arial"/>
              <a:buChar char="•"/>
              <a:defRPr/>
            </a:pPr>
            <a:endParaRPr lang="en-US" dirty="0"/>
          </a:p>
          <a:p>
            <a:pPr>
              <a:buFont typeface="Arial"/>
              <a:buChar char="•"/>
              <a:defRPr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65D2AA-41E3-486D-B68C-85FF4BAEE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248" y="3144443"/>
            <a:ext cx="5524058" cy="2743738"/>
          </a:xfrm>
          <a:prstGeom prst="rect">
            <a:avLst/>
          </a:prstGeom>
        </p:spPr>
      </p:pic>
    </p:spTree>
  </p:cSld>
  <p:clrMapOvr>
    <a:masterClrMapping/>
  </p:clrMapOvr>
  <p:transition spd="slow" advTm="64589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FC751F66-D2A8-49F9-AC44-47823F4CD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99485"/>
            <a:ext cx="11347451" cy="924983"/>
          </a:xfrm>
        </p:spPr>
        <p:txBody>
          <a:bodyPr/>
          <a:lstStyle/>
          <a:p>
            <a:pPr algn="ctr"/>
            <a:r>
              <a:rPr lang="en-US" altLang="en-US" b="1" dirty="0"/>
              <a:t>Sequential Design Property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B847D24C-B050-4653-A892-15922DD27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1322917"/>
            <a:ext cx="3657600" cy="5003800"/>
          </a:xfrm>
        </p:spPr>
        <p:txBody>
          <a:bodyPr/>
          <a:lstStyle/>
          <a:p>
            <a:r>
              <a:rPr lang="en-US" altLang="en-US" sz="2933" dirty="0"/>
              <a:t>Accrual up to 50 patients</a:t>
            </a:r>
          </a:p>
          <a:p>
            <a:r>
              <a:rPr lang="en-US" altLang="en-US" sz="2933" dirty="0"/>
              <a:t>Stop for efficacy if Posterior </a:t>
            </a:r>
            <a:r>
              <a:rPr lang="en-US" altLang="en-US" sz="2933" dirty="0" err="1"/>
              <a:t>Pr</a:t>
            </a:r>
            <a:r>
              <a:rPr lang="en-US" altLang="en-US" sz="2933" dirty="0"/>
              <a:t>(R&gt;0.3|Data, </a:t>
            </a:r>
            <a:r>
              <a:rPr lang="en-US" altLang="en-US" sz="2933" b="1" dirty="0"/>
              <a:t>Skeptical</a:t>
            </a:r>
            <a:r>
              <a:rPr lang="en-US" altLang="en-US" sz="2933" dirty="0"/>
              <a:t>) &gt;= 0.975</a:t>
            </a:r>
          </a:p>
          <a:p>
            <a:r>
              <a:rPr lang="en-US" altLang="en-US" sz="2933" dirty="0"/>
              <a:t>Stop for futility if Posterior </a:t>
            </a:r>
            <a:r>
              <a:rPr lang="en-US" altLang="en-US" sz="2933" dirty="0" err="1"/>
              <a:t>Pr</a:t>
            </a:r>
            <a:r>
              <a:rPr lang="en-US" altLang="en-US" sz="2933" dirty="0"/>
              <a:t>(R&lt;0.35|Data, </a:t>
            </a:r>
            <a:r>
              <a:rPr lang="en-US" altLang="en-US" sz="2933" b="1" dirty="0"/>
              <a:t>Enthusiastic</a:t>
            </a:r>
            <a:r>
              <a:rPr lang="en-US" altLang="en-US" sz="2933" dirty="0"/>
              <a:t>)&gt;=0.85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EA8B1E-DC09-4141-87E0-51D9E1A06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450" y="1166069"/>
            <a:ext cx="8290068" cy="4582591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FC751F66-D2A8-49F9-AC44-47823F4CD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89" y="158293"/>
            <a:ext cx="11347451" cy="92498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/>
              <a:t>Sequential Design Property - Non-informative + Enthusiastic priors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B847D24C-B050-4653-A892-15922DD27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1322917"/>
            <a:ext cx="3657600" cy="5003800"/>
          </a:xfrm>
        </p:spPr>
        <p:txBody>
          <a:bodyPr/>
          <a:lstStyle/>
          <a:p>
            <a:r>
              <a:rPr lang="en-US" altLang="en-US" sz="2933" dirty="0"/>
              <a:t>Accrual up to 50 patients</a:t>
            </a:r>
          </a:p>
          <a:p>
            <a:r>
              <a:rPr lang="en-US" altLang="en-US" sz="2933" dirty="0"/>
              <a:t>Stop for efficacy if Posterior </a:t>
            </a:r>
            <a:r>
              <a:rPr lang="en-US" altLang="en-US" sz="2933" dirty="0" err="1"/>
              <a:t>Pr</a:t>
            </a:r>
            <a:r>
              <a:rPr lang="en-US" altLang="en-US" sz="2933" dirty="0"/>
              <a:t>(R&gt;0.3|Data, </a:t>
            </a:r>
            <a:r>
              <a:rPr lang="en-US" altLang="en-US" sz="2933" b="1" dirty="0">
                <a:highlight>
                  <a:srgbClr val="FFFF00"/>
                </a:highlight>
              </a:rPr>
              <a:t>NI</a:t>
            </a:r>
            <a:r>
              <a:rPr lang="en-US" altLang="en-US" sz="2933" dirty="0"/>
              <a:t>) &gt;= 0.975</a:t>
            </a:r>
          </a:p>
          <a:p>
            <a:r>
              <a:rPr lang="en-US" altLang="en-US" sz="2933" dirty="0"/>
              <a:t>Stop for futility if Posterior </a:t>
            </a:r>
            <a:r>
              <a:rPr lang="en-US" altLang="en-US" sz="2933" dirty="0" err="1"/>
              <a:t>Pr</a:t>
            </a:r>
            <a:r>
              <a:rPr lang="en-US" altLang="en-US" sz="2933" dirty="0"/>
              <a:t>(R&lt;0.35|Data, Enthusiastic)&gt;=0.85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3093B5-B9C4-4F1B-AFD1-2E5E109F5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7507" y="1200291"/>
            <a:ext cx="7734801" cy="503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92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1B77D2BE-0088-4B33-BE3A-78A24426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0933"/>
            <a:ext cx="10972800" cy="92498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5600" dirty="0">
                <a:latin typeface="+mn-lt"/>
              </a:rPr>
              <a:t>Approaches on Addressing Challenges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771B5650-A5FB-4DB3-B1E1-1D962470D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397000"/>
            <a:ext cx="11345333" cy="4286251"/>
          </a:xfrm>
        </p:spPr>
        <p:txBody>
          <a:bodyPr>
            <a:normAutofit fontScale="92500"/>
          </a:bodyPr>
          <a:lstStyle/>
          <a:p>
            <a:r>
              <a:rPr lang="en-US" altLang="en-US" sz="4000" dirty="0"/>
              <a:t>International collaboration in pediatric cancer trials when possible, avoid duplication and competition</a:t>
            </a:r>
          </a:p>
          <a:p>
            <a:r>
              <a:rPr lang="en-US" altLang="en-US" sz="4000" dirty="0"/>
              <a:t>Bayesian designs and analysis </a:t>
            </a:r>
          </a:p>
          <a:p>
            <a:pPr lvl="1"/>
            <a:r>
              <a:rPr lang="en-US" altLang="en-US" sz="4000" dirty="0"/>
              <a:t>formally incorporate prior knowledge into the trials</a:t>
            </a:r>
          </a:p>
          <a:p>
            <a:pPr lvl="1"/>
            <a:r>
              <a:rPr lang="en-US" altLang="en-US" sz="4000" dirty="0"/>
              <a:t>quantify uncertainty </a:t>
            </a:r>
          </a:p>
          <a:p>
            <a:pPr lvl="1"/>
            <a:r>
              <a:rPr lang="en-US" altLang="en-US" sz="4000" dirty="0"/>
              <a:t>intuitive interpretation based on probability thinking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7287C9F5-C31F-454A-A2B8-E5A4C060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801"/>
            <a:ext cx="11345333" cy="927100"/>
          </a:xfrm>
        </p:spPr>
        <p:txBody>
          <a:bodyPr/>
          <a:lstStyle/>
          <a:p>
            <a:pPr algn="ctr"/>
            <a:r>
              <a:rPr lang="en-US" altLang="en-US" dirty="0">
                <a:latin typeface="+mn-lt"/>
              </a:rPr>
              <a:t>Addressing Challenges (Cont’d)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F4B9812B-AEE4-4270-AB29-0D12EB63A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333" y="1361018"/>
            <a:ext cx="11565467" cy="4286249"/>
          </a:xfrm>
        </p:spPr>
        <p:txBody>
          <a:bodyPr>
            <a:normAutofit lnSpcReduction="10000"/>
          </a:bodyPr>
          <a:lstStyle/>
          <a:p>
            <a:r>
              <a:rPr lang="en-US" altLang="en-US" sz="3733"/>
              <a:t>Bayesian sequential monitoring offers flexible monitoring of pediatric trial results as data accumulates</a:t>
            </a:r>
          </a:p>
          <a:p>
            <a:r>
              <a:rPr lang="en-US" altLang="en-US" sz="3733"/>
              <a:t>Combined with Skeptical and enthusiastic priors, the plan offers good trial design properties, including frequentist-equivalent controlled false-positive rate and sufficient power</a:t>
            </a:r>
          </a:p>
          <a:p>
            <a:r>
              <a:rPr lang="en-US" altLang="en-US" sz="3733"/>
              <a:t>Offers options to stop for trial early for both efficacy and futility, advantage of requiring fewer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63961E4E-7EB6-420C-BF85-F5EB80046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2010834"/>
            <a:ext cx="11345333" cy="428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800" dirty="0"/>
              <a:t>A Bayesian is one who asks you what you think before a clinical trial in order to tell you what you think afterwards.</a:t>
            </a:r>
          </a:p>
          <a:p>
            <a:pPr marL="0" indent="0">
              <a:buNone/>
            </a:pPr>
            <a:r>
              <a:rPr lang="en-US" altLang="en-US" sz="4800" dirty="0"/>
              <a:t>                                                     - </a:t>
            </a:r>
            <a:r>
              <a:rPr lang="en-US" altLang="en-US" sz="4800" dirty="0" err="1"/>
              <a:t>Senn</a:t>
            </a:r>
            <a:r>
              <a:rPr lang="en-US" altLang="en-US" sz="4800" dirty="0"/>
              <a:t>, 1997b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CD28F598-CA8D-4F1D-88DB-0DD8F7F4F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51" y="205318"/>
            <a:ext cx="11345333" cy="927100"/>
          </a:xfrm>
        </p:spPr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F23A390C-3A8E-46D3-9D68-989205257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334" y="1092200"/>
            <a:ext cx="11345333" cy="428625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667">
                <a:hlinkClick r:id="rId2"/>
              </a:rPr>
              <a:t>https://www.fda.gov/AboutFDA/CentersOffices/OfficeofMedicalProductsandTobacco/OCE/ucm544641.htm</a:t>
            </a:r>
            <a:endParaRPr lang="en-US" altLang="en-US" sz="2667"/>
          </a:p>
          <a:p>
            <a:r>
              <a:rPr lang="en-US" altLang="en-US" sz="2667">
                <a:hlinkClick r:id="rId3"/>
              </a:rPr>
              <a:t>https://www.fda.gov/AdvisoryCommittees/CommitteesMeetingMaterials/Drugs/OncologicDrugsAdvisoryCommittee/ucm612242.htm</a:t>
            </a:r>
            <a:endParaRPr lang="en-US" altLang="en-US" sz="2667"/>
          </a:p>
          <a:p>
            <a:r>
              <a:rPr lang="en-US" altLang="en-US" sz="2667">
                <a:hlinkClick r:id="rId4"/>
              </a:rPr>
              <a:t>https://www.fda.gov/downloads/drugs/guidances/ucm425885.pdf</a:t>
            </a:r>
            <a:endParaRPr lang="en-US" altLang="en-US" sz="2667"/>
          </a:p>
          <a:p>
            <a:r>
              <a:rPr lang="en-US" altLang="en-US" sz="2667">
                <a:hlinkClick r:id="rId5"/>
              </a:rPr>
              <a:t>https://www.fda.gov/downloads/Drugs/GuidanceComplianceRegulatoryInformation/Guidances/UCM609513.pdf</a:t>
            </a:r>
            <a:endParaRPr lang="en-US" altLang="en-US" sz="2667"/>
          </a:p>
          <a:p>
            <a:r>
              <a:rPr lang="en-US" altLang="en-US" sz="2667">
                <a:hlinkClick r:id="rId6"/>
              </a:rPr>
              <a:t>https://www.fdanews.com/ext/resources/files/2019/03-14-19-Trials.pdf?1552594371</a:t>
            </a:r>
            <a:endParaRPr lang="en-US" altLang="en-US" sz="2667"/>
          </a:p>
          <a:p>
            <a:r>
              <a:rPr lang="en-US" altLang="en-US" sz="2667">
                <a:hlinkClick r:id="rId7"/>
              </a:rPr>
              <a:t>https://www.fda.gov/downloads/Drugs/GuidanceComplianceRegulatoryInformation/Guidances/UCM633138.pdf</a:t>
            </a:r>
            <a:endParaRPr lang="en-US" altLang="en-US" sz="2667"/>
          </a:p>
          <a:p>
            <a:endParaRPr lang="en-US" altLang="en-US" sz="2667"/>
          </a:p>
          <a:p>
            <a:endParaRPr lang="en-US" altLang="en-US" sz="2667"/>
          </a:p>
          <a:p>
            <a:endParaRPr lang="en-US" altLang="en-US" sz="2667"/>
          </a:p>
          <a:p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41559067-B54C-47F4-993B-0D96990A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99485"/>
            <a:ext cx="11345333" cy="924983"/>
          </a:xfrm>
        </p:spPr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58371" name="Content Placeholder 2">
            <a:extLst>
              <a:ext uri="{FF2B5EF4-FFF2-40B4-BE49-F238E27FC236}">
                <a16:creationId xmlns:a16="http://schemas.microsoft.com/office/drawing/2014/main" id="{902E539A-0560-4530-B90B-14513B8FF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092200"/>
            <a:ext cx="11345333" cy="4286251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2667" dirty="0">
                <a:hlinkClick r:id="rId2"/>
              </a:rPr>
              <a:t>https://www.fda.gov/downloads/AdvisoryCommittees/CommitteesMeetingMaterials/Drugs/OncologicDrugsAdvisoryCommittee/UCM612244.pdf</a:t>
            </a:r>
            <a:r>
              <a:rPr lang="en-US" altLang="en-US" sz="2667" dirty="0"/>
              <a:t> </a:t>
            </a:r>
            <a:endParaRPr lang="en-US" altLang="en-US" sz="2667" dirty="0">
              <a:hlinkClick r:id="" action="ppaction://noaction"/>
            </a:endParaRPr>
          </a:p>
          <a:p>
            <a:pPr>
              <a:defRPr/>
            </a:pPr>
            <a:r>
              <a:rPr lang="en-US" altLang="en-US" sz="2667" dirty="0">
                <a:hlinkClick r:id="" action="ppaction://noaction"/>
              </a:rPr>
              <a:t>https://www.fda.gov/downloads/drugs/guidances/ucm201790.pdf</a:t>
            </a:r>
            <a:endParaRPr lang="en-US" altLang="en-US" sz="2667" dirty="0"/>
          </a:p>
          <a:p>
            <a:pPr>
              <a:defRPr/>
            </a:pPr>
            <a:r>
              <a:rPr lang="en-US" sz="2667" dirty="0"/>
              <a:t>Woodcock, J., LaVange, L.M., 2017, </a:t>
            </a:r>
            <a:r>
              <a:rPr lang="en-US" altLang="en-US" sz="2667" dirty="0"/>
              <a:t>Master Protocols to Study Multiple Therapies, Multiple Diseases, or Both.,</a:t>
            </a:r>
            <a:r>
              <a:rPr lang="en-US" sz="2667" i="1" dirty="0"/>
              <a:t> NEJM</a:t>
            </a:r>
            <a:r>
              <a:rPr lang="en-US" sz="2667" dirty="0"/>
              <a:t>, 2017; 377:62-70</a:t>
            </a:r>
            <a:r>
              <a:rPr lang="en-US" altLang="en-US" sz="2667" dirty="0"/>
              <a:t> </a:t>
            </a:r>
            <a:r>
              <a:rPr lang="en-US" altLang="en-US" sz="2667" dirty="0">
                <a:hlinkClick r:id="rId3"/>
              </a:rPr>
              <a:t>https://www.ncbi.nlm.nih.gov/pubmed/28679092</a:t>
            </a:r>
            <a:endParaRPr lang="en-US" altLang="en-US" sz="2667" dirty="0"/>
          </a:p>
          <a:p>
            <a:pPr>
              <a:defRPr/>
            </a:pPr>
            <a:r>
              <a:rPr lang="en-US" altLang="en-US" sz="2667" dirty="0"/>
              <a:t>Harrell, F., 2017, Why is Bayes relevant to CDER? FDA seminar</a:t>
            </a:r>
          </a:p>
          <a:p>
            <a:pPr>
              <a:defRPr/>
            </a:pPr>
            <a:r>
              <a:rPr lang="en-US" altLang="en-US" sz="2667" dirty="0" err="1"/>
              <a:t>Fayers</a:t>
            </a:r>
            <a:r>
              <a:rPr lang="en-US" altLang="en-US" sz="2667" dirty="0"/>
              <a:t> at al. Tutorial in Biostatistics: Bayesian Data Monitoring in Clinical Trials, Stat in Medicine, 1997</a:t>
            </a:r>
          </a:p>
          <a:p>
            <a:pPr>
              <a:defRPr/>
            </a:pPr>
            <a:r>
              <a:rPr lang="en-US" altLang="en-US" sz="2667" dirty="0" err="1"/>
              <a:t>Psioda</a:t>
            </a:r>
            <a:r>
              <a:rPr lang="en-US" altLang="en-US" sz="2667" dirty="0"/>
              <a:t>, 2018, An Introduction to Bayesian Sequential Monitoring of Clinical Trials, FDA Seminar</a:t>
            </a:r>
          </a:p>
          <a:p>
            <a:pPr marL="0" indent="0">
              <a:buNone/>
              <a:defRPr/>
            </a:pPr>
            <a:r>
              <a:rPr lang="en-US" sz="2667" dirty="0"/>
              <a:t> </a:t>
            </a:r>
          </a:p>
          <a:p>
            <a:pPr>
              <a:defRPr/>
            </a:pPr>
            <a:endParaRPr lang="en-US" altLang="en-US" sz="2667" dirty="0"/>
          </a:p>
          <a:p>
            <a:pPr>
              <a:defRPr/>
            </a:pPr>
            <a:endParaRPr lang="en-US" altLang="en-US" sz="2667" dirty="0"/>
          </a:p>
          <a:p>
            <a:pPr>
              <a:defRPr/>
            </a:pPr>
            <a:endParaRPr lang="en-US" altLang="en-US" b="1" dirty="0"/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2472001-C34E-4A32-8F89-1BC694E96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5" y="457201"/>
            <a:ext cx="10898716" cy="9271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5333" dirty="0">
                <a:latin typeface="+mn-lt"/>
              </a:rPr>
              <a:t>Cancer Drug Development for Children and Adolescents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19E4DAE0-1B8E-47D2-82C8-15A3B6D55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34" y="1701800"/>
            <a:ext cx="11345333" cy="4286251"/>
          </a:xfrm>
        </p:spPr>
        <p:txBody>
          <a:bodyPr/>
          <a:lstStyle/>
          <a:p>
            <a:r>
              <a:rPr lang="en-US" altLang="en-US" sz="4000"/>
              <a:t>Well recognized, long-standing challenges-biologic, societal, economic</a:t>
            </a:r>
          </a:p>
          <a:p>
            <a:r>
              <a:rPr lang="en-US" altLang="en-US" sz="4000"/>
              <a:t>Widely leverages adult drug discovery and development</a:t>
            </a:r>
          </a:p>
          <a:p>
            <a:r>
              <a:rPr lang="en-US" altLang="en-US" sz="4000"/>
              <a:t>Many targeted agents likely applicable to cancers in children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08AF1FC2-C8B6-487A-AB55-CBA32BBBA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51" y="25400"/>
            <a:ext cx="11345333" cy="924984"/>
          </a:xfrm>
        </p:spPr>
        <p:txBody>
          <a:bodyPr/>
          <a:lstStyle/>
          <a:p>
            <a:pPr algn="ctr"/>
            <a:r>
              <a:rPr lang="en-US" altLang="en-US" sz="5333" dirty="0">
                <a:latin typeface="+mn-lt"/>
              </a:rPr>
              <a:t>RACE for Children Act: 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9D45B472-C8AB-490E-8093-E0C45E768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817" y="1200150"/>
            <a:ext cx="11345333" cy="4286251"/>
          </a:xfrm>
        </p:spPr>
        <p:txBody>
          <a:bodyPr/>
          <a:lstStyle/>
          <a:p>
            <a:r>
              <a:rPr lang="en-US" altLang="en-US" sz="2933" dirty="0"/>
              <a:t>Incorporated as Title V of the FDA Reauthorization Act (FDARA), enacted Aug. 18, 2017</a:t>
            </a:r>
          </a:p>
          <a:p>
            <a:r>
              <a:rPr lang="en-US" altLang="en-US" sz="2933" b="1" dirty="0"/>
              <a:t>Requires</a:t>
            </a:r>
            <a:r>
              <a:rPr lang="en-US" altLang="en-US" sz="2933" dirty="0"/>
              <a:t> evaluation of new molecularly targeted drugs and biologics “intended for … adult cancers… at a </a:t>
            </a:r>
            <a:r>
              <a:rPr lang="en-US" altLang="en-US" sz="2933" b="1" dirty="0"/>
              <a:t>molecular target </a:t>
            </a:r>
            <a:r>
              <a:rPr lang="en-US" altLang="en-US" sz="2933" dirty="0"/>
              <a:t>substantially relevant to the growth or progression of a pediatric cancer”</a:t>
            </a:r>
          </a:p>
          <a:p>
            <a:r>
              <a:rPr lang="en-US" altLang="en-US" sz="2933" b="1" dirty="0"/>
              <a:t>Molecularly targeted pediatric cancer investigation</a:t>
            </a:r>
            <a:r>
              <a:rPr lang="en-US" altLang="en-US" sz="2933" dirty="0"/>
              <a:t>: clinically meaningful study data</a:t>
            </a:r>
          </a:p>
          <a:p>
            <a:r>
              <a:rPr lang="en-US" altLang="en-US" sz="2933" b="1" dirty="0"/>
              <a:t>Elimination of orphan exemption </a:t>
            </a:r>
            <a:r>
              <a:rPr lang="en-US" altLang="en-US" sz="2933" dirty="0"/>
              <a:t>for pediatric studies for cancer drugs directed at relevant molecular targets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1D35482-8F70-45B4-82C0-E59909655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84" y="5736167"/>
            <a:ext cx="11785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RACE for Children Act: Research to Accelerate Cures and Equity Act; come into force, 8/18/2020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E3A4631-FD44-4129-99D4-44FAC031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800"/>
            <a:ext cx="11345333" cy="924984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b="1" dirty="0"/>
              <a:t>Bayesian Analysis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38EEB4C5-3D38-45FA-820C-67F4310B1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397000"/>
            <a:ext cx="11345333" cy="4286251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Account uncertainty in prior knowledge</a:t>
            </a:r>
          </a:p>
          <a:p>
            <a:r>
              <a:rPr lang="en-US" altLang="en-US" sz="3600" dirty="0"/>
              <a:t>Decision making and interpretation with probability thinking</a:t>
            </a:r>
          </a:p>
          <a:p>
            <a:r>
              <a:rPr lang="en-US" altLang="en-US" sz="3600" dirty="0"/>
              <a:t>Use relevant prior information</a:t>
            </a:r>
          </a:p>
          <a:p>
            <a:pPr lvl="1"/>
            <a:r>
              <a:rPr lang="en-US" altLang="en-US" sz="3600" dirty="0"/>
              <a:t>If not sure of relevance, incorporate P(relevance)</a:t>
            </a:r>
          </a:p>
          <a:p>
            <a:pPr lvl="1"/>
            <a:r>
              <a:rPr lang="en-US" altLang="en-US" sz="3600" dirty="0"/>
              <a:t>If very sure of relevance, be skeptical about potential efficacy unless you trust ‘experts’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F10E88A-9178-4CCB-87EB-EE8906B13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79400"/>
            <a:ext cx="11345333" cy="924984"/>
          </a:xfrm>
        </p:spPr>
        <p:txBody>
          <a:bodyPr/>
          <a:lstStyle/>
          <a:p>
            <a:pPr algn="ctr"/>
            <a:r>
              <a:rPr lang="en-US" altLang="en-US" b="1" dirty="0">
                <a:latin typeface="+mn-lt"/>
              </a:rPr>
              <a:t>Bayesian on Pediatric Cancers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008DD-3E25-4D99-92DB-42590F4CC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97000"/>
            <a:ext cx="5384800" cy="428625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sz="3733" b="1" dirty="0"/>
              <a:t>Pediatric Specific Indication</a:t>
            </a:r>
          </a:p>
          <a:p>
            <a:pPr>
              <a:defRPr/>
            </a:pPr>
            <a:r>
              <a:rPr lang="en-US" altLang="en-US" sz="3200" dirty="0"/>
              <a:t>Bayesian analysis</a:t>
            </a:r>
          </a:p>
          <a:p>
            <a:pPr lvl="1">
              <a:defRPr/>
            </a:pPr>
            <a:r>
              <a:rPr lang="en-US" altLang="en-US" sz="3200" dirty="0"/>
              <a:t>Older age group</a:t>
            </a:r>
          </a:p>
          <a:p>
            <a:pPr lvl="1">
              <a:defRPr/>
            </a:pPr>
            <a:r>
              <a:rPr lang="en-US" altLang="en-US" sz="3200" dirty="0"/>
              <a:t>Control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E3F66B4-C1B9-4E9A-A842-0B1994411F79}"/>
              </a:ext>
            </a:extLst>
          </p:cNvPr>
          <p:cNvSpPr txBox="1">
            <a:spLocks/>
          </p:cNvSpPr>
          <p:nvPr/>
        </p:nvSpPr>
        <p:spPr bwMode="auto">
          <a:xfrm>
            <a:off x="6502400" y="1498600"/>
            <a:ext cx="4876800" cy="428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3733" b="1" dirty="0"/>
              <a:t> Partial Extrapolation</a:t>
            </a:r>
          </a:p>
          <a:p>
            <a:pPr>
              <a:defRPr/>
            </a:pPr>
            <a:r>
              <a:rPr lang="en-US" altLang="en-US" dirty="0"/>
              <a:t>Bayesian analysis</a:t>
            </a:r>
          </a:p>
          <a:p>
            <a:pPr lvl="1">
              <a:defRPr/>
            </a:pPr>
            <a:r>
              <a:rPr lang="en-US" altLang="en-US" sz="3200" dirty="0"/>
              <a:t>Adult</a:t>
            </a:r>
          </a:p>
          <a:p>
            <a:pPr lvl="1">
              <a:defRPr/>
            </a:pPr>
            <a:r>
              <a:rPr lang="en-US" altLang="en-US" sz="3200" dirty="0"/>
              <a:t>Older age group</a:t>
            </a:r>
          </a:p>
          <a:p>
            <a:pPr>
              <a:defRPr/>
            </a:pPr>
            <a:endParaRPr lang="en-US" sz="4267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372BBE-7BC6-451D-9B2D-A9CEF22E0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4648201"/>
            <a:ext cx="10160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Discount priors</a:t>
            </a:r>
          </a:p>
          <a:p>
            <a:pPr>
              <a:spcBef>
                <a:spcPct val="0"/>
              </a:spcBef>
            </a:pPr>
            <a:r>
              <a:rPr lang="en-US" altLang="en-US"/>
              <a:t>Sensitivity on the priors</a:t>
            </a:r>
          </a:p>
          <a:p>
            <a:pPr>
              <a:spcBef>
                <a:spcPct val="0"/>
              </a:spcBef>
            </a:pPr>
            <a:r>
              <a:rPr lang="en-US" altLang="en-US"/>
              <a:t>Interpretation on efficacy in posterior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2BC019CB-62D5-4E03-BF43-6294FB556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45333" cy="924984"/>
          </a:xfrm>
        </p:spPr>
        <p:txBody>
          <a:bodyPr/>
          <a:lstStyle/>
          <a:p>
            <a:pPr algn="ctr"/>
            <a:r>
              <a:rPr lang="en-US" altLang="en-US" b="1" dirty="0"/>
              <a:t>Case Study: NDA22068 Nilotinib</a:t>
            </a:r>
            <a:endParaRPr lang="en-US" alt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A8D624B-22C9-4545-B9F3-44EDA00C0150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927101"/>
          <a:ext cx="9474200" cy="4480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0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09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91452" marR="91452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Adult</a:t>
                      </a:r>
                    </a:p>
                  </a:txBody>
                  <a:tcPr marL="91452" marR="91452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Pediatric</a:t>
                      </a:r>
                    </a:p>
                  </a:txBody>
                  <a:tcPr marL="91452" marR="91452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969">
                <a:tc>
                  <a:txBody>
                    <a:bodyPr/>
                    <a:lstStyle/>
                    <a:p>
                      <a:r>
                        <a:rPr lang="en-US" sz="2800" dirty="0"/>
                        <a:t>Indication</a:t>
                      </a:r>
                    </a:p>
                  </a:txBody>
                  <a:tcPr marL="91452" marR="91452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Newly diagnosed Ph+ CML in chronic phase </a:t>
                      </a:r>
                      <a:endParaRPr lang="en-US" sz="2800" dirty="0"/>
                    </a:p>
                  </a:txBody>
                  <a:tcPr marL="91452" marR="91452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Newly diagnosed Ph+ CML in chronic phase </a:t>
                      </a:r>
                      <a:endParaRPr lang="en-US" sz="2800" dirty="0"/>
                    </a:p>
                  </a:txBody>
                  <a:tcPr marL="91452" marR="91452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r>
                        <a:rPr lang="en-US" sz="2800" dirty="0"/>
                        <a:t>Endpoint</a:t>
                      </a:r>
                    </a:p>
                  </a:txBody>
                  <a:tcPr marL="91452" marR="91452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MMR at 12 month</a:t>
                      </a:r>
                    </a:p>
                  </a:txBody>
                  <a:tcPr marL="91452" marR="91452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MMR at 12 month</a:t>
                      </a:r>
                    </a:p>
                  </a:txBody>
                  <a:tcPr marL="91452" marR="91452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r>
                        <a:rPr lang="en-US" sz="2800" dirty="0"/>
                        <a:t>Design</a:t>
                      </a:r>
                    </a:p>
                  </a:txBody>
                  <a:tcPr marL="91452" marR="91452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Randomized</a:t>
                      </a:r>
                    </a:p>
                  </a:txBody>
                  <a:tcPr marL="91452" marR="91452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Single-arm</a:t>
                      </a:r>
                    </a:p>
                  </a:txBody>
                  <a:tcPr marL="91452" marR="91452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969">
                <a:tc>
                  <a:txBody>
                    <a:bodyPr/>
                    <a:lstStyle/>
                    <a:p>
                      <a:r>
                        <a:rPr lang="en-US" sz="2800" dirty="0"/>
                        <a:t>Sample Size</a:t>
                      </a:r>
                    </a:p>
                  </a:txBody>
                  <a:tcPr marL="91452" marR="91452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Nilotinib N=282 versus imatinib N=283</a:t>
                      </a:r>
                      <a:endParaRPr lang="en-US" sz="2800" dirty="0"/>
                    </a:p>
                  </a:txBody>
                  <a:tcPr marL="91452" marR="91452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N=25</a:t>
                      </a:r>
                    </a:p>
                  </a:txBody>
                  <a:tcPr marL="91452" marR="91452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r>
                        <a:rPr lang="en-US" sz="2800" dirty="0"/>
                        <a:t>Age</a:t>
                      </a:r>
                    </a:p>
                  </a:txBody>
                  <a:tcPr marL="91452" marR="91452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18+</a:t>
                      </a:r>
                    </a:p>
                  </a:txBody>
                  <a:tcPr marL="91452" marR="91452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2-18</a:t>
                      </a:r>
                    </a:p>
                  </a:txBody>
                  <a:tcPr marL="91452" marR="91452"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r>
                        <a:rPr lang="en-US" sz="2800" dirty="0"/>
                        <a:t>Results*</a:t>
                      </a:r>
                    </a:p>
                  </a:txBody>
                  <a:tcPr marL="91452" marR="91452" marT="45724" marB="45724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44% (38.4, 50.3)</a:t>
                      </a:r>
                    </a:p>
                  </a:txBody>
                  <a:tcPr marL="91452" marR="91452" marT="45724" marB="45724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60% (38.7, 78.9)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52" marR="91452"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517" name="TextBox 2">
            <a:extLst>
              <a:ext uri="{FF2B5EF4-FFF2-40B4-BE49-F238E27FC236}">
                <a16:creationId xmlns:a16="http://schemas.microsoft.com/office/drawing/2014/main" id="{19DD35F1-3CE2-42AF-B6E2-21435DD99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382684"/>
            <a:ext cx="11785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Philadelphia chromosome positive chronic myeloid leukemia (Ph+CML)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MMR: </a:t>
            </a:r>
            <a:r>
              <a:rPr lang="en-US" altLang="en-US" sz="2400"/>
              <a:t>major molecular response (MMR; BCRABL/ABL ≤0.1% IS);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* Results are for MMR, for other information refer to USPI</a:t>
            </a:r>
          </a:p>
        </p:txBody>
      </p:sp>
      <p:sp>
        <p:nvSpPr>
          <p:cNvPr id="20518" name="Rectangle 3">
            <a:extLst>
              <a:ext uri="{FF2B5EF4-FFF2-40B4-BE49-F238E27FC236}">
                <a16:creationId xmlns:a16="http://schemas.microsoft.com/office/drawing/2014/main" id="{5D8B9AF6-9D77-45C4-83A8-CEF4D1D6F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1" y="6369051"/>
            <a:ext cx="10293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hlinkClick r:id="rId2"/>
              </a:rPr>
              <a:t>https://www.accessdata.fda.gov/drugsatfda_docs/label/2018/022068s027lbl.pdf</a:t>
            </a:r>
            <a:r>
              <a:rPr lang="en-US" altLang="en-US" sz="24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ABE11A32-39AE-40D6-8B02-E6CED8F1E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84" y="685800"/>
            <a:ext cx="11345333" cy="924984"/>
          </a:xfrm>
        </p:spPr>
        <p:txBody>
          <a:bodyPr/>
          <a:lstStyle/>
          <a:p>
            <a:pPr algn="ctr"/>
            <a:r>
              <a:rPr lang="en-US" altLang="en-US" dirty="0">
                <a:latin typeface="+mn-lt"/>
              </a:rPr>
              <a:t>Pediatric Cancer Case Study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D1673634-4487-4BCD-AC88-BFC3BF3DF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2010834"/>
            <a:ext cx="11345333" cy="4284133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Bayesian analysis and sequential monitoring</a:t>
            </a:r>
          </a:p>
          <a:p>
            <a:endParaRPr lang="en-US" altLang="en-US" sz="4000" dirty="0"/>
          </a:p>
          <a:p>
            <a:r>
              <a:rPr lang="en-US" altLang="en-US" sz="4000" dirty="0"/>
              <a:t>Bayesian study design with sequential monitoring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37C188C0-5EE2-4CFB-94DF-CC54A9024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616200"/>
            <a:ext cx="11345333" cy="924984"/>
          </a:xfrm>
        </p:spPr>
        <p:txBody>
          <a:bodyPr/>
          <a:lstStyle/>
          <a:p>
            <a:pPr algn="ctr"/>
            <a:r>
              <a:rPr lang="en-US" altLang="en-US" b="1" dirty="0"/>
              <a:t>Bayesian Analysis and Sequential monitoring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5E9266EDB6945AAE4FDCF515F0563" ma:contentTypeVersion="" ma:contentTypeDescription="Create a new document." ma:contentTypeScope="" ma:versionID="33a157886c7bcb7e4fc7b4eed5e22b01">
  <xsd:schema xmlns:xsd="http://www.w3.org/2001/XMLSchema" xmlns:xs="http://www.w3.org/2001/XMLSchema" xmlns:p="http://schemas.microsoft.com/office/2006/metadata/properties" xmlns:ns2="789a5397-e311-4074-bb86-a3d262859971" xmlns:ns3="33cc2fe6-d691-4e39-a8a4-3bb83de63507" targetNamespace="http://schemas.microsoft.com/office/2006/metadata/properties" ma:root="true" ma:fieldsID="f64eae8156717066204b42416de4f98b" ns2:_="" ns3:_="">
    <xsd:import namespace="789a5397-e311-4074-bb86-a3d262859971"/>
    <xsd:import namespace="33cc2fe6-d691-4e39-a8a4-3bb83de63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9a5397-e311-4074-bb86-a3d262859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2fe6-d691-4e39-a8a4-3bb83de6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333619-7D5F-4C5E-A1E3-C5885892963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2839812-fa77-4715-bcc7-9b8239880a57"/>
    <ds:schemaRef ds:uri="http://purl.org/dc/elements/1.1/"/>
    <ds:schemaRef ds:uri="http://www.w3.org/XML/1998/namespace"/>
    <ds:schemaRef ds:uri="97973b20-f5ef-4532-88a3-9ef04e6a8734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2A51A1-AD8F-42A3-BFC2-5E6AF5211F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CCDD1A-3568-42AC-823A-ADF95CBC436F}"/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1151</Words>
  <Application>Microsoft Office PowerPoint</Application>
  <PresentationFormat>Widescreen</PresentationFormat>
  <Paragraphs>164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A Bayesian Approach in Design and Analysis of Pediatric Cancer Clinical Trials </vt:lpstr>
      <vt:lpstr>Outline</vt:lpstr>
      <vt:lpstr>Cancer Drug Development for Children and Adolescents</vt:lpstr>
      <vt:lpstr>RACE for Children Act: </vt:lpstr>
      <vt:lpstr>Bayesian Analysis</vt:lpstr>
      <vt:lpstr>Bayesian on Pediatric Cancers</vt:lpstr>
      <vt:lpstr>Case Study: NDA22068 Nilotinib</vt:lpstr>
      <vt:lpstr>Pediatric Cancer Case Study</vt:lpstr>
      <vt:lpstr>Bayesian Analysis and Sequential monitoring</vt:lpstr>
      <vt:lpstr>Prior Distributions</vt:lpstr>
      <vt:lpstr>Prior Distribution</vt:lpstr>
      <vt:lpstr>Prior + Likelihood</vt:lpstr>
      <vt:lpstr>Posterior Distribution</vt:lpstr>
      <vt:lpstr>Posterior Probability of Efficacy</vt:lpstr>
      <vt:lpstr>Sensitivity of Priors</vt:lpstr>
      <vt:lpstr>Sequential Monitoring</vt:lpstr>
      <vt:lpstr>Sequential Monitoring</vt:lpstr>
      <vt:lpstr>Bayesian Study Design with Sequential Monitoring</vt:lpstr>
      <vt:lpstr>Bayesian Characteristics</vt:lpstr>
      <vt:lpstr>Sequential Design Property</vt:lpstr>
      <vt:lpstr>Sequential Design Property - Non-informative + Enthusiastic priors</vt:lpstr>
      <vt:lpstr>Approaches on Addressing Challenges</vt:lpstr>
      <vt:lpstr>Addressing Challenges (Cont’d)</vt:lpstr>
      <vt:lpstr>PowerPoint Presentation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Bayesian Approach in Design and Analysis of Pediatric Cancer Clinical Trials</dc:title>
  <dc:creator>Ye, Jingjing</dc:creator>
  <cp:lastModifiedBy>Jingjing Ye</cp:lastModifiedBy>
  <cp:revision>18</cp:revision>
  <dcterms:created xsi:type="dcterms:W3CDTF">2019-12-05T02:25:17Z</dcterms:created>
  <dcterms:modified xsi:type="dcterms:W3CDTF">2020-11-17T17:02:20Z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0x010100FE75E9266EDB6945AAE4FDCF515F0563</vt:lpwstr>
  </property>
</Properties>
</file>