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A9_F2E3A40F.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AC_A4CAA346.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1.xml" ContentType="application/vnd.openxmlformats-officedocument.themeOverride+xml"/>
  <Override PartName="/ppt/notesSlides/notesSlide38.xml" ContentType="application/vnd.openxmlformats-officedocument.presentationml.notesSlide+xml"/>
  <Override PartName="/ppt/theme/themeOverride2.xml" ContentType="application/vnd.openxmlformats-officedocument.themeOverride+xml"/>
  <Override PartName="/ppt/notesSlides/notesSlide39.xml" ContentType="application/vnd.openxmlformats-officedocument.presentationml.notesSlide+xml"/>
  <Override PartName="/ppt/theme/themeOverride3.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 id="2147483720" r:id="rId9"/>
  </p:sldMasterIdLst>
  <p:notesMasterIdLst>
    <p:notesMasterId r:id="rId54"/>
  </p:notesMasterIdLst>
  <p:sldIdLst>
    <p:sldId id="256" r:id="rId10"/>
    <p:sldId id="257" r:id="rId11"/>
    <p:sldId id="267" r:id="rId12"/>
    <p:sldId id="260" r:id="rId13"/>
    <p:sldId id="405" r:id="rId14"/>
    <p:sldId id="408" r:id="rId15"/>
    <p:sldId id="419" r:id="rId16"/>
    <p:sldId id="417" r:id="rId17"/>
    <p:sldId id="407" r:id="rId18"/>
    <p:sldId id="410" r:id="rId19"/>
    <p:sldId id="420" r:id="rId20"/>
    <p:sldId id="411" r:id="rId21"/>
    <p:sldId id="418" r:id="rId22"/>
    <p:sldId id="413" r:id="rId23"/>
    <p:sldId id="415"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7" r:id="rId48"/>
    <p:sldId id="453" r:id="rId49"/>
    <p:sldId id="452" r:id="rId50"/>
    <p:sldId id="445" r:id="rId51"/>
    <p:sldId id="446" r:id="rId52"/>
    <p:sldId id="4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2F7E34-AF3A-49F4-9D26-D74E7C774323}">
          <p14:sldIdLst>
            <p14:sldId id="256"/>
            <p14:sldId id="257"/>
            <p14:sldId id="267"/>
            <p14:sldId id="260"/>
          </p14:sldIdLst>
        </p14:section>
        <p14:section name="Rick's part" id="{799A6FCB-7270-4D44-A546-DEA473C949FC}">
          <p14:sldIdLst>
            <p14:sldId id="405"/>
            <p14:sldId id="408"/>
            <p14:sldId id="419"/>
            <p14:sldId id="417"/>
            <p14:sldId id="407"/>
            <p14:sldId id="410"/>
            <p14:sldId id="420"/>
            <p14:sldId id="411"/>
            <p14:sldId id="418"/>
            <p14:sldId id="413"/>
            <p14:sldId id="415"/>
          </p14:sldIdLst>
        </p14:section>
        <p14:section name="David's part" id="{F6399041-7DC8-4906-9CC1-7B49D1731E9A}">
          <p14:sldIdLst>
            <p14:sldId id="421"/>
            <p14:sldId id="422"/>
            <p14:sldId id="423"/>
            <p14:sldId id="424"/>
            <p14:sldId id="425"/>
            <p14:sldId id="426"/>
            <p14:sldId id="427"/>
            <p14:sldId id="428"/>
            <p14:sldId id="429"/>
            <p14:sldId id="430"/>
            <p14:sldId id="431"/>
            <p14:sldId id="432"/>
            <p14:sldId id="433"/>
            <p14:sldId id="434"/>
            <p14:sldId id="435"/>
          </p14:sldIdLst>
        </p14:section>
        <p14:section name="Josie's part" id="{5ED9DE7F-3DEE-4506-8E4D-AC18C2365830}">
          <p14:sldIdLst>
            <p14:sldId id="436"/>
            <p14:sldId id="437"/>
            <p14:sldId id="438"/>
            <p14:sldId id="439"/>
            <p14:sldId id="440"/>
            <p14:sldId id="441"/>
            <p14:sldId id="442"/>
            <p14:sldId id="443"/>
            <p14:sldId id="447"/>
            <p14:sldId id="453"/>
            <p14:sldId id="452"/>
            <p14:sldId id="445"/>
            <p14:sldId id="446"/>
            <p14:sldId id="45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87E107-22F1-A4D4-DD96-C5D47496684B}" name="Croy, Richard(クロイ リチャード)" initials="Cリ" userId="S::richard.croy_astellas.com#ext#@liveastellas.onmicrosoft.com::b4bd0763-4aa8-4b8d-ba11-5cf06469bf59" providerId="AD"/>
  <p188:author id="{9BEC5137-5760-D87B-3370-191D9FC91411}" name="Lockefeer, Amy" initials="LA" userId="S::amy.lockefeer_astellas.com#ext#@liveastellas.onmicrosoft.com::32d11c50-7813-44a9-8813-52e89c142c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177F8-C6F7-46D3-9D43-0AED89B97638}" v="14" dt="2022-03-21T19:30:07.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189" autoAdjust="0"/>
  </p:normalViewPr>
  <p:slideViewPr>
    <p:cSldViewPr snapToGrid="0">
      <p:cViewPr varScale="1">
        <p:scale>
          <a:sx n="102" d="100"/>
          <a:sy n="102" d="100"/>
        </p:scale>
        <p:origin x="9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61"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lfram, Josephine" userId="539b54d0-17a1-4f72-9b65-6f0fd5d7b48f" providerId="ADAL" clId="{B91236A3-EAAC-4D5E-9F0C-90D4F463BF33}"/>
    <pc:docChg chg="undo custSel addSld delSld modSld addMainMaster delMainMaster addSection delSection modSection">
      <pc:chgData name="Wolfram, Josephine" userId="539b54d0-17a1-4f72-9b65-6f0fd5d7b48f" providerId="ADAL" clId="{B91236A3-EAAC-4D5E-9F0C-90D4F463BF33}" dt="2022-03-22T08:49:52.799" v="31" actId="20577"/>
      <pc:docMkLst>
        <pc:docMk/>
      </pc:docMkLst>
      <pc:sldChg chg="add del modNotesTx">
        <pc:chgData name="Wolfram, Josephine" userId="539b54d0-17a1-4f72-9b65-6f0fd5d7b48f" providerId="ADAL" clId="{B91236A3-EAAC-4D5E-9F0C-90D4F463BF33}" dt="2022-03-22T08:48:41.099" v="16" actId="47"/>
        <pc:sldMkLst>
          <pc:docMk/>
          <pc:sldMk cId="601327537" sldId="256"/>
        </pc:sldMkLst>
      </pc:sldChg>
      <pc:sldChg chg="add del modNotesTx">
        <pc:chgData name="Wolfram, Josephine" userId="539b54d0-17a1-4f72-9b65-6f0fd5d7b48f" providerId="ADAL" clId="{B91236A3-EAAC-4D5E-9F0C-90D4F463BF33}" dt="2022-03-22T08:48:41.099" v="16" actId="47"/>
        <pc:sldMkLst>
          <pc:docMk/>
          <pc:sldMk cId="297278259" sldId="257"/>
        </pc:sldMkLst>
      </pc:sldChg>
      <pc:sldChg chg="add del modNotesTx">
        <pc:chgData name="Wolfram, Josephine" userId="539b54d0-17a1-4f72-9b65-6f0fd5d7b48f" providerId="ADAL" clId="{B91236A3-EAAC-4D5E-9F0C-90D4F463BF33}" dt="2022-03-22T08:48:41.099" v="16" actId="47"/>
        <pc:sldMkLst>
          <pc:docMk/>
          <pc:sldMk cId="1445843909" sldId="260"/>
        </pc:sldMkLst>
      </pc:sldChg>
      <pc:sldChg chg="add del modNotesTx">
        <pc:chgData name="Wolfram, Josephine" userId="539b54d0-17a1-4f72-9b65-6f0fd5d7b48f" providerId="ADAL" clId="{B91236A3-EAAC-4D5E-9F0C-90D4F463BF33}" dt="2022-03-22T08:48:41.099" v="16" actId="47"/>
        <pc:sldMkLst>
          <pc:docMk/>
          <pc:sldMk cId="3566062783" sldId="267"/>
        </pc:sldMkLst>
      </pc:sldChg>
      <pc:sldChg chg="add del modNotesTx">
        <pc:chgData name="Wolfram, Josephine" userId="539b54d0-17a1-4f72-9b65-6f0fd5d7b48f" providerId="ADAL" clId="{B91236A3-EAAC-4D5E-9F0C-90D4F463BF33}" dt="2022-03-22T08:48:41.099" v="16" actId="47"/>
        <pc:sldMkLst>
          <pc:docMk/>
          <pc:sldMk cId="1990524234" sldId="405"/>
        </pc:sldMkLst>
      </pc:sldChg>
      <pc:sldChg chg="add del modNotesTx">
        <pc:chgData name="Wolfram, Josephine" userId="539b54d0-17a1-4f72-9b65-6f0fd5d7b48f" providerId="ADAL" clId="{B91236A3-EAAC-4D5E-9F0C-90D4F463BF33}" dt="2022-03-22T08:48:41.099" v="16" actId="47"/>
        <pc:sldMkLst>
          <pc:docMk/>
          <pc:sldMk cId="1440273269" sldId="407"/>
        </pc:sldMkLst>
      </pc:sldChg>
      <pc:sldChg chg="add del modNotesTx">
        <pc:chgData name="Wolfram, Josephine" userId="539b54d0-17a1-4f72-9b65-6f0fd5d7b48f" providerId="ADAL" clId="{B91236A3-EAAC-4D5E-9F0C-90D4F463BF33}" dt="2022-03-22T08:48:41.099" v="16" actId="47"/>
        <pc:sldMkLst>
          <pc:docMk/>
          <pc:sldMk cId="752287102" sldId="408"/>
        </pc:sldMkLst>
      </pc:sldChg>
      <pc:sldChg chg="add del modNotesTx">
        <pc:chgData name="Wolfram, Josephine" userId="539b54d0-17a1-4f72-9b65-6f0fd5d7b48f" providerId="ADAL" clId="{B91236A3-EAAC-4D5E-9F0C-90D4F463BF33}" dt="2022-03-22T08:48:41.099" v="16" actId="47"/>
        <pc:sldMkLst>
          <pc:docMk/>
          <pc:sldMk cId="1894670885" sldId="410"/>
        </pc:sldMkLst>
      </pc:sldChg>
      <pc:sldChg chg="add del">
        <pc:chgData name="Wolfram, Josephine" userId="539b54d0-17a1-4f72-9b65-6f0fd5d7b48f" providerId="ADAL" clId="{B91236A3-EAAC-4D5E-9F0C-90D4F463BF33}" dt="2022-03-22T08:48:41.099" v="16" actId="47"/>
        <pc:sldMkLst>
          <pc:docMk/>
          <pc:sldMk cId="698942648" sldId="411"/>
        </pc:sldMkLst>
      </pc:sldChg>
      <pc:sldChg chg="add del modNotesTx">
        <pc:chgData name="Wolfram, Josephine" userId="539b54d0-17a1-4f72-9b65-6f0fd5d7b48f" providerId="ADAL" clId="{B91236A3-EAAC-4D5E-9F0C-90D4F463BF33}" dt="2022-03-22T08:48:41.099" v="16" actId="47"/>
        <pc:sldMkLst>
          <pc:docMk/>
          <pc:sldMk cId="1630705879" sldId="413"/>
        </pc:sldMkLst>
      </pc:sldChg>
      <pc:sldChg chg="add del modNotesTx">
        <pc:chgData name="Wolfram, Josephine" userId="539b54d0-17a1-4f72-9b65-6f0fd5d7b48f" providerId="ADAL" clId="{B91236A3-EAAC-4D5E-9F0C-90D4F463BF33}" dt="2022-03-22T08:48:41.099" v="16" actId="47"/>
        <pc:sldMkLst>
          <pc:docMk/>
          <pc:sldMk cId="3527037010" sldId="415"/>
        </pc:sldMkLst>
      </pc:sldChg>
      <pc:sldChg chg="add del modNotesTx">
        <pc:chgData name="Wolfram, Josephine" userId="539b54d0-17a1-4f72-9b65-6f0fd5d7b48f" providerId="ADAL" clId="{B91236A3-EAAC-4D5E-9F0C-90D4F463BF33}" dt="2022-03-22T08:48:41.099" v="16" actId="47"/>
        <pc:sldMkLst>
          <pc:docMk/>
          <pc:sldMk cId="4131094052" sldId="417"/>
        </pc:sldMkLst>
      </pc:sldChg>
      <pc:sldChg chg="add del">
        <pc:chgData name="Wolfram, Josephine" userId="539b54d0-17a1-4f72-9b65-6f0fd5d7b48f" providerId="ADAL" clId="{B91236A3-EAAC-4D5E-9F0C-90D4F463BF33}" dt="2022-03-22T08:48:41.099" v="16" actId="47"/>
        <pc:sldMkLst>
          <pc:docMk/>
          <pc:sldMk cId="3197667121" sldId="418"/>
        </pc:sldMkLst>
      </pc:sldChg>
      <pc:sldChg chg="add del modNotesTx">
        <pc:chgData name="Wolfram, Josephine" userId="539b54d0-17a1-4f72-9b65-6f0fd5d7b48f" providerId="ADAL" clId="{B91236A3-EAAC-4D5E-9F0C-90D4F463BF33}" dt="2022-03-22T08:48:41.099" v="16" actId="47"/>
        <pc:sldMkLst>
          <pc:docMk/>
          <pc:sldMk cId="22415265" sldId="419"/>
        </pc:sldMkLst>
      </pc:sldChg>
      <pc:sldChg chg="add del delCm modNotesTx">
        <pc:chgData name="Wolfram, Josephine" userId="539b54d0-17a1-4f72-9b65-6f0fd5d7b48f" providerId="ADAL" clId="{B91236A3-EAAC-4D5E-9F0C-90D4F463BF33}" dt="2022-03-22T08:48:41.099" v="16" actId="47"/>
        <pc:sldMkLst>
          <pc:docMk/>
          <pc:sldMk cId="17064059" sldId="420"/>
        </pc:sldMkLst>
      </pc:sldChg>
      <pc:sldChg chg="add del modNotesTx">
        <pc:chgData name="Wolfram, Josephine" userId="539b54d0-17a1-4f72-9b65-6f0fd5d7b48f" providerId="ADAL" clId="{B91236A3-EAAC-4D5E-9F0C-90D4F463BF33}" dt="2022-03-22T08:48:41.099" v="16" actId="47"/>
        <pc:sldMkLst>
          <pc:docMk/>
          <pc:sldMk cId="2322007082" sldId="421"/>
        </pc:sldMkLst>
      </pc:sldChg>
      <pc:sldChg chg="add del modNotesTx">
        <pc:chgData name="Wolfram, Josephine" userId="539b54d0-17a1-4f72-9b65-6f0fd5d7b48f" providerId="ADAL" clId="{B91236A3-EAAC-4D5E-9F0C-90D4F463BF33}" dt="2022-03-22T08:48:51.708" v="17" actId="20577"/>
        <pc:sldMkLst>
          <pc:docMk/>
          <pc:sldMk cId="3938406020" sldId="422"/>
        </pc:sldMkLst>
      </pc:sldChg>
      <pc:sldChg chg="add del modNotesTx">
        <pc:chgData name="Wolfram, Josephine" userId="539b54d0-17a1-4f72-9b65-6f0fd5d7b48f" providerId="ADAL" clId="{B91236A3-EAAC-4D5E-9F0C-90D4F463BF33}" dt="2022-03-22T08:48:58.070" v="18" actId="20577"/>
        <pc:sldMkLst>
          <pc:docMk/>
          <pc:sldMk cId="923371974" sldId="423"/>
        </pc:sldMkLst>
      </pc:sldChg>
      <pc:sldChg chg="add del modNotesTx">
        <pc:chgData name="Wolfram, Josephine" userId="539b54d0-17a1-4f72-9b65-6f0fd5d7b48f" providerId="ADAL" clId="{B91236A3-EAAC-4D5E-9F0C-90D4F463BF33}" dt="2022-03-22T08:49:01.039" v="19" actId="20577"/>
        <pc:sldMkLst>
          <pc:docMk/>
          <pc:sldMk cId="1615823282" sldId="424"/>
        </pc:sldMkLst>
      </pc:sldChg>
      <pc:sldChg chg="add del modNotesTx">
        <pc:chgData name="Wolfram, Josephine" userId="539b54d0-17a1-4f72-9b65-6f0fd5d7b48f" providerId="ADAL" clId="{B91236A3-EAAC-4D5E-9F0C-90D4F463BF33}" dt="2022-03-22T08:49:04" v="20" actId="20577"/>
        <pc:sldMkLst>
          <pc:docMk/>
          <pc:sldMk cId="4075004943" sldId="425"/>
        </pc:sldMkLst>
      </pc:sldChg>
      <pc:sldChg chg="add del modNotesTx">
        <pc:chgData name="Wolfram, Josephine" userId="539b54d0-17a1-4f72-9b65-6f0fd5d7b48f" providerId="ADAL" clId="{B91236A3-EAAC-4D5E-9F0C-90D4F463BF33}" dt="2022-03-22T08:49:07.419" v="21" actId="20577"/>
        <pc:sldMkLst>
          <pc:docMk/>
          <pc:sldMk cId="988126373" sldId="426"/>
        </pc:sldMkLst>
      </pc:sldChg>
      <pc:sldChg chg="add del modNotesTx">
        <pc:chgData name="Wolfram, Josephine" userId="539b54d0-17a1-4f72-9b65-6f0fd5d7b48f" providerId="ADAL" clId="{B91236A3-EAAC-4D5E-9F0C-90D4F463BF33}" dt="2022-03-22T08:49:10.713" v="22" actId="20577"/>
        <pc:sldMkLst>
          <pc:docMk/>
          <pc:sldMk cId="2611928978" sldId="427"/>
        </pc:sldMkLst>
      </pc:sldChg>
      <pc:sldChg chg="add del modNotesTx">
        <pc:chgData name="Wolfram, Josephine" userId="539b54d0-17a1-4f72-9b65-6f0fd5d7b48f" providerId="ADAL" clId="{B91236A3-EAAC-4D5E-9F0C-90D4F463BF33}" dt="2022-03-22T08:49:15.161" v="23" actId="20577"/>
        <pc:sldMkLst>
          <pc:docMk/>
          <pc:sldMk cId="2764743494" sldId="428"/>
        </pc:sldMkLst>
      </pc:sldChg>
      <pc:sldChg chg="add del modNotesTx">
        <pc:chgData name="Wolfram, Josephine" userId="539b54d0-17a1-4f72-9b65-6f0fd5d7b48f" providerId="ADAL" clId="{B91236A3-EAAC-4D5E-9F0C-90D4F463BF33}" dt="2022-03-22T08:49:18.192" v="24" actId="20577"/>
        <pc:sldMkLst>
          <pc:docMk/>
          <pc:sldMk cId="3782454101" sldId="429"/>
        </pc:sldMkLst>
      </pc:sldChg>
      <pc:sldChg chg="add del modNotesTx">
        <pc:chgData name="Wolfram, Josephine" userId="539b54d0-17a1-4f72-9b65-6f0fd5d7b48f" providerId="ADAL" clId="{B91236A3-EAAC-4D5E-9F0C-90D4F463BF33}" dt="2022-03-22T08:49:21.207" v="25" actId="20577"/>
        <pc:sldMkLst>
          <pc:docMk/>
          <pc:sldMk cId="339521157" sldId="430"/>
        </pc:sldMkLst>
      </pc:sldChg>
      <pc:sldChg chg="add del modNotesTx">
        <pc:chgData name="Wolfram, Josephine" userId="539b54d0-17a1-4f72-9b65-6f0fd5d7b48f" providerId="ADAL" clId="{B91236A3-EAAC-4D5E-9F0C-90D4F463BF33}" dt="2022-03-22T08:49:24.103" v="26" actId="20577"/>
        <pc:sldMkLst>
          <pc:docMk/>
          <pc:sldMk cId="608451993" sldId="431"/>
        </pc:sldMkLst>
      </pc:sldChg>
      <pc:sldChg chg="add del modNotesTx">
        <pc:chgData name="Wolfram, Josephine" userId="539b54d0-17a1-4f72-9b65-6f0fd5d7b48f" providerId="ADAL" clId="{B91236A3-EAAC-4D5E-9F0C-90D4F463BF33}" dt="2022-03-22T08:49:26.819" v="27" actId="20577"/>
        <pc:sldMkLst>
          <pc:docMk/>
          <pc:sldMk cId="570602714" sldId="432"/>
        </pc:sldMkLst>
      </pc:sldChg>
      <pc:sldChg chg="add del modNotesTx">
        <pc:chgData name="Wolfram, Josephine" userId="539b54d0-17a1-4f72-9b65-6f0fd5d7b48f" providerId="ADAL" clId="{B91236A3-EAAC-4D5E-9F0C-90D4F463BF33}" dt="2022-03-22T08:49:29.600" v="28" actId="20577"/>
        <pc:sldMkLst>
          <pc:docMk/>
          <pc:sldMk cId="236304239" sldId="433"/>
        </pc:sldMkLst>
      </pc:sldChg>
      <pc:sldChg chg="add del modNotesTx">
        <pc:chgData name="Wolfram, Josephine" userId="539b54d0-17a1-4f72-9b65-6f0fd5d7b48f" providerId="ADAL" clId="{B91236A3-EAAC-4D5E-9F0C-90D4F463BF33}" dt="2022-03-22T08:49:32.370" v="29" actId="20577"/>
        <pc:sldMkLst>
          <pc:docMk/>
          <pc:sldMk cId="1751470480" sldId="434"/>
        </pc:sldMkLst>
      </pc:sldChg>
      <pc:sldChg chg="add del modNotesTx">
        <pc:chgData name="Wolfram, Josephine" userId="539b54d0-17a1-4f72-9b65-6f0fd5d7b48f" providerId="ADAL" clId="{B91236A3-EAAC-4D5E-9F0C-90D4F463BF33}" dt="2022-03-22T08:49:34.950" v="30" actId="20577"/>
        <pc:sldMkLst>
          <pc:docMk/>
          <pc:sldMk cId="1263756716" sldId="435"/>
        </pc:sldMkLst>
      </pc:sldChg>
      <pc:sldChg chg="add del">
        <pc:chgData name="Wolfram, Josephine" userId="539b54d0-17a1-4f72-9b65-6f0fd5d7b48f" providerId="ADAL" clId="{B91236A3-EAAC-4D5E-9F0C-90D4F463BF33}" dt="2022-03-22T08:48:41.099" v="16" actId="47"/>
        <pc:sldMkLst>
          <pc:docMk/>
          <pc:sldMk cId="2914549665" sldId="436"/>
        </pc:sldMkLst>
      </pc:sldChg>
      <pc:sldChg chg="add del">
        <pc:chgData name="Wolfram, Josephine" userId="539b54d0-17a1-4f72-9b65-6f0fd5d7b48f" providerId="ADAL" clId="{B91236A3-EAAC-4D5E-9F0C-90D4F463BF33}" dt="2022-03-22T08:48:41.099" v="16" actId="47"/>
        <pc:sldMkLst>
          <pc:docMk/>
          <pc:sldMk cId="1774624851" sldId="437"/>
        </pc:sldMkLst>
      </pc:sldChg>
      <pc:sldChg chg="add del">
        <pc:chgData name="Wolfram, Josephine" userId="539b54d0-17a1-4f72-9b65-6f0fd5d7b48f" providerId="ADAL" clId="{B91236A3-EAAC-4D5E-9F0C-90D4F463BF33}" dt="2022-03-22T08:48:41.099" v="16" actId="47"/>
        <pc:sldMkLst>
          <pc:docMk/>
          <pc:sldMk cId="1659139714" sldId="438"/>
        </pc:sldMkLst>
      </pc:sldChg>
      <pc:sldChg chg="add del">
        <pc:chgData name="Wolfram, Josephine" userId="539b54d0-17a1-4f72-9b65-6f0fd5d7b48f" providerId="ADAL" clId="{B91236A3-EAAC-4D5E-9F0C-90D4F463BF33}" dt="2022-03-22T08:48:41.099" v="16" actId="47"/>
        <pc:sldMkLst>
          <pc:docMk/>
          <pc:sldMk cId="2934251905" sldId="439"/>
        </pc:sldMkLst>
      </pc:sldChg>
      <pc:sldChg chg="add del">
        <pc:chgData name="Wolfram, Josephine" userId="539b54d0-17a1-4f72-9b65-6f0fd5d7b48f" providerId="ADAL" clId="{B91236A3-EAAC-4D5E-9F0C-90D4F463BF33}" dt="2022-03-22T08:48:41.099" v="16" actId="47"/>
        <pc:sldMkLst>
          <pc:docMk/>
          <pc:sldMk cId="1300207437" sldId="440"/>
        </pc:sldMkLst>
      </pc:sldChg>
      <pc:sldChg chg="add del">
        <pc:chgData name="Wolfram, Josephine" userId="539b54d0-17a1-4f72-9b65-6f0fd5d7b48f" providerId="ADAL" clId="{B91236A3-EAAC-4D5E-9F0C-90D4F463BF33}" dt="2022-03-22T08:48:41.099" v="16" actId="47"/>
        <pc:sldMkLst>
          <pc:docMk/>
          <pc:sldMk cId="1433028558" sldId="441"/>
        </pc:sldMkLst>
      </pc:sldChg>
      <pc:sldChg chg="add del">
        <pc:chgData name="Wolfram, Josephine" userId="539b54d0-17a1-4f72-9b65-6f0fd5d7b48f" providerId="ADAL" clId="{B91236A3-EAAC-4D5E-9F0C-90D4F463BF33}" dt="2022-03-22T08:48:41.099" v="16" actId="47"/>
        <pc:sldMkLst>
          <pc:docMk/>
          <pc:sldMk cId="3867156375" sldId="442"/>
        </pc:sldMkLst>
      </pc:sldChg>
      <pc:sldChg chg="add del">
        <pc:chgData name="Wolfram, Josephine" userId="539b54d0-17a1-4f72-9b65-6f0fd5d7b48f" providerId="ADAL" clId="{B91236A3-EAAC-4D5E-9F0C-90D4F463BF33}" dt="2022-03-22T08:48:41.099" v="16" actId="47"/>
        <pc:sldMkLst>
          <pc:docMk/>
          <pc:sldMk cId="3363198952" sldId="443"/>
        </pc:sldMkLst>
      </pc:sldChg>
      <pc:sldChg chg="add del">
        <pc:chgData name="Wolfram, Josephine" userId="539b54d0-17a1-4f72-9b65-6f0fd5d7b48f" providerId="ADAL" clId="{B91236A3-EAAC-4D5E-9F0C-90D4F463BF33}" dt="2022-03-22T08:48:41.099" v="16" actId="47"/>
        <pc:sldMkLst>
          <pc:docMk/>
          <pc:sldMk cId="1525908429" sldId="445"/>
        </pc:sldMkLst>
      </pc:sldChg>
      <pc:sldChg chg="add del">
        <pc:chgData name="Wolfram, Josephine" userId="539b54d0-17a1-4f72-9b65-6f0fd5d7b48f" providerId="ADAL" clId="{B91236A3-EAAC-4D5E-9F0C-90D4F463BF33}" dt="2022-03-22T08:48:41.099" v="16" actId="47"/>
        <pc:sldMkLst>
          <pc:docMk/>
          <pc:sldMk cId="3833742543" sldId="446"/>
        </pc:sldMkLst>
      </pc:sldChg>
      <pc:sldChg chg="add del">
        <pc:chgData name="Wolfram, Josephine" userId="539b54d0-17a1-4f72-9b65-6f0fd5d7b48f" providerId="ADAL" clId="{B91236A3-EAAC-4D5E-9F0C-90D4F463BF33}" dt="2022-03-22T08:48:41.099" v="16" actId="47"/>
        <pc:sldMkLst>
          <pc:docMk/>
          <pc:sldMk cId="2524853332" sldId="447"/>
        </pc:sldMkLst>
      </pc:sldChg>
      <pc:sldChg chg="add del">
        <pc:chgData name="Wolfram, Josephine" userId="539b54d0-17a1-4f72-9b65-6f0fd5d7b48f" providerId="ADAL" clId="{B91236A3-EAAC-4D5E-9F0C-90D4F463BF33}" dt="2022-03-22T08:48:41.099" v="16" actId="47"/>
        <pc:sldMkLst>
          <pc:docMk/>
          <pc:sldMk cId="2333154216" sldId="452"/>
        </pc:sldMkLst>
      </pc:sldChg>
      <pc:sldChg chg="add del">
        <pc:chgData name="Wolfram, Josephine" userId="539b54d0-17a1-4f72-9b65-6f0fd5d7b48f" providerId="ADAL" clId="{B91236A3-EAAC-4D5E-9F0C-90D4F463BF33}" dt="2022-03-22T08:48:41.099" v="16" actId="47"/>
        <pc:sldMkLst>
          <pc:docMk/>
          <pc:sldMk cId="753854945" sldId="453"/>
        </pc:sldMkLst>
      </pc:sldChg>
      <pc:sldChg chg="add del modNotesTx">
        <pc:chgData name="Wolfram, Josephine" userId="539b54d0-17a1-4f72-9b65-6f0fd5d7b48f" providerId="ADAL" clId="{B91236A3-EAAC-4D5E-9F0C-90D4F463BF33}" dt="2022-03-22T08:49:52.799" v="31" actId="20577"/>
        <pc:sldMkLst>
          <pc:docMk/>
          <pc:sldMk cId="2573247498" sldId="456"/>
        </pc:sldMkLst>
      </pc:sldChg>
      <pc:sldMasterChg chg="add del addSldLayout delSldLayout">
        <pc:chgData name="Wolfram, Josephine" userId="539b54d0-17a1-4f72-9b65-6f0fd5d7b48f" providerId="ADAL" clId="{B91236A3-EAAC-4D5E-9F0C-90D4F463BF33}" dt="2022-03-22T08:48:41.099" v="16" actId="47"/>
        <pc:sldMasterMkLst>
          <pc:docMk/>
          <pc:sldMasterMk cId="2743115428" sldId="2147483660"/>
        </pc:sldMasterMkLst>
        <pc:sldLayoutChg chg="add del">
          <pc:chgData name="Wolfram, Josephine" userId="539b54d0-17a1-4f72-9b65-6f0fd5d7b48f" providerId="ADAL" clId="{B91236A3-EAAC-4D5E-9F0C-90D4F463BF33}" dt="2022-03-22T08:48:41.099" v="16" actId="47"/>
          <pc:sldLayoutMkLst>
            <pc:docMk/>
            <pc:sldMasterMk cId="2743115428" sldId="2147483660"/>
            <pc:sldLayoutMk cId="2383327857" sldId="2147483661"/>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3227032069" sldId="2147483662"/>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3782130348" sldId="2147483663"/>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1825295781" sldId="2147483664"/>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2659860592" sldId="2147483665"/>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1889549215" sldId="2147483666"/>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3902190815" sldId="2147483667"/>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2978121633" sldId="2147483668"/>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3487860345" sldId="2147483669"/>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215315199" sldId="2147483670"/>
          </pc:sldLayoutMkLst>
        </pc:sldLayoutChg>
        <pc:sldLayoutChg chg="add del">
          <pc:chgData name="Wolfram, Josephine" userId="539b54d0-17a1-4f72-9b65-6f0fd5d7b48f" providerId="ADAL" clId="{B91236A3-EAAC-4D5E-9F0C-90D4F463BF33}" dt="2022-03-22T08:48:41.099" v="16" actId="47"/>
          <pc:sldLayoutMkLst>
            <pc:docMk/>
            <pc:sldMasterMk cId="2743115428" sldId="2147483660"/>
            <pc:sldLayoutMk cId="3342722637" sldId="2147483671"/>
          </pc:sldLayoutMkLst>
        </pc:sldLayoutChg>
      </pc:sldMasterChg>
      <pc:sldMasterChg chg="add del addSldLayout delSldLayout">
        <pc:chgData name="Wolfram, Josephine" userId="539b54d0-17a1-4f72-9b65-6f0fd5d7b48f" providerId="ADAL" clId="{B91236A3-EAAC-4D5E-9F0C-90D4F463BF33}" dt="2022-03-22T08:48:41.099" v="16" actId="47"/>
        <pc:sldMasterMkLst>
          <pc:docMk/>
          <pc:sldMasterMk cId="1827064960" sldId="2147483672"/>
        </pc:sldMasterMkLst>
        <pc:sldLayoutChg chg="add del">
          <pc:chgData name="Wolfram, Josephine" userId="539b54d0-17a1-4f72-9b65-6f0fd5d7b48f" providerId="ADAL" clId="{B91236A3-EAAC-4D5E-9F0C-90D4F463BF33}" dt="2022-03-22T08:48:41.099" v="16" actId="47"/>
          <pc:sldLayoutMkLst>
            <pc:docMk/>
            <pc:sldMasterMk cId="1827064960" sldId="2147483672"/>
            <pc:sldLayoutMk cId="2789986096" sldId="2147483673"/>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4002526848" sldId="2147483674"/>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1427806215" sldId="2147483675"/>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86608631" sldId="2147483676"/>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4236804053" sldId="2147483677"/>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126478995" sldId="2147483678"/>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2771471859" sldId="2147483679"/>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1949963551" sldId="2147483680"/>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411188002" sldId="2147483681"/>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2948420018" sldId="2147483682"/>
          </pc:sldLayoutMkLst>
        </pc:sldLayoutChg>
        <pc:sldLayoutChg chg="add del">
          <pc:chgData name="Wolfram, Josephine" userId="539b54d0-17a1-4f72-9b65-6f0fd5d7b48f" providerId="ADAL" clId="{B91236A3-EAAC-4D5E-9F0C-90D4F463BF33}" dt="2022-03-22T08:48:41.099" v="16" actId="47"/>
          <pc:sldLayoutMkLst>
            <pc:docMk/>
            <pc:sldMasterMk cId="1827064960" sldId="2147483672"/>
            <pc:sldLayoutMk cId="998620617" sldId="2147483683"/>
          </pc:sldLayoutMkLst>
        </pc:sldLayoutChg>
      </pc:sldMasterChg>
      <pc:sldMasterChg chg="add del addSldLayout delSldLayout">
        <pc:chgData name="Wolfram, Josephine" userId="539b54d0-17a1-4f72-9b65-6f0fd5d7b48f" providerId="ADAL" clId="{B91236A3-EAAC-4D5E-9F0C-90D4F463BF33}" dt="2022-03-22T08:48:41.099" v="16" actId="47"/>
        <pc:sldMasterMkLst>
          <pc:docMk/>
          <pc:sldMasterMk cId="11078159" sldId="2147483696"/>
        </pc:sldMasterMkLst>
        <pc:sldLayoutChg chg="add del">
          <pc:chgData name="Wolfram, Josephine" userId="539b54d0-17a1-4f72-9b65-6f0fd5d7b48f" providerId="ADAL" clId="{B91236A3-EAAC-4D5E-9F0C-90D4F463BF33}" dt="2022-03-22T08:48:41.099" v="16" actId="47"/>
          <pc:sldLayoutMkLst>
            <pc:docMk/>
            <pc:sldMasterMk cId="11078159" sldId="2147483696"/>
            <pc:sldLayoutMk cId="1199164919" sldId="2147483697"/>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502053403" sldId="2147483698"/>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2009369071" sldId="2147483699"/>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2489317663" sldId="2147483700"/>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2027113871" sldId="2147483701"/>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3841906976" sldId="2147483702"/>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128562390" sldId="2147483703"/>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909807043" sldId="2147483704"/>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3016417262" sldId="2147483705"/>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1454708280" sldId="2147483706"/>
          </pc:sldLayoutMkLst>
        </pc:sldLayoutChg>
        <pc:sldLayoutChg chg="add del">
          <pc:chgData name="Wolfram, Josephine" userId="539b54d0-17a1-4f72-9b65-6f0fd5d7b48f" providerId="ADAL" clId="{B91236A3-EAAC-4D5E-9F0C-90D4F463BF33}" dt="2022-03-22T08:48:41.099" v="16" actId="47"/>
          <pc:sldLayoutMkLst>
            <pc:docMk/>
            <pc:sldMasterMk cId="11078159" sldId="2147483696"/>
            <pc:sldLayoutMk cId="3084381462" sldId="2147483707"/>
          </pc:sldLayoutMkLst>
        </pc:sldLayoutChg>
      </pc:sldMasterChg>
      <pc:sldMasterChg chg="add del addSldLayout delSldLayout">
        <pc:chgData name="Wolfram, Josephine" userId="539b54d0-17a1-4f72-9b65-6f0fd5d7b48f" providerId="ADAL" clId="{B91236A3-EAAC-4D5E-9F0C-90D4F463BF33}" dt="2022-03-22T08:48:41.099" v="16" actId="47"/>
        <pc:sldMasterMkLst>
          <pc:docMk/>
          <pc:sldMasterMk cId="3878494813" sldId="2147483708"/>
        </pc:sldMasterMkLst>
        <pc:sldLayoutChg chg="add del">
          <pc:chgData name="Wolfram, Josephine" userId="539b54d0-17a1-4f72-9b65-6f0fd5d7b48f" providerId="ADAL" clId="{B91236A3-EAAC-4D5E-9F0C-90D4F463BF33}" dt="2022-03-22T08:48:41.099" v="16" actId="47"/>
          <pc:sldLayoutMkLst>
            <pc:docMk/>
            <pc:sldMasterMk cId="3878494813" sldId="2147483708"/>
            <pc:sldLayoutMk cId="168136106" sldId="2147483709"/>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990569234" sldId="2147483710"/>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4203085156" sldId="2147483711"/>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1674359131" sldId="2147483712"/>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1776573947" sldId="2147483713"/>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1126995331" sldId="2147483714"/>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2715762076" sldId="2147483715"/>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2460479446" sldId="2147483716"/>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2820741998" sldId="2147483717"/>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2850934337" sldId="2147483718"/>
          </pc:sldLayoutMkLst>
        </pc:sldLayoutChg>
        <pc:sldLayoutChg chg="add del">
          <pc:chgData name="Wolfram, Josephine" userId="539b54d0-17a1-4f72-9b65-6f0fd5d7b48f" providerId="ADAL" clId="{B91236A3-EAAC-4D5E-9F0C-90D4F463BF33}" dt="2022-03-22T08:48:41.099" v="16" actId="47"/>
          <pc:sldLayoutMkLst>
            <pc:docMk/>
            <pc:sldMasterMk cId="3878494813" sldId="2147483708"/>
            <pc:sldLayoutMk cId="2017937999" sldId="2147483719"/>
          </pc:sldLayoutMkLst>
        </pc:sldLayoutChg>
      </pc:sldMasterChg>
      <pc:sldMasterChg chg="add del addSldLayout delSldLayout">
        <pc:chgData name="Wolfram, Josephine" userId="539b54d0-17a1-4f72-9b65-6f0fd5d7b48f" providerId="ADAL" clId="{B91236A3-EAAC-4D5E-9F0C-90D4F463BF33}" dt="2022-03-22T08:48:41.099" v="16" actId="47"/>
        <pc:sldMasterMkLst>
          <pc:docMk/>
          <pc:sldMasterMk cId="1618095236" sldId="2147483720"/>
        </pc:sldMasterMkLst>
        <pc:sldLayoutChg chg="add del">
          <pc:chgData name="Wolfram, Josephine" userId="539b54d0-17a1-4f72-9b65-6f0fd5d7b48f" providerId="ADAL" clId="{B91236A3-EAAC-4D5E-9F0C-90D4F463BF33}" dt="2022-03-22T08:48:41.099" v="16" actId="47"/>
          <pc:sldLayoutMkLst>
            <pc:docMk/>
            <pc:sldMasterMk cId="1618095236" sldId="2147483720"/>
            <pc:sldLayoutMk cId="846752275" sldId="2147483721"/>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4142338219" sldId="2147483722"/>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1591897155" sldId="2147483723"/>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3471604364" sldId="2147483724"/>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1371932407" sldId="2147483725"/>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2402235183" sldId="2147483726"/>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592192118" sldId="2147483727"/>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517906929" sldId="2147483728"/>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928064167" sldId="2147483729"/>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3159958610" sldId="2147483730"/>
          </pc:sldLayoutMkLst>
        </pc:sldLayoutChg>
        <pc:sldLayoutChg chg="add del">
          <pc:chgData name="Wolfram, Josephine" userId="539b54d0-17a1-4f72-9b65-6f0fd5d7b48f" providerId="ADAL" clId="{B91236A3-EAAC-4D5E-9F0C-90D4F463BF33}" dt="2022-03-22T08:48:41.099" v="16" actId="47"/>
          <pc:sldLayoutMkLst>
            <pc:docMk/>
            <pc:sldMasterMk cId="1618095236" sldId="2147483720"/>
            <pc:sldLayoutMk cId="2226085172" sldId="2147483731"/>
          </pc:sldLayoutMkLst>
        </pc:sldLayoutChg>
      </pc:sldMasterChg>
    </pc:docChg>
  </pc:docChgLst>
  <pc:docChgLst>
    <pc:chgData name="Wolfram, Josephine" userId="539b54d0-17a1-4f72-9b65-6f0fd5d7b48f" providerId="ADAL" clId="{233177F8-C6F7-46D3-9D43-0AED89B97638}"/>
    <pc:docChg chg="undo custSel addSld delSld modSld addSection modSection">
      <pc:chgData name="Wolfram, Josephine" userId="539b54d0-17a1-4f72-9b65-6f0fd5d7b48f" providerId="ADAL" clId="{233177F8-C6F7-46D3-9D43-0AED89B97638}" dt="2022-03-21T19:30:13.582" v="306" actId="47"/>
      <pc:docMkLst>
        <pc:docMk/>
      </pc:docMkLst>
      <pc:sldChg chg="add del">
        <pc:chgData name="Wolfram, Josephine" userId="539b54d0-17a1-4f72-9b65-6f0fd5d7b48f" providerId="ADAL" clId="{233177F8-C6F7-46D3-9D43-0AED89B97638}" dt="2022-03-21T19:22:29.467" v="5"/>
        <pc:sldMkLst>
          <pc:docMk/>
          <pc:sldMk cId="601327537" sldId="256"/>
        </pc:sldMkLst>
      </pc:sldChg>
      <pc:sldChg chg="add del">
        <pc:chgData name="Wolfram, Josephine" userId="539b54d0-17a1-4f72-9b65-6f0fd5d7b48f" providerId="ADAL" clId="{233177F8-C6F7-46D3-9D43-0AED89B97638}" dt="2022-03-21T19:22:29.467" v="5"/>
        <pc:sldMkLst>
          <pc:docMk/>
          <pc:sldMk cId="297278259" sldId="257"/>
        </pc:sldMkLst>
      </pc:sldChg>
      <pc:sldChg chg="add del">
        <pc:chgData name="Wolfram, Josephine" userId="539b54d0-17a1-4f72-9b65-6f0fd5d7b48f" providerId="ADAL" clId="{233177F8-C6F7-46D3-9D43-0AED89B97638}" dt="2022-03-21T19:22:29.467" v="5"/>
        <pc:sldMkLst>
          <pc:docMk/>
          <pc:sldMk cId="1445843909" sldId="260"/>
        </pc:sldMkLst>
      </pc:sldChg>
      <pc:sldChg chg="modSp add del mod">
        <pc:chgData name="Wolfram, Josephine" userId="539b54d0-17a1-4f72-9b65-6f0fd5d7b48f" providerId="ADAL" clId="{233177F8-C6F7-46D3-9D43-0AED89B97638}" dt="2022-03-21T19:22:29.467" v="5"/>
        <pc:sldMkLst>
          <pc:docMk/>
          <pc:sldMk cId="3566062783" sldId="267"/>
        </pc:sldMkLst>
        <pc:spChg chg="mod">
          <ac:chgData name="Wolfram, Josephine" userId="539b54d0-17a1-4f72-9b65-6f0fd5d7b48f" providerId="ADAL" clId="{233177F8-C6F7-46D3-9D43-0AED89B97638}" dt="2022-03-21T19:22:29.382" v="4"/>
          <ac:spMkLst>
            <pc:docMk/>
            <pc:sldMk cId="3566062783" sldId="267"/>
            <ac:spMk id="4" creationId="{DB0CB831-6307-4C4E-8DD2-212699EB8DF7}"/>
          </ac:spMkLst>
        </pc:spChg>
      </pc:sldChg>
      <pc:sldChg chg="del">
        <pc:chgData name="Wolfram, Josephine" userId="539b54d0-17a1-4f72-9b65-6f0fd5d7b48f" providerId="ADAL" clId="{233177F8-C6F7-46D3-9D43-0AED89B97638}" dt="2022-03-21T19:22:44.294" v="6" actId="47"/>
        <pc:sldMkLst>
          <pc:docMk/>
          <pc:sldMk cId="2849101338" sldId="404"/>
        </pc:sldMkLst>
      </pc:sldChg>
      <pc:sldChg chg="delCm">
        <pc:chgData name="Wolfram, Josephine" userId="539b54d0-17a1-4f72-9b65-6f0fd5d7b48f" providerId="ADAL" clId="{233177F8-C6F7-46D3-9D43-0AED89B97638}" dt="2022-03-21T16:41:06.036" v="0"/>
        <pc:sldMkLst>
          <pc:docMk/>
          <pc:sldMk cId="1440273269" sldId="407"/>
        </pc:sldMkLst>
      </pc:sldChg>
      <pc:sldChg chg="add del modNotesTx">
        <pc:chgData name="Wolfram, Josephine" userId="539b54d0-17a1-4f72-9b65-6f0fd5d7b48f" providerId="ADAL" clId="{233177F8-C6F7-46D3-9D43-0AED89B97638}" dt="2022-03-21T19:28:12.377" v="285" actId="47"/>
        <pc:sldMkLst>
          <pc:docMk/>
          <pc:sldMk cId="570241167" sldId="454"/>
        </pc:sldMkLst>
      </pc:sldChg>
      <pc:sldChg chg="add del modNotesTx">
        <pc:chgData name="Wolfram, Josephine" userId="539b54d0-17a1-4f72-9b65-6f0fd5d7b48f" providerId="ADAL" clId="{233177F8-C6F7-46D3-9D43-0AED89B97638}" dt="2022-03-21T19:30:13.582" v="306" actId="47"/>
        <pc:sldMkLst>
          <pc:docMk/>
          <pc:sldMk cId="1015293124" sldId="455"/>
        </pc:sldMkLst>
      </pc:sldChg>
      <pc:sldChg chg="add del">
        <pc:chgData name="Wolfram, Josephine" userId="539b54d0-17a1-4f72-9b65-6f0fd5d7b48f" providerId="ADAL" clId="{233177F8-C6F7-46D3-9D43-0AED89B97638}" dt="2022-03-21T19:28:05.690" v="283"/>
        <pc:sldMkLst>
          <pc:docMk/>
          <pc:sldMk cId="3208975137" sldId="455"/>
        </pc:sldMkLst>
      </pc:sldChg>
      <pc:sldChg chg="addSp modSp add mod modNotesTx">
        <pc:chgData name="Wolfram, Josephine" userId="539b54d0-17a1-4f72-9b65-6f0fd5d7b48f" providerId="ADAL" clId="{233177F8-C6F7-46D3-9D43-0AED89B97638}" dt="2022-03-21T19:30:10.130" v="305"/>
        <pc:sldMkLst>
          <pc:docMk/>
          <pc:sldMk cId="2573247498" sldId="456"/>
        </pc:sldMkLst>
        <pc:spChg chg="mod">
          <ac:chgData name="Wolfram, Josephine" userId="539b54d0-17a1-4f72-9b65-6f0fd5d7b48f" providerId="ADAL" clId="{233177F8-C6F7-46D3-9D43-0AED89B97638}" dt="2022-03-21T19:29:54.532" v="303" actId="14100"/>
          <ac:spMkLst>
            <pc:docMk/>
            <pc:sldMk cId="2573247498" sldId="456"/>
            <ac:spMk id="3" creationId="{EBE1EA37-E817-4563-86D2-D3E8BC14B1CE}"/>
          </ac:spMkLst>
        </pc:spChg>
        <pc:spChg chg="add mod">
          <ac:chgData name="Wolfram, Josephine" userId="539b54d0-17a1-4f72-9b65-6f0fd5d7b48f" providerId="ADAL" clId="{233177F8-C6F7-46D3-9D43-0AED89B97638}" dt="2022-03-21T19:29:58.324" v="304" actId="1076"/>
          <ac:spMkLst>
            <pc:docMk/>
            <pc:sldMk cId="2573247498" sldId="456"/>
            <ac:spMk id="11" creationId="{EADF19D5-4EB8-4100-B564-CCBFE91BA1F9}"/>
          </ac:spMkLst>
        </pc:spChg>
        <pc:graphicFrameChg chg="modGraphic">
          <ac:chgData name="Wolfram, Josephine" userId="539b54d0-17a1-4f72-9b65-6f0fd5d7b48f" providerId="ADAL" clId="{233177F8-C6F7-46D3-9D43-0AED89B97638}" dt="2022-03-21T19:29:19.899" v="294" actId="14100"/>
          <ac:graphicFrameMkLst>
            <pc:docMk/>
            <pc:sldMk cId="2573247498" sldId="456"/>
            <ac:graphicFrameMk id="5" creationId="{D7FCC3CD-5CA6-46BA-874D-7A127373D28E}"/>
          </ac:graphicFrameMkLst>
        </pc:graphicFrameChg>
      </pc:sldChg>
      <pc:sldChg chg="addSp delSp add del setBg delDesignElem">
        <pc:chgData name="Wolfram, Josephine" userId="539b54d0-17a1-4f72-9b65-6f0fd5d7b48f" providerId="ADAL" clId="{233177F8-C6F7-46D3-9D43-0AED89B97638}" dt="2022-03-21T19:28:59.117" v="289"/>
        <pc:sldMkLst>
          <pc:docMk/>
          <pc:sldMk cId="3159856486" sldId="456"/>
        </pc:sldMkLst>
        <pc:spChg chg="add del">
          <ac:chgData name="Wolfram, Josephine" userId="539b54d0-17a1-4f72-9b65-6f0fd5d7b48f" providerId="ADAL" clId="{233177F8-C6F7-46D3-9D43-0AED89B97638}" dt="2022-03-21T19:28:59.117" v="289"/>
          <ac:spMkLst>
            <pc:docMk/>
            <pc:sldMk cId="3159856486" sldId="456"/>
            <ac:spMk id="24" creationId="{1B15ED52-F352-441B-82BF-E0EA34836D08}"/>
          </ac:spMkLst>
        </pc:spChg>
        <pc:spChg chg="add del">
          <ac:chgData name="Wolfram, Josephine" userId="539b54d0-17a1-4f72-9b65-6f0fd5d7b48f" providerId="ADAL" clId="{233177F8-C6F7-46D3-9D43-0AED89B97638}" dt="2022-03-21T19:28:59.117" v="289"/>
          <ac:spMkLst>
            <pc:docMk/>
            <pc:sldMk cId="3159856486" sldId="456"/>
            <ac:spMk id="26" creationId="{3B2E3793-BFE6-45A2-9B7B-E18844431C99}"/>
          </ac:spMkLst>
        </pc:spChg>
        <pc:spChg chg="add del">
          <ac:chgData name="Wolfram, Josephine" userId="539b54d0-17a1-4f72-9b65-6f0fd5d7b48f" providerId="ADAL" clId="{233177F8-C6F7-46D3-9D43-0AED89B97638}" dt="2022-03-21T19:28:59.117" v="289"/>
          <ac:spMkLst>
            <pc:docMk/>
            <pc:sldMk cId="3159856486" sldId="456"/>
            <ac:spMk id="28" creationId="{BC4C4868-CB8F-4AF9-9CDB-8108F2C19B67}"/>
          </ac:spMkLst>
        </pc:spChg>
        <pc:spChg chg="add del">
          <ac:chgData name="Wolfram, Josephine" userId="539b54d0-17a1-4f72-9b65-6f0fd5d7b48f" providerId="ADAL" clId="{233177F8-C6F7-46D3-9D43-0AED89B97638}" dt="2022-03-21T19:28:59.117" v="289"/>
          <ac:spMkLst>
            <pc:docMk/>
            <pc:sldMk cId="3159856486" sldId="456"/>
            <ac:spMk id="30" creationId="{375E0459-6403-40CD-989D-56A4407CA12E}"/>
          </ac:spMkLst>
        </pc:spChg>
        <pc:spChg chg="add del">
          <ac:chgData name="Wolfram, Josephine" userId="539b54d0-17a1-4f72-9b65-6f0fd5d7b48f" providerId="ADAL" clId="{233177F8-C6F7-46D3-9D43-0AED89B97638}" dt="2022-03-21T19:28:59.117" v="289"/>
          <ac:spMkLst>
            <pc:docMk/>
            <pc:sldMk cId="3159856486" sldId="456"/>
            <ac:spMk id="32" creationId="{53E5B1A8-3AC9-4BD1-9BBC-78CA94F2D1BA}"/>
          </ac:spMkLst>
        </pc:spChg>
      </pc:sldChg>
      <pc:sldChg chg="addSp delSp add del setBg delDesignElem">
        <pc:chgData name="Wolfram, Josephine" userId="539b54d0-17a1-4f72-9b65-6f0fd5d7b48f" providerId="ADAL" clId="{233177F8-C6F7-46D3-9D43-0AED89B97638}" dt="2022-03-21T19:29:31.937" v="299"/>
        <pc:sldMkLst>
          <pc:docMk/>
          <pc:sldMk cId="2858426385" sldId="457"/>
        </pc:sldMkLst>
        <pc:spChg chg="add del">
          <ac:chgData name="Wolfram, Josephine" userId="539b54d0-17a1-4f72-9b65-6f0fd5d7b48f" providerId="ADAL" clId="{233177F8-C6F7-46D3-9D43-0AED89B97638}" dt="2022-03-21T19:29:31.937" v="299"/>
          <ac:spMkLst>
            <pc:docMk/>
            <pc:sldMk cId="2858426385" sldId="457"/>
            <ac:spMk id="24" creationId="{1B15ED52-F352-441B-82BF-E0EA34836D08}"/>
          </ac:spMkLst>
        </pc:spChg>
        <pc:spChg chg="add del">
          <ac:chgData name="Wolfram, Josephine" userId="539b54d0-17a1-4f72-9b65-6f0fd5d7b48f" providerId="ADAL" clId="{233177F8-C6F7-46D3-9D43-0AED89B97638}" dt="2022-03-21T19:29:31.937" v="299"/>
          <ac:spMkLst>
            <pc:docMk/>
            <pc:sldMk cId="2858426385" sldId="457"/>
            <ac:spMk id="26" creationId="{3B2E3793-BFE6-45A2-9B7B-E18844431C99}"/>
          </ac:spMkLst>
        </pc:spChg>
        <pc:spChg chg="add del">
          <ac:chgData name="Wolfram, Josephine" userId="539b54d0-17a1-4f72-9b65-6f0fd5d7b48f" providerId="ADAL" clId="{233177F8-C6F7-46D3-9D43-0AED89B97638}" dt="2022-03-21T19:29:31.937" v="299"/>
          <ac:spMkLst>
            <pc:docMk/>
            <pc:sldMk cId="2858426385" sldId="457"/>
            <ac:spMk id="28" creationId="{BC4C4868-CB8F-4AF9-9CDB-8108F2C19B67}"/>
          </ac:spMkLst>
        </pc:spChg>
        <pc:spChg chg="add del">
          <ac:chgData name="Wolfram, Josephine" userId="539b54d0-17a1-4f72-9b65-6f0fd5d7b48f" providerId="ADAL" clId="{233177F8-C6F7-46D3-9D43-0AED89B97638}" dt="2022-03-21T19:29:31.937" v="299"/>
          <ac:spMkLst>
            <pc:docMk/>
            <pc:sldMk cId="2858426385" sldId="457"/>
            <ac:spMk id="30" creationId="{375E0459-6403-40CD-989D-56A4407CA12E}"/>
          </ac:spMkLst>
        </pc:spChg>
        <pc:spChg chg="add del">
          <ac:chgData name="Wolfram, Josephine" userId="539b54d0-17a1-4f72-9b65-6f0fd5d7b48f" providerId="ADAL" clId="{233177F8-C6F7-46D3-9D43-0AED89B97638}" dt="2022-03-21T19:29:31.937" v="299"/>
          <ac:spMkLst>
            <pc:docMk/>
            <pc:sldMk cId="2858426385" sldId="457"/>
            <ac:spMk id="32" creationId="{53E5B1A8-3AC9-4BD1-9BBC-78CA94F2D1BA}"/>
          </ac:spMkLst>
        </pc:spChg>
      </pc:sldChg>
      <pc:sldMasterChg chg="delSldLayout">
        <pc:chgData name="Wolfram, Josephine" userId="539b54d0-17a1-4f72-9b65-6f0fd5d7b48f" providerId="ADAL" clId="{233177F8-C6F7-46D3-9D43-0AED89B97638}" dt="2022-03-21T19:28:12.377" v="285" actId="47"/>
        <pc:sldMasterMkLst>
          <pc:docMk/>
          <pc:sldMasterMk cId="3878494813" sldId="2147483708"/>
        </pc:sldMasterMkLst>
        <pc:sldLayoutChg chg="del">
          <pc:chgData name="Wolfram, Josephine" userId="539b54d0-17a1-4f72-9b65-6f0fd5d7b48f" providerId="ADAL" clId="{233177F8-C6F7-46D3-9D43-0AED89B97638}" dt="2022-03-21T19:28:12.377" v="285" actId="47"/>
          <pc:sldLayoutMkLst>
            <pc:docMk/>
            <pc:sldMasterMk cId="3878494813" sldId="2147483708"/>
            <pc:sldLayoutMk cId="770638532" sldId="2147483732"/>
          </pc:sldLayoutMkLst>
        </pc:sldLayoutChg>
      </pc:sldMasterChg>
    </pc:docChg>
  </pc:docChgLst>
  <pc:docChgLst>
    <pc:chgData name="Wolfram, Josephine" userId="539b54d0-17a1-4f72-9b65-6f0fd5d7b48f" providerId="ADAL" clId="{CE6DB271-8E81-4812-97AE-333E4D51E88C}"/>
    <pc:docChg chg="undo modSld">
      <pc:chgData name="Wolfram, Josephine" userId="539b54d0-17a1-4f72-9b65-6f0fd5d7b48f" providerId="ADAL" clId="{CE6DB271-8E81-4812-97AE-333E4D51E88C}" dt="2022-03-09T09:50:08.863" v="38" actId="14100"/>
      <pc:docMkLst>
        <pc:docMk/>
      </pc:docMkLst>
      <pc:sldChg chg="modSp">
        <pc:chgData name="Wolfram, Josephine" userId="539b54d0-17a1-4f72-9b65-6f0fd5d7b48f" providerId="ADAL" clId="{CE6DB271-8E81-4812-97AE-333E4D51E88C}" dt="2022-03-09T09:43:08.879" v="6" actId="20577"/>
        <pc:sldMkLst>
          <pc:docMk/>
          <pc:sldMk cId="1440273269" sldId="407"/>
        </pc:sldMkLst>
        <pc:graphicFrameChg chg="modGraphic">
          <ac:chgData name="Wolfram, Josephine" userId="539b54d0-17a1-4f72-9b65-6f0fd5d7b48f" providerId="ADAL" clId="{CE6DB271-8E81-4812-97AE-333E4D51E88C}" dt="2022-03-09T09:43:08.879" v="6" actId="20577"/>
          <ac:graphicFrameMkLst>
            <pc:docMk/>
            <pc:sldMk cId="1440273269" sldId="407"/>
            <ac:graphicFrameMk id="10" creationId="{042C0556-6FC4-439F-9D8D-5AFDC7739871}"/>
          </ac:graphicFrameMkLst>
        </pc:graphicFrameChg>
      </pc:sldChg>
      <pc:sldChg chg="modSp">
        <pc:chgData name="Wolfram, Josephine" userId="539b54d0-17a1-4f72-9b65-6f0fd5d7b48f" providerId="ADAL" clId="{CE6DB271-8E81-4812-97AE-333E4D51E88C}" dt="2022-03-09T09:44:16.635" v="9" actId="20577"/>
        <pc:sldMkLst>
          <pc:docMk/>
          <pc:sldMk cId="17064059" sldId="420"/>
        </pc:sldMkLst>
        <pc:spChg chg="mod">
          <ac:chgData name="Wolfram, Josephine" userId="539b54d0-17a1-4f72-9b65-6f0fd5d7b48f" providerId="ADAL" clId="{CE6DB271-8E81-4812-97AE-333E4D51E88C}" dt="2022-03-09T09:44:16.635" v="9" actId="20577"/>
          <ac:spMkLst>
            <pc:docMk/>
            <pc:sldMk cId="17064059" sldId="420"/>
            <ac:spMk id="18" creationId="{6AE6941F-ABFF-43DC-B04A-2B73E99EB71D}"/>
          </ac:spMkLst>
        </pc:spChg>
      </pc:sldChg>
      <pc:sldChg chg="modSp">
        <pc:chgData name="Wolfram, Josephine" userId="539b54d0-17a1-4f72-9b65-6f0fd5d7b48f" providerId="ADAL" clId="{CE6DB271-8E81-4812-97AE-333E4D51E88C}" dt="2022-03-09T09:48:50.224" v="33" actId="14734"/>
        <pc:sldMkLst>
          <pc:docMk/>
          <pc:sldMk cId="4075004943" sldId="425"/>
        </pc:sldMkLst>
        <pc:graphicFrameChg chg="mod modGraphic">
          <ac:chgData name="Wolfram, Josephine" userId="539b54d0-17a1-4f72-9b65-6f0fd5d7b48f" providerId="ADAL" clId="{CE6DB271-8E81-4812-97AE-333E4D51E88C}" dt="2022-03-09T09:48:50.224" v="33" actId="14734"/>
          <ac:graphicFrameMkLst>
            <pc:docMk/>
            <pc:sldMk cId="4075004943" sldId="425"/>
            <ac:graphicFrameMk id="3" creationId="{1D6917F2-F76A-493D-BE01-D65034B1BD14}"/>
          </ac:graphicFrameMkLst>
        </pc:graphicFrameChg>
      </pc:sldChg>
      <pc:sldChg chg="modSp">
        <pc:chgData name="Wolfram, Josephine" userId="539b54d0-17a1-4f72-9b65-6f0fd5d7b48f" providerId="ADAL" clId="{CE6DB271-8E81-4812-97AE-333E4D51E88C}" dt="2022-03-09T09:50:08.863" v="38" actId="14100"/>
        <pc:sldMkLst>
          <pc:docMk/>
          <pc:sldMk cId="2764743494" sldId="428"/>
        </pc:sldMkLst>
        <pc:spChg chg="mod">
          <ac:chgData name="Wolfram, Josephine" userId="539b54d0-17a1-4f72-9b65-6f0fd5d7b48f" providerId="ADAL" clId="{CE6DB271-8E81-4812-97AE-333E4D51E88C}" dt="2022-03-09T09:50:01.372" v="37" actId="207"/>
          <ac:spMkLst>
            <pc:docMk/>
            <pc:sldMk cId="2764743494" sldId="428"/>
            <ac:spMk id="9" creationId="{54BF37B0-E7DF-4103-BB6A-3E79B23EE5BC}"/>
          </ac:spMkLst>
        </pc:spChg>
        <pc:picChg chg="mod">
          <ac:chgData name="Wolfram, Josephine" userId="539b54d0-17a1-4f72-9b65-6f0fd5d7b48f" providerId="ADAL" clId="{CE6DB271-8E81-4812-97AE-333E4D51E88C}" dt="2022-03-09T09:50:08.863" v="38" actId="14100"/>
          <ac:picMkLst>
            <pc:docMk/>
            <pc:sldMk cId="2764743494" sldId="428"/>
            <ac:picMk id="11" creationId="{852F1F2D-447F-4D6A-91B7-5E2EB2EA8640}"/>
          </ac:picMkLst>
        </pc:picChg>
      </pc:sldChg>
    </pc:docChg>
  </pc:docChgLst>
</pc:chgInfo>
</file>

<file path=ppt/comments/modernComment_1A9_F2E3A40F.xml><?xml version="1.0" encoding="utf-8"?>
<p188:cmLst xmlns:a="http://schemas.openxmlformats.org/drawingml/2006/main" xmlns:r="http://schemas.openxmlformats.org/officeDocument/2006/relationships" xmlns:p188="http://schemas.microsoft.com/office/powerpoint/2018/8/main">
  <p188:cm id="{BC68BA77-3537-426F-9F09-F95714F20C1B}" authorId="{9BEC5137-5760-D87B-3370-191D9FC91411}" created="2022-02-21T19:13:14.006">
    <pc:sldMkLst xmlns:pc="http://schemas.microsoft.com/office/powerpoint/2013/main/command">
      <pc:docMk/>
      <pc:sldMk cId="4075004943" sldId="425"/>
    </pc:sldMkLst>
    <p188:txBody>
      <a:bodyPr/>
      <a:lstStyle/>
      <a:p>
        <a:r>
          <a:rPr lang="en-US"/>
          <a:t>If text on slide is meant to be read by viewers, strongly suggest increasing font size.</a:t>
        </a:r>
      </a:p>
    </p188:txBody>
  </p188:cm>
</p188:cmLst>
</file>

<file path=ppt/comments/modernComment_1AC_A4CAA346.xml><?xml version="1.0" encoding="utf-8"?>
<p188:cmLst xmlns:a="http://schemas.openxmlformats.org/drawingml/2006/main" xmlns:r="http://schemas.openxmlformats.org/officeDocument/2006/relationships" xmlns:p188="http://schemas.microsoft.com/office/powerpoint/2018/8/main">
  <p188:cm id="{342BE58F-FA7E-4E12-895E-08E1E172431D}" authorId="{9BEC5137-5760-D87B-3370-191D9FC91411}" created="2022-02-21T19:14:11.271">
    <pc:sldMkLst xmlns:pc="http://schemas.microsoft.com/office/powerpoint/2013/main/command">
      <pc:docMk/>
      <pc:sldMk cId="2764743494" sldId="428"/>
    </pc:sldMkLst>
    <p188:txBody>
      <a:bodyPr/>
      <a:lstStyle/>
      <a:p>
        <a:r>
          <a:rPr lang="en-US"/>
          <a:t>May want to consider increasing font size of text within gray rectangle</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88224-C296-460B-A583-8D361B49D5F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kumimoji="1" lang="ja-JP" altLang="en-US"/>
        </a:p>
      </dgm:t>
    </dgm:pt>
    <dgm:pt modelId="{730FEACE-3025-4CD4-B70B-D7CF95B42EF1}">
      <dgm:prSet/>
      <dgm:spPr>
        <a:solidFill>
          <a:schemeClr val="accent1">
            <a:lumMod val="75000"/>
          </a:schemeClr>
        </a:solidFill>
        <a:ln>
          <a:solidFill>
            <a:schemeClr val="accent1"/>
          </a:solidFill>
        </a:ln>
      </dgm:spPr>
      <dgm:t>
        <a:bodyPr/>
        <a:lstStyle/>
        <a:p>
          <a:r>
            <a:rPr kumimoji="1" lang="en-US" b="1" dirty="0"/>
            <a:t>Each organ is unique, with its own set of life-ending diseases, safety concerns, challenges and risks. Therefore, each organ requires its own approval</a:t>
          </a:r>
          <a:endParaRPr lang="ja-JP" b="1" dirty="0"/>
        </a:p>
      </dgm:t>
    </dgm:pt>
    <dgm:pt modelId="{FAB4B658-8E87-4E08-AA69-7D62D4B0CB55}" type="parTrans" cxnId="{99724658-20CC-48D0-B316-132985DB344C}">
      <dgm:prSet/>
      <dgm:spPr/>
      <dgm:t>
        <a:bodyPr/>
        <a:lstStyle/>
        <a:p>
          <a:endParaRPr kumimoji="1" lang="ja-JP" altLang="en-US"/>
        </a:p>
      </dgm:t>
    </dgm:pt>
    <dgm:pt modelId="{B886286D-A5FE-4C2E-ACEE-AB03C8C38659}" type="sibTrans" cxnId="{99724658-20CC-48D0-B316-132985DB344C}">
      <dgm:prSet/>
      <dgm:spPr/>
      <dgm:t>
        <a:bodyPr/>
        <a:lstStyle/>
        <a:p>
          <a:endParaRPr kumimoji="1" lang="ja-JP" altLang="en-US"/>
        </a:p>
      </dgm:t>
    </dgm:pt>
    <dgm:pt modelId="{112BA62C-2B0C-4B41-B836-70EC31A4C551}">
      <dgm:prSet/>
      <dgm:spPr>
        <a:solidFill>
          <a:schemeClr val="accent1">
            <a:lumMod val="75000"/>
          </a:schemeClr>
        </a:solidFill>
        <a:ln>
          <a:solidFill>
            <a:schemeClr val="accent1"/>
          </a:solidFill>
        </a:ln>
      </dgm:spPr>
      <dgm:t>
        <a:bodyPr/>
        <a:lstStyle/>
        <a:p>
          <a:r>
            <a:rPr kumimoji="1" lang="en-US" b="1" dirty="0"/>
            <a:t>With so few patients (PTs), a registration CT may not be feasible</a:t>
          </a:r>
          <a:endParaRPr lang="ja-JP" b="1" dirty="0"/>
        </a:p>
      </dgm:t>
    </dgm:pt>
    <dgm:pt modelId="{EE36AF1C-88D1-47E9-B3F4-4712891C05EF}" type="parTrans" cxnId="{5B82A2C5-AB0C-4B64-94AB-05D862C336C7}">
      <dgm:prSet/>
      <dgm:spPr/>
      <dgm:t>
        <a:bodyPr/>
        <a:lstStyle/>
        <a:p>
          <a:endParaRPr kumimoji="1" lang="ja-JP" altLang="en-US"/>
        </a:p>
      </dgm:t>
    </dgm:pt>
    <dgm:pt modelId="{BA9F9185-768E-4725-AB78-53E851EFBD53}" type="sibTrans" cxnId="{5B82A2C5-AB0C-4B64-94AB-05D862C336C7}">
      <dgm:prSet/>
      <dgm:spPr/>
      <dgm:t>
        <a:bodyPr/>
        <a:lstStyle/>
        <a:p>
          <a:endParaRPr kumimoji="1" lang="ja-JP" altLang="en-US"/>
        </a:p>
      </dgm:t>
    </dgm:pt>
    <dgm:pt modelId="{093492D2-3A94-4DD5-934A-644676E89D8C}" type="pres">
      <dgm:prSet presAssocID="{34F88224-C296-460B-A583-8D361B49D5FB}" presName="linear" presStyleCnt="0">
        <dgm:presLayoutVars>
          <dgm:animLvl val="lvl"/>
          <dgm:resizeHandles val="exact"/>
        </dgm:presLayoutVars>
      </dgm:prSet>
      <dgm:spPr/>
    </dgm:pt>
    <dgm:pt modelId="{DA8AFB92-A61C-4D92-947A-67B079E6ACD9}" type="pres">
      <dgm:prSet presAssocID="{730FEACE-3025-4CD4-B70B-D7CF95B42EF1}" presName="parentText" presStyleLbl="node1" presStyleIdx="0" presStyleCnt="2">
        <dgm:presLayoutVars>
          <dgm:chMax val="0"/>
          <dgm:bulletEnabled val="1"/>
        </dgm:presLayoutVars>
      </dgm:prSet>
      <dgm:spPr/>
    </dgm:pt>
    <dgm:pt modelId="{D130D36E-FA89-4D89-95B0-278A039C18D4}" type="pres">
      <dgm:prSet presAssocID="{B886286D-A5FE-4C2E-ACEE-AB03C8C38659}" presName="spacer" presStyleCnt="0"/>
      <dgm:spPr/>
    </dgm:pt>
    <dgm:pt modelId="{C83055C8-98EA-42EE-BFF2-96A6693C2002}" type="pres">
      <dgm:prSet presAssocID="{112BA62C-2B0C-4B41-B836-70EC31A4C551}" presName="parentText" presStyleLbl="node1" presStyleIdx="1" presStyleCnt="2">
        <dgm:presLayoutVars>
          <dgm:chMax val="0"/>
          <dgm:bulletEnabled val="1"/>
        </dgm:presLayoutVars>
      </dgm:prSet>
      <dgm:spPr/>
    </dgm:pt>
  </dgm:ptLst>
  <dgm:cxnLst>
    <dgm:cxn modelId="{88A06503-F1E5-4516-B125-B158809602C7}" type="presOf" srcId="{34F88224-C296-460B-A583-8D361B49D5FB}" destId="{093492D2-3A94-4DD5-934A-644676E89D8C}" srcOrd="0" destOrd="0" presId="urn:microsoft.com/office/officeart/2005/8/layout/vList2"/>
    <dgm:cxn modelId="{99724658-20CC-48D0-B316-132985DB344C}" srcId="{34F88224-C296-460B-A583-8D361B49D5FB}" destId="{730FEACE-3025-4CD4-B70B-D7CF95B42EF1}" srcOrd="0" destOrd="0" parTransId="{FAB4B658-8E87-4E08-AA69-7D62D4B0CB55}" sibTransId="{B886286D-A5FE-4C2E-ACEE-AB03C8C38659}"/>
    <dgm:cxn modelId="{61C07DA4-D913-4F45-B390-2CAB319E933E}" type="presOf" srcId="{112BA62C-2B0C-4B41-B836-70EC31A4C551}" destId="{C83055C8-98EA-42EE-BFF2-96A6693C2002}" srcOrd="0" destOrd="0" presId="urn:microsoft.com/office/officeart/2005/8/layout/vList2"/>
    <dgm:cxn modelId="{5B82A2C5-AB0C-4B64-94AB-05D862C336C7}" srcId="{34F88224-C296-460B-A583-8D361B49D5FB}" destId="{112BA62C-2B0C-4B41-B836-70EC31A4C551}" srcOrd="1" destOrd="0" parTransId="{EE36AF1C-88D1-47E9-B3F4-4712891C05EF}" sibTransId="{BA9F9185-768E-4725-AB78-53E851EFBD53}"/>
    <dgm:cxn modelId="{9E85A1CC-AF09-4035-9A7E-AB825C82D28D}" type="presOf" srcId="{730FEACE-3025-4CD4-B70B-D7CF95B42EF1}" destId="{DA8AFB92-A61C-4D92-947A-67B079E6ACD9}" srcOrd="0" destOrd="0" presId="urn:microsoft.com/office/officeart/2005/8/layout/vList2"/>
    <dgm:cxn modelId="{6126D2E5-BBE0-4B1B-B083-E31731EAF7CB}" type="presParOf" srcId="{093492D2-3A94-4DD5-934A-644676E89D8C}" destId="{DA8AFB92-A61C-4D92-947A-67B079E6ACD9}" srcOrd="0" destOrd="0" presId="urn:microsoft.com/office/officeart/2005/8/layout/vList2"/>
    <dgm:cxn modelId="{1A3CDE2C-015F-4582-BD01-A9B711A20027}" type="presParOf" srcId="{093492D2-3A94-4DD5-934A-644676E89D8C}" destId="{D130D36E-FA89-4D89-95B0-278A039C18D4}" srcOrd="1" destOrd="0" presId="urn:microsoft.com/office/officeart/2005/8/layout/vList2"/>
    <dgm:cxn modelId="{BC613CC8-F722-471D-BB9B-6D9DB5EE9DFC}" type="presParOf" srcId="{093492D2-3A94-4DD5-934A-644676E89D8C}" destId="{C83055C8-98EA-42EE-BFF2-96A6693C200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E616A-CB7B-40FB-AA32-A5B5FC9CB4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4C24417B-3D2C-4241-8EFC-C04C7FDA60C3}">
      <dgm:prSet custT="1"/>
      <dgm:spPr>
        <a:solidFill>
          <a:srgbClr val="00B050"/>
        </a:solidFill>
      </dgm:spPr>
      <dgm:t>
        <a:bodyPr/>
        <a:lstStyle/>
        <a:p>
          <a:r>
            <a:rPr kumimoji="1" lang="en-US" sz="2000" b="1" dirty="0"/>
            <a:t>What the Framework Does</a:t>
          </a:r>
          <a:endParaRPr lang="ja-JP" sz="2000" b="1" dirty="0"/>
        </a:p>
      </dgm:t>
    </dgm:pt>
    <dgm:pt modelId="{6035A48F-0D37-4711-9BEB-0FA320CFB45E}" type="parTrans" cxnId="{A4716A9B-C631-449F-A85F-706B2D3E01E0}">
      <dgm:prSet/>
      <dgm:spPr/>
      <dgm:t>
        <a:bodyPr/>
        <a:lstStyle/>
        <a:p>
          <a:endParaRPr kumimoji="1" lang="ja-JP" altLang="en-US"/>
        </a:p>
      </dgm:t>
    </dgm:pt>
    <dgm:pt modelId="{7D59465B-F252-46A9-85BD-4F17B516FA00}" type="sibTrans" cxnId="{A4716A9B-C631-449F-A85F-706B2D3E01E0}">
      <dgm:prSet/>
      <dgm:spPr/>
      <dgm:t>
        <a:bodyPr/>
        <a:lstStyle/>
        <a:p>
          <a:endParaRPr kumimoji="1" lang="ja-JP" altLang="en-US"/>
        </a:p>
      </dgm:t>
    </dgm:pt>
    <dgm:pt modelId="{6D74BB9E-9779-4A65-9584-238BDBE8BA01}">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Defines RWE/RWD</a:t>
          </a:r>
          <a:endParaRPr lang="ja-JP" dirty="0">
            <a:latin typeface="Calibri" panose="020F0502020204030204" pitchFamily="34" charset="0"/>
            <a:cs typeface="Calibri" panose="020F0502020204030204" pitchFamily="34" charset="0"/>
          </a:endParaRPr>
        </a:p>
      </dgm:t>
    </dgm:pt>
    <dgm:pt modelId="{F4BD1189-2566-40F3-A446-D8AEB1BC715C}" type="parTrans" cxnId="{D999E73D-7CA0-496D-84D7-A9ADBCBBB50B}">
      <dgm:prSet/>
      <dgm:spPr/>
      <dgm:t>
        <a:bodyPr/>
        <a:lstStyle/>
        <a:p>
          <a:endParaRPr kumimoji="1" lang="ja-JP" altLang="en-US"/>
        </a:p>
      </dgm:t>
    </dgm:pt>
    <dgm:pt modelId="{7BC302E5-148A-4218-9094-B0A1DE86AAD5}" type="sibTrans" cxnId="{D999E73D-7CA0-496D-84D7-A9ADBCBBB50B}">
      <dgm:prSet/>
      <dgm:spPr/>
      <dgm:t>
        <a:bodyPr/>
        <a:lstStyle/>
        <a:p>
          <a:endParaRPr kumimoji="1" lang="ja-JP" altLang="en-US"/>
        </a:p>
      </dgm:t>
    </dgm:pt>
    <dgm:pt modelId="{646A1151-1BD8-4CD3-9A13-ED4BEAE71064}">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Identifies some RWE study designs</a:t>
          </a:r>
          <a:endParaRPr lang="ja-JP" dirty="0">
            <a:latin typeface="Calibri" panose="020F0502020204030204" pitchFamily="34" charset="0"/>
            <a:cs typeface="Calibri" panose="020F0502020204030204" pitchFamily="34" charset="0"/>
          </a:endParaRPr>
        </a:p>
      </dgm:t>
    </dgm:pt>
    <dgm:pt modelId="{E17E7843-9211-4EDC-9F0D-274D438191FE}" type="parTrans" cxnId="{38FCF8E5-A378-490C-9FA0-7511E70CC460}">
      <dgm:prSet/>
      <dgm:spPr/>
      <dgm:t>
        <a:bodyPr/>
        <a:lstStyle/>
        <a:p>
          <a:endParaRPr kumimoji="1" lang="ja-JP" altLang="en-US"/>
        </a:p>
      </dgm:t>
    </dgm:pt>
    <dgm:pt modelId="{897E3232-F8E9-4468-B8A9-3BEFE49A8312}" type="sibTrans" cxnId="{38FCF8E5-A378-490C-9FA0-7511E70CC460}">
      <dgm:prSet/>
      <dgm:spPr/>
      <dgm:t>
        <a:bodyPr/>
        <a:lstStyle/>
        <a:p>
          <a:endParaRPr kumimoji="1" lang="ja-JP" altLang="en-US"/>
        </a:p>
      </dgm:t>
    </dgm:pt>
    <dgm:pt modelId="{90EC6379-5CD7-44FC-A5AC-2F04828C06D9}">
      <dgm:prSet custT="1"/>
      <dgm:spPr>
        <a:solidFill>
          <a:srgbClr val="FF0000"/>
        </a:solidFill>
      </dgm:spPr>
      <dgm:t>
        <a:bodyPr/>
        <a:lstStyle/>
        <a:p>
          <a:r>
            <a:rPr kumimoji="1" lang="en-US" sz="2000" b="1" dirty="0"/>
            <a:t>What the Framework Does Not Do</a:t>
          </a:r>
          <a:endParaRPr lang="ja-JP" sz="2000" b="1" dirty="0"/>
        </a:p>
      </dgm:t>
    </dgm:pt>
    <dgm:pt modelId="{DB5C09F2-8BE4-4A89-B52E-7AA1F5CD13EF}" type="parTrans" cxnId="{9EF8B85D-709D-4A4F-B8D4-FE4FA0F16083}">
      <dgm:prSet/>
      <dgm:spPr/>
      <dgm:t>
        <a:bodyPr/>
        <a:lstStyle/>
        <a:p>
          <a:endParaRPr kumimoji="1" lang="ja-JP" altLang="en-US"/>
        </a:p>
      </dgm:t>
    </dgm:pt>
    <dgm:pt modelId="{BCDD3CF1-8EDA-406A-B093-90E67DFFBF13}" type="sibTrans" cxnId="{9EF8B85D-709D-4A4F-B8D4-FE4FA0F16083}">
      <dgm:prSet/>
      <dgm:spPr/>
      <dgm:t>
        <a:bodyPr/>
        <a:lstStyle/>
        <a:p>
          <a:endParaRPr kumimoji="1" lang="ja-JP" altLang="en-US"/>
        </a:p>
      </dgm:t>
    </dgm:pt>
    <dgm:pt modelId="{8E1EDAD9-D52D-4509-BBD7-B48CB53A982F}">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Endorse any one type of RWD</a:t>
          </a:r>
          <a:endParaRPr lang="ja-JP" dirty="0">
            <a:latin typeface="Calibri" panose="020F0502020204030204" pitchFamily="34" charset="0"/>
            <a:cs typeface="Calibri" panose="020F0502020204030204" pitchFamily="34" charset="0"/>
          </a:endParaRPr>
        </a:p>
      </dgm:t>
    </dgm:pt>
    <dgm:pt modelId="{EBF6ED8B-700B-4784-9786-FA1F42D05785}" type="parTrans" cxnId="{A9B7DB8D-B0CD-45E4-932E-0813CA728638}">
      <dgm:prSet/>
      <dgm:spPr/>
      <dgm:t>
        <a:bodyPr/>
        <a:lstStyle/>
        <a:p>
          <a:endParaRPr kumimoji="1" lang="ja-JP" altLang="en-US"/>
        </a:p>
      </dgm:t>
    </dgm:pt>
    <dgm:pt modelId="{13ADD290-1018-40C4-88B4-A25B77E17AF6}" type="sibTrans" cxnId="{A9B7DB8D-B0CD-45E4-932E-0813CA728638}">
      <dgm:prSet/>
      <dgm:spPr/>
      <dgm:t>
        <a:bodyPr/>
        <a:lstStyle/>
        <a:p>
          <a:endParaRPr kumimoji="1" lang="ja-JP" altLang="en-US"/>
        </a:p>
      </dgm:t>
    </dgm:pt>
    <dgm:pt modelId="{AC84570F-938F-42B8-BC44-B28D8D879011}">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Endorse any specific approach/method of generating RWE </a:t>
          </a:r>
          <a:endParaRPr lang="ja-JP" dirty="0">
            <a:latin typeface="Calibri" panose="020F0502020204030204" pitchFamily="34" charset="0"/>
            <a:cs typeface="Calibri" panose="020F0502020204030204" pitchFamily="34" charset="0"/>
          </a:endParaRPr>
        </a:p>
      </dgm:t>
    </dgm:pt>
    <dgm:pt modelId="{F0157129-67FC-4A3C-9CCD-B593BEC1FDC9}" type="parTrans" cxnId="{FAB94F65-61FC-44A2-AF74-BADEFF577436}">
      <dgm:prSet/>
      <dgm:spPr/>
      <dgm:t>
        <a:bodyPr/>
        <a:lstStyle/>
        <a:p>
          <a:endParaRPr kumimoji="1" lang="ja-JP" altLang="en-US"/>
        </a:p>
      </dgm:t>
    </dgm:pt>
    <dgm:pt modelId="{B7A54077-11D1-43A5-9664-2A9C843E79C6}" type="sibTrans" cxnId="{FAB94F65-61FC-44A2-AF74-BADEFF577436}">
      <dgm:prSet/>
      <dgm:spPr/>
      <dgm:t>
        <a:bodyPr/>
        <a:lstStyle/>
        <a:p>
          <a:endParaRPr kumimoji="1" lang="ja-JP" altLang="en-US"/>
        </a:p>
      </dgm:t>
    </dgm:pt>
    <dgm:pt modelId="{268D2CF5-1534-4659-A526-CB9AC4ADCC85}">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Detail what is acceptable RWE/RWD</a:t>
          </a:r>
          <a:endParaRPr lang="ja-JP" dirty="0">
            <a:latin typeface="Calibri" panose="020F0502020204030204" pitchFamily="34" charset="0"/>
            <a:cs typeface="Calibri" panose="020F0502020204030204" pitchFamily="34" charset="0"/>
          </a:endParaRPr>
        </a:p>
      </dgm:t>
    </dgm:pt>
    <dgm:pt modelId="{F31D2AB9-2A94-4FFF-8733-FFFBAD03923F}" type="parTrans" cxnId="{14689398-6F5A-40EC-B068-7F1ADFF687B0}">
      <dgm:prSet/>
      <dgm:spPr/>
      <dgm:t>
        <a:bodyPr/>
        <a:lstStyle/>
        <a:p>
          <a:endParaRPr kumimoji="1" lang="ja-JP" altLang="en-US"/>
        </a:p>
      </dgm:t>
    </dgm:pt>
    <dgm:pt modelId="{81B8B60D-A2EF-4858-B104-195E5599B325}" type="sibTrans" cxnId="{14689398-6F5A-40EC-B068-7F1ADFF687B0}">
      <dgm:prSet/>
      <dgm:spPr/>
      <dgm:t>
        <a:bodyPr/>
        <a:lstStyle/>
        <a:p>
          <a:endParaRPr kumimoji="1" lang="ja-JP" altLang="en-US"/>
        </a:p>
      </dgm:t>
    </dgm:pt>
    <dgm:pt modelId="{BC9B26B8-D3EA-445E-9FDD-E541A404C3BD}">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Defines broad parameters for using RWE/RWD to </a:t>
          </a:r>
          <a:r>
            <a:rPr lang="en-US" altLang="ja-JP" u="sng" dirty="0">
              <a:latin typeface="Calibri" panose="020F0502020204030204" pitchFamily="34" charset="0"/>
              <a:cs typeface="Calibri" panose="020F0502020204030204" pitchFamily="34" charset="0"/>
            </a:rPr>
            <a:t>support changes</a:t>
          </a:r>
          <a:r>
            <a:rPr lang="en-US" altLang="ja-JP" dirty="0">
              <a:latin typeface="Calibri" panose="020F0502020204030204" pitchFamily="34" charset="0"/>
              <a:cs typeface="Calibri" panose="020F0502020204030204" pitchFamily="34" charset="0"/>
            </a:rPr>
            <a:t> to labeling (sNDA)</a:t>
          </a:r>
          <a:endParaRPr lang="ja-JP" dirty="0">
            <a:latin typeface="Calibri" panose="020F0502020204030204" pitchFamily="34" charset="0"/>
            <a:cs typeface="Calibri" panose="020F0502020204030204" pitchFamily="34" charset="0"/>
          </a:endParaRPr>
        </a:p>
      </dgm:t>
    </dgm:pt>
    <dgm:pt modelId="{D8FB08AF-EF70-40EF-ACFC-84118EEFE6F0}" type="parTrans" cxnId="{560C8B40-C8F4-41BD-9420-5AF40E8B5420}">
      <dgm:prSet/>
      <dgm:spPr/>
      <dgm:t>
        <a:bodyPr/>
        <a:lstStyle/>
        <a:p>
          <a:endParaRPr kumimoji="1" lang="ja-JP" altLang="en-US"/>
        </a:p>
      </dgm:t>
    </dgm:pt>
    <dgm:pt modelId="{15BBA9D8-EA33-461F-948D-2527DF292D71}" type="sibTrans" cxnId="{560C8B40-C8F4-41BD-9420-5AF40E8B5420}">
      <dgm:prSet/>
      <dgm:spPr/>
      <dgm:t>
        <a:bodyPr/>
        <a:lstStyle/>
        <a:p>
          <a:endParaRPr kumimoji="1" lang="ja-JP" altLang="en-US"/>
        </a:p>
      </dgm:t>
    </dgm:pt>
    <dgm:pt modelId="{AA6D1873-7414-4F85-ABCB-CEBF5C515D8E}">
      <dgm:prSet/>
      <dgm:spPr>
        <a:solidFill>
          <a:schemeClr val="accent6">
            <a:lumMod val="20000"/>
            <a:lumOff val="80000"/>
            <a:alpha val="90000"/>
          </a:schemeClr>
        </a:solidFill>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Assess reliability/relevance of RW</a:t>
          </a:r>
          <a:endParaRPr lang="ja-JP" dirty="0">
            <a:latin typeface="Calibri" panose="020F0502020204030204" pitchFamily="34" charset="0"/>
            <a:cs typeface="Calibri" panose="020F0502020204030204" pitchFamily="34" charset="0"/>
          </a:endParaRPr>
        </a:p>
      </dgm:t>
    </dgm:pt>
    <dgm:pt modelId="{3699E7E0-E91B-43E6-8FA0-A1400045C5A9}" type="parTrans" cxnId="{5949EF3D-95BD-41B8-ACA1-7060882E28A3}">
      <dgm:prSet/>
      <dgm:spPr/>
      <dgm:t>
        <a:bodyPr/>
        <a:lstStyle/>
        <a:p>
          <a:endParaRPr kumimoji="1" lang="ja-JP" altLang="en-US"/>
        </a:p>
      </dgm:t>
    </dgm:pt>
    <dgm:pt modelId="{D17B61D3-F882-4BE6-B28E-7193E613AD48}" type="sibTrans" cxnId="{5949EF3D-95BD-41B8-ACA1-7060882E28A3}">
      <dgm:prSet/>
      <dgm:spPr/>
      <dgm:t>
        <a:bodyPr/>
        <a:lstStyle/>
        <a:p>
          <a:endParaRPr kumimoji="1" lang="ja-JP" altLang="en-US"/>
        </a:p>
      </dgm:t>
    </dgm:pt>
    <dgm:pt modelId="{3E48B2DB-CF85-4D25-96DE-91974ECD4A1A}">
      <dgm:prSet/>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Assess study designs leading to RWE</a:t>
          </a:r>
        </a:p>
      </dgm:t>
    </dgm:pt>
    <dgm:pt modelId="{E867FBF5-1F5F-43CF-B97D-4A5851A7740B}" type="parTrans" cxnId="{FA482BF3-93E3-4C7B-9FEF-AF2A4033BA02}">
      <dgm:prSet/>
      <dgm:spPr/>
      <dgm:t>
        <a:bodyPr/>
        <a:lstStyle/>
        <a:p>
          <a:endParaRPr kumimoji="1" lang="ja-JP" altLang="en-US"/>
        </a:p>
      </dgm:t>
    </dgm:pt>
    <dgm:pt modelId="{D82BFAD2-3CC2-4B73-9D73-4C8A631FA0DF}" type="sibTrans" cxnId="{FA482BF3-93E3-4C7B-9FEF-AF2A4033BA02}">
      <dgm:prSet/>
      <dgm:spPr/>
      <dgm:t>
        <a:bodyPr/>
        <a:lstStyle/>
        <a:p>
          <a:endParaRPr kumimoji="1" lang="ja-JP" altLang="en-US"/>
        </a:p>
      </dgm:t>
    </dgm:pt>
    <dgm:pt modelId="{081320F3-2ABE-421E-B42C-5CF3D9522F60}">
      <dgm:prSet/>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Assess regulatory suitability/appropriateness (e.g., do RWD/RWE meet regulatory requirements</a:t>
          </a:r>
          <a:endParaRPr lang="ja-JP" altLang="en-US" dirty="0">
            <a:latin typeface="Calibri" panose="020F0502020204030204" pitchFamily="34" charset="0"/>
            <a:cs typeface="Calibri" panose="020F0502020204030204" pitchFamily="34" charset="0"/>
          </a:endParaRPr>
        </a:p>
      </dgm:t>
    </dgm:pt>
    <dgm:pt modelId="{D45F1FB4-2862-4B21-A9BB-2AAB15871272}" type="parTrans" cxnId="{9F2C4221-F13E-4136-B9AC-701DE03D1906}">
      <dgm:prSet/>
      <dgm:spPr/>
      <dgm:t>
        <a:bodyPr/>
        <a:lstStyle/>
        <a:p>
          <a:endParaRPr kumimoji="1" lang="ja-JP" altLang="en-US"/>
        </a:p>
      </dgm:t>
    </dgm:pt>
    <dgm:pt modelId="{88071F35-07A1-42C8-B9BF-F4B0ED334F72}" type="sibTrans" cxnId="{9F2C4221-F13E-4136-B9AC-701DE03D1906}">
      <dgm:prSet/>
      <dgm:spPr/>
      <dgm:t>
        <a:bodyPr/>
        <a:lstStyle/>
        <a:p>
          <a:endParaRPr kumimoji="1" lang="ja-JP" altLang="en-US"/>
        </a:p>
      </dgm:t>
    </dgm:pt>
    <dgm:pt modelId="{CF0F13F9-AB85-4700-9C21-310CE5B44E0D}">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Identifies some current/past uses of RWD in generating evidence for Safety and Efficacy</a:t>
          </a:r>
          <a:endParaRPr lang="ja-JP" dirty="0">
            <a:latin typeface="Calibri" panose="020F0502020204030204" pitchFamily="34" charset="0"/>
            <a:cs typeface="Calibri" panose="020F0502020204030204" pitchFamily="34" charset="0"/>
          </a:endParaRPr>
        </a:p>
      </dgm:t>
    </dgm:pt>
    <dgm:pt modelId="{98F1C6DF-180C-43EF-9A7C-82AC5A2F16EC}" type="parTrans" cxnId="{2391AF51-C94F-4192-B288-DDACDB2B1AAB}">
      <dgm:prSet/>
      <dgm:spPr/>
      <dgm:t>
        <a:bodyPr/>
        <a:lstStyle/>
        <a:p>
          <a:endParaRPr kumimoji="1" lang="ja-JP" altLang="en-US"/>
        </a:p>
      </dgm:t>
    </dgm:pt>
    <dgm:pt modelId="{40435763-60D5-40C6-B95B-D989AAEB5190}" type="sibTrans" cxnId="{2391AF51-C94F-4192-B288-DDACDB2B1AAB}">
      <dgm:prSet/>
      <dgm:spPr/>
      <dgm:t>
        <a:bodyPr/>
        <a:lstStyle/>
        <a:p>
          <a:endParaRPr kumimoji="1" lang="ja-JP" altLang="en-US"/>
        </a:p>
      </dgm:t>
    </dgm:pt>
    <dgm:pt modelId="{5953062B-94E9-494A-80F4-2D8E1E53024A}">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Give specific guidance on how Agency will determine if regulatory requirements are met</a:t>
          </a:r>
          <a:endParaRPr lang="ja-JP" dirty="0">
            <a:latin typeface="Calibri" panose="020F0502020204030204" pitchFamily="34" charset="0"/>
            <a:cs typeface="Calibri" panose="020F0502020204030204" pitchFamily="34" charset="0"/>
          </a:endParaRPr>
        </a:p>
      </dgm:t>
    </dgm:pt>
    <dgm:pt modelId="{C2321878-C0B9-4C7A-BB90-F2DAC32F24E5}" type="parTrans" cxnId="{9A1C294C-4F39-4F1D-B12F-6AE0BEE7C4B6}">
      <dgm:prSet/>
      <dgm:spPr/>
      <dgm:t>
        <a:bodyPr/>
        <a:lstStyle/>
        <a:p>
          <a:endParaRPr kumimoji="1" lang="ja-JP" altLang="en-US"/>
        </a:p>
      </dgm:t>
    </dgm:pt>
    <dgm:pt modelId="{F7BFF63E-D3D8-41AD-A574-CA5BE6903D84}" type="sibTrans" cxnId="{9A1C294C-4F39-4F1D-B12F-6AE0BEE7C4B6}">
      <dgm:prSet/>
      <dgm:spPr/>
      <dgm:t>
        <a:bodyPr/>
        <a:lstStyle/>
        <a:p>
          <a:endParaRPr kumimoji="1" lang="ja-JP" altLang="en-US"/>
        </a:p>
      </dgm:t>
    </dgm:pt>
    <dgm:pt modelId="{9FFC3C5A-9E61-4E25-91B1-06B842A8E98C}">
      <dgm:prSet/>
      <dgm:spPr>
        <a:solidFill>
          <a:srgbClr val="F8D7CD">
            <a:alpha val="90000"/>
          </a:srgbClr>
        </a:solidFill>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Data standards (collection, monitoring, cleaning, submission of, etc.)</a:t>
          </a:r>
        </a:p>
      </dgm:t>
    </dgm:pt>
    <dgm:pt modelId="{14807182-89DA-4CA5-B52E-A4FE188C8621}" type="parTrans" cxnId="{50233EA9-7A59-42D0-B653-1DAF65D55C1C}">
      <dgm:prSet/>
      <dgm:spPr/>
      <dgm:t>
        <a:bodyPr/>
        <a:lstStyle/>
        <a:p>
          <a:endParaRPr kumimoji="1" lang="ja-JP" altLang="en-US"/>
        </a:p>
      </dgm:t>
    </dgm:pt>
    <dgm:pt modelId="{3323E9AB-B0D9-4F06-A435-25BD94B995FF}" type="sibTrans" cxnId="{50233EA9-7A59-42D0-B653-1DAF65D55C1C}">
      <dgm:prSet/>
      <dgm:spPr/>
      <dgm:t>
        <a:bodyPr/>
        <a:lstStyle/>
        <a:p>
          <a:endParaRPr kumimoji="1" lang="ja-JP" altLang="en-US"/>
        </a:p>
      </dgm:t>
    </dgm:pt>
    <dgm:pt modelId="{C08B78D2-56A0-46F0-9DEC-58081902BBE2}">
      <dgm:prSet/>
      <dgm:spPr>
        <a:solidFill>
          <a:srgbClr val="F8D7CD">
            <a:alpha val="90000"/>
          </a:srgbClr>
        </a:solidFill>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Inspection readiness</a:t>
          </a:r>
          <a:endParaRPr kumimoji="1" lang="ja-JP" altLang="en-US" dirty="0">
            <a:latin typeface="Calibri" panose="020F0502020204030204" pitchFamily="34" charset="0"/>
            <a:cs typeface="Calibri" panose="020F0502020204030204" pitchFamily="34" charset="0"/>
          </a:endParaRPr>
        </a:p>
      </dgm:t>
    </dgm:pt>
    <dgm:pt modelId="{F5E787A6-8523-4402-8EA2-002CBABB6CE3}" type="parTrans" cxnId="{F4BDF4A8-CE17-4D15-90B0-EB820EB48621}">
      <dgm:prSet/>
      <dgm:spPr/>
      <dgm:t>
        <a:bodyPr/>
        <a:lstStyle/>
        <a:p>
          <a:endParaRPr kumimoji="1" lang="ja-JP" altLang="en-US"/>
        </a:p>
      </dgm:t>
    </dgm:pt>
    <dgm:pt modelId="{DD625BF8-75AE-4380-A897-AE3AD7943EEE}" type="sibTrans" cxnId="{F4BDF4A8-CE17-4D15-90B0-EB820EB48621}">
      <dgm:prSet/>
      <dgm:spPr/>
      <dgm:t>
        <a:bodyPr/>
        <a:lstStyle/>
        <a:p>
          <a:endParaRPr kumimoji="1" lang="ja-JP" altLang="en-US"/>
        </a:p>
      </dgm:t>
    </dgm:pt>
    <dgm:pt modelId="{1CE760B2-639C-4D04-9DC2-789E49ED546F}" type="pres">
      <dgm:prSet presAssocID="{AACE616A-CB7B-40FB-AA32-A5B5FC9CB494}" presName="Name0" presStyleCnt="0">
        <dgm:presLayoutVars>
          <dgm:dir/>
          <dgm:animLvl val="lvl"/>
          <dgm:resizeHandles val="exact"/>
        </dgm:presLayoutVars>
      </dgm:prSet>
      <dgm:spPr/>
    </dgm:pt>
    <dgm:pt modelId="{3A825253-AFA9-4ADE-AF60-2AEE4DC46A74}" type="pres">
      <dgm:prSet presAssocID="{4C24417B-3D2C-4241-8EFC-C04C7FDA60C3}" presName="composite" presStyleCnt="0"/>
      <dgm:spPr/>
    </dgm:pt>
    <dgm:pt modelId="{69758BE0-216B-4751-B17B-36D80C668D61}" type="pres">
      <dgm:prSet presAssocID="{4C24417B-3D2C-4241-8EFC-C04C7FDA60C3}" presName="parTx" presStyleLbl="alignNode1" presStyleIdx="0" presStyleCnt="2">
        <dgm:presLayoutVars>
          <dgm:chMax val="0"/>
          <dgm:chPref val="0"/>
          <dgm:bulletEnabled val="1"/>
        </dgm:presLayoutVars>
      </dgm:prSet>
      <dgm:spPr/>
    </dgm:pt>
    <dgm:pt modelId="{992CF3F3-9397-479F-BDEA-FEB9EDE38482}" type="pres">
      <dgm:prSet presAssocID="{4C24417B-3D2C-4241-8EFC-C04C7FDA60C3}" presName="desTx" presStyleLbl="alignAccFollowNode1" presStyleIdx="0" presStyleCnt="2">
        <dgm:presLayoutVars>
          <dgm:bulletEnabled val="1"/>
        </dgm:presLayoutVars>
      </dgm:prSet>
      <dgm:spPr/>
    </dgm:pt>
    <dgm:pt modelId="{AF7ED25F-D0C5-43D6-BFC3-94946F7E2490}" type="pres">
      <dgm:prSet presAssocID="{7D59465B-F252-46A9-85BD-4F17B516FA00}" presName="space" presStyleCnt="0"/>
      <dgm:spPr/>
    </dgm:pt>
    <dgm:pt modelId="{93A6AF09-7239-4679-B0C8-94D0ADFB9919}" type="pres">
      <dgm:prSet presAssocID="{90EC6379-5CD7-44FC-A5AC-2F04828C06D9}" presName="composite" presStyleCnt="0"/>
      <dgm:spPr/>
    </dgm:pt>
    <dgm:pt modelId="{81CF7B59-1A48-430F-85BB-D1C1A7B33AF3}" type="pres">
      <dgm:prSet presAssocID="{90EC6379-5CD7-44FC-A5AC-2F04828C06D9}" presName="parTx" presStyleLbl="alignNode1" presStyleIdx="1" presStyleCnt="2">
        <dgm:presLayoutVars>
          <dgm:chMax val="0"/>
          <dgm:chPref val="0"/>
          <dgm:bulletEnabled val="1"/>
        </dgm:presLayoutVars>
      </dgm:prSet>
      <dgm:spPr/>
    </dgm:pt>
    <dgm:pt modelId="{A951D883-EC9B-4D89-BB9E-1FC773DAE86C}" type="pres">
      <dgm:prSet presAssocID="{90EC6379-5CD7-44FC-A5AC-2F04828C06D9}" presName="desTx" presStyleLbl="alignAccFollowNode1" presStyleIdx="1" presStyleCnt="2">
        <dgm:presLayoutVars>
          <dgm:bulletEnabled val="1"/>
        </dgm:presLayoutVars>
      </dgm:prSet>
      <dgm:spPr/>
    </dgm:pt>
  </dgm:ptLst>
  <dgm:cxnLst>
    <dgm:cxn modelId="{BAB02F00-1195-48C9-86A4-589243F5763E}" type="presOf" srcId="{CF0F13F9-AB85-4700-9C21-310CE5B44E0D}" destId="{992CF3F3-9397-479F-BDEA-FEB9EDE38482}" srcOrd="0" destOrd="1" presId="urn:microsoft.com/office/officeart/2005/8/layout/hList1"/>
    <dgm:cxn modelId="{BB9A5B1D-5709-4336-A3F7-E179E304D34D}" type="presOf" srcId="{081320F3-2ABE-421E-B42C-5CF3D9522F60}" destId="{992CF3F3-9397-479F-BDEA-FEB9EDE38482}" srcOrd="0" destOrd="6" presId="urn:microsoft.com/office/officeart/2005/8/layout/hList1"/>
    <dgm:cxn modelId="{CD1B561F-6388-4494-826B-D33F1918A0D6}" type="presOf" srcId="{C08B78D2-56A0-46F0-9DEC-58081902BBE2}" destId="{A951D883-EC9B-4D89-BB9E-1FC773DAE86C}" srcOrd="0" destOrd="5" presId="urn:microsoft.com/office/officeart/2005/8/layout/hList1"/>
    <dgm:cxn modelId="{9F2C4221-F13E-4136-B9AC-701DE03D1906}" srcId="{BC9B26B8-D3EA-445E-9FDD-E541A404C3BD}" destId="{081320F3-2ABE-421E-B42C-5CF3D9522F60}" srcOrd="2" destOrd="0" parTransId="{D45F1FB4-2862-4B21-A9BB-2AAB15871272}" sibTransId="{88071F35-07A1-42C8-B9BF-F4B0ED334F72}"/>
    <dgm:cxn modelId="{9A5A9F27-A69D-4232-A1A4-A6F1A3E2F672}" type="presOf" srcId="{8E1EDAD9-D52D-4509-BBD7-B48CB53A982F}" destId="{A951D883-EC9B-4D89-BB9E-1FC773DAE86C}" srcOrd="0" destOrd="0" presId="urn:microsoft.com/office/officeart/2005/8/layout/hList1"/>
    <dgm:cxn modelId="{CD540D2D-CC1B-4F64-8C11-39EEC411854D}" type="presOf" srcId="{3E48B2DB-CF85-4D25-96DE-91974ECD4A1A}" destId="{992CF3F3-9397-479F-BDEA-FEB9EDE38482}" srcOrd="0" destOrd="5" presId="urn:microsoft.com/office/officeart/2005/8/layout/hList1"/>
    <dgm:cxn modelId="{43EC5035-E91C-4079-B3D3-29C950ADBB0E}" type="presOf" srcId="{90EC6379-5CD7-44FC-A5AC-2F04828C06D9}" destId="{81CF7B59-1A48-430F-85BB-D1C1A7B33AF3}" srcOrd="0" destOrd="0" presId="urn:microsoft.com/office/officeart/2005/8/layout/hList1"/>
    <dgm:cxn modelId="{D999E73D-7CA0-496D-84D7-A9ADBCBBB50B}" srcId="{4C24417B-3D2C-4241-8EFC-C04C7FDA60C3}" destId="{6D74BB9E-9779-4A65-9584-238BDBE8BA01}" srcOrd="0" destOrd="0" parTransId="{F4BD1189-2566-40F3-A446-D8AEB1BC715C}" sibTransId="{7BC302E5-148A-4218-9094-B0A1DE86AAD5}"/>
    <dgm:cxn modelId="{5949EF3D-95BD-41B8-ACA1-7060882E28A3}" srcId="{BC9B26B8-D3EA-445E-9FDD-E541A404C3BD}" destId="{AA6D1873-7414-4F85-ABCB-CEBF5C515D8E}" srcOrd="0" destOrd="0" parTransId="{3699E7E0-E91B-43E6-8FA0-A1400045C5A9}" sibTransId="{D17B61D3-F882-4BE6-B28E-7193E613AD48}"/>
    <dgm:cxn modelId="{560C8B40-C8F4-41BD-9420-5AF40E8B5420}" srcId="{4C24417B-3D2C-4241-8EFC-C04C7FDA60C3}" destId="{BC9B26B8-D3EA-445E-9FDD-E541A404C3BD}" srcOrd="3" destOrd="0" parTransId="{D8FB08AF-EF70-40EF-ACFC-84118EEFE6F0}" sibTransId="{15BBA9D8-EA33-461F-948D-2527DF292D71}"/>
    <dgm:cxn modelId="{9EF8B85D-709D-4A4F-B8D4-FE4FA0F16083}" srcId="{AACE616A-CB7B-40FB-AA32-A5B5FC9CB494}" destId="{90EC6379-5CD7-44FC-A5AC-2F04828C06D9}" srcOrd="1" destOrd="0" parTransId="{DB5C09F2-8BE4-4A89-B52E-7AA1F5CD13EF}" sibTransId="{BCDD3CF1-8EDA-406A-B093-90E67DFFBF13}"/>
    <dgm:cxn modelId="{3AAFE241-9F3B-4630-BD23-967DC0869D33}" type="presOf" srcId="{AC84570F-938F-42B8-BC44-B28D8D879011}" destId="{A951D883-EC9B-4D89-BB9E-1FC773DAE86C}" srcOrd="0" destOrd="1" presId="urn:microsoft.com/office/officeart/2005/8/layout/hList1"/>
    <dgm:cxn modelId="{EAF3FB44-326A-410C-A242-08168D381690}" type="presOf" srcId="{646A1151-1BD8-4CD3-9A13-ED4BEAE71064}" destId="{992CF3F3-9397-479F-BDEA-FEB9EDE38482}" srcOrd="0" destOrd="2" presId="urn:microsoft.com/office/officeart/2005/8/layout/hList1"/>
    <dgm:cxn modelId="{FAB94F65-61FC-44A2-AF74-BADEFF577436}" srcId="{90EC6379-5CD7-44FC-A5AC-2F04828C06D9}" destId="{AC84570F-938F-42B8-BC44-B28D8D879011}" srcOrd="1" destOrd="0" parTransId="{F0157129-67FC-4A3C-9CCD-B593BEC1FDC9}" sibTransId="{B7A54077-11D1-43A5-9664-2A9C843E79C6}"/>
    <dgm:cxn modelId="{9A1C294C-4F39-4F1D-B12F-6AE0BEE7C4B6}" srcId="{90EC6379-5CD7-44FC-A5AC-2F04828C06D9}" destId="{5953062B-94E9-494A-80F4-2D8E1E53024A}" srcOrd="3" destOrd="0" parTransId="{C2321878-C0B9-4C7A-BB90-F2DAC32F24E5}" sibTransId="{F7BFF63E-D3D8-41AD-A574-CA5BE6903D84}"/>
    <dgm:cxn modelId="{2391AF51-C94F-4192-B288-DDACDB2B1AAB}" srcId="{4C24417B-3D2C-4241-8EFC-C04C7FDA60C3}" destId="{CF0F13F9-AB85-4700-9C21-310CE5B44E0D}" srcOrd="1" destOrd="0" parTransId="{98F1C6DF-180C-43EF-9A7C-82AC5A2F16EC}" sibTransId="{40435763-60D5-40C6-B95B-D989AAEB5190}"/>
    <dgm:cxn modelId="{8D1F6372-FBA8-464D-BAB5-499D504B94DC}" type="presOf" srcId="{BC9B26B8-D3EA-445E-9FDD-E541A404C3BD}" destId="{992CF3F3-9397-479F-BDEA-FEB9EDE38482}" srcOrd="0" destOrd="3" presId="urn:microsoft.com/office/officeart/2005/8/layout/hList1"/>
    <dgm:cxn modelId="{A9B7DB8D-B0CD-45E4-932E-0813CA728638}" srcId="{90EC6379-5CD7-44FC-A5AC-2F04828C06D9}" destId="{8E1EDAD9-D52D-4509-BBD7-B48CB53A982F}" srcOrd="0" destOrd="0" parTransId="{EBF6ED8B-700B-4784-9786-FA1F42D05785}" sibTransId="{13ADD290-1018-40C4-88B4-A25B77E17AF6}"/>
    <dgm:cxn modelId="{821F5A98-D4A4-4ECF-BAB1-8F8CAB8F5CF9}" type="presOf" srcId="{AACE616A-CB7B-40FB-AA32-A5B5FC9CB494}" destId="{1CE760B2-639C-4D04-9DC2-789E49ED546F}" srcOrd="0" destOrd="0" presId="urn:microsoft.com/office/officeart/2005/8/layout/hList1"/>
    <dgm:cxn modelId="{14689398-6F5A-40EC-B068-7F1ADFF687B0}" srcId="{90EC6379-5CD7-44FC-A5AC-2F04828C06D9}" destId="{268D2CF5-1534-4659-A526-CB9AC4ADCC85}" srcOrd="2" destOrd="0" parTransId="{F31D2AB9-2A94-4FFF-8733-FFFBAD03923F}" sibTransId="{81B8B60D-A2EF-4858-B104-195E5599B325}"/>
    <dgm:cxn modelId="{A4716A9B-C631-449F-A85F-706B2D3E01E0}" srcId="{AACE616A-CB7B-40FB-AA32-A5B5FC9CB494}" destId="{4C24417B-3D2C-4241-8EFC-C04C7FDA60C3}" srcOrd="0" destOrd="0" parTransId="{6035A48F-0D37-4711-9BEB-0FA320CFB45E}" sibTransId="{7D59465B-F252-46A9-85BD-4F17B516FA00}"/>
    <dgm:cxn modelId="{F4BDF4A8-CE17-4D15-90B0-EB820EB48621}" srcId="{5953062B-94E9-494A-80F4-2D8E1E53024A}" destId="{C08B78D2-56A0-46F0-9DEC-58081902BBE2}" srcOrd="1" destOrd="0" parTransId="{F5E787A6-8523-4402-8EA2-002CBABB6CE3}" sibTransId="{DD625BF8-75AE-4380-A897-AE3AD7943EEE}"/>
    <dgm:cxn modelId="{50233EA9-7A59-42D0-B653-1DAF65D55C1C}" srcId="{5953062B-94E9-494A-80F4-2D8E1E53024A}" destId="{9FFC3C5A-9E61-4E25-91B1-06B842A8E98C}" srcOrd="0" destOrd="0" parTransId="{14807182-89DA-4CA5-B52E-A4FE188C8621}" sibTransId="{3323E9AB-B0D9-4F06-A435-25BD94B995FF}"/>
    <dgm:cxn modelId="{EBDC97B2-A016-4A70-ABEA-A8B874665470}" type="presOf" srcId="{268D2CF5-1534-4659-A526-CB9AC4ADCC85}" destId="{A951D883-EC9B-4D89-BB9E-1FC773DAE86C}" srcOrd="0" destOrd="2" presId="urn:microsoft.com/office/officeart/2005/8/layout/hList1"/>
    <dgm:cxn modelId="{F2950EC3-5B1E-4216-B48B-57960E911B18}" type="presOf" srcId="{9FFC3C5A-9E61-4E25-91B1-06B842A8E98C}" destId="{A951D883-EC9B-4D89-BB9E-1FC773DAE86C}" srcOrd="0" destOrd="4" presId="urn:microsoft.com/office/officeart/2005/8/layout/hList1"/>
    <dgm:cxn modelId="{EC8DEDC3-DFBA-47E7-99B7-FB5BF92F5052}" type="presOf" srcId="{5953062B-94E9-494A-80F4-2D8E1E53024A}" destId="{A951D883-EC9B-4D89-BB9E-1FC773DAE86C}" srcOrd="0" destOrd="3" presId="urn:microsoft.com/office/officeart/2005/8/layout/hList1"/>
    <dgm:cxn modelId="{9FD2FBD9-B22C-4648-AD31-86905014DEF4}" type="presOf" srcId="{6D74BB9E-9779-4A65-9584-238BDBE8BA01}" destId="{992CF3F3-9397-479F-BDEA-FEB9EDE38482}" srcOrd="0" destOrd="0" presId="urn:microsoft.com/office/officeart/2005/8/layout/hList1"/>
    <dgm:cxn modelId="{66A50EE2-EFB4-46C7-ABAF-68F3C2A09C32}" type="presOf" srcId="{4C24417B-3D2C-4241-8EFC-C04C7FDA60C3}" destId="{69758BE0-216B-4751-B17B-36D80C668D61}" srcOrd="0" destOrd="0" presId="urn:microsoft.com/office/officeart/2005/8/layout/hList1"/>
    <dgm:cxn modelId="{96205EE5-DA00-4DD9-9665-6E048177734A}" type="presOf" srcId="{AA6D1873-7414-4F85-ABCB-CEBF5C515D8E}" destId="{992CF3F3-9397-479F-BDEA-FEB9EDE38482}" srcOrd="0" destOrd="4" presId="urn:microsoft.com/office/officeart/2005/8/layout/hList1"/>
    <dgm:cxn modelId="{38FCF8E5-A378-490C-9FA0-7511E70CC460}" srcId="{4C24417B-3D2C-4241-8EFC-C04C7FDA60C3}" destId="{646A1151-1BD8-4CD3-9A13-ED4BEAE71064}" srcOrd="2" destOrd="0" parTransId="{E17E7843-9211-4EDC-9F0D-274D438191FE}" sibTransId="{897E3232-F8E9-4468-B8A9-3BEFE49A8312}"/>
    <dgm:cxn modelId="{FA482BF3-93E3-4C7B-9FEF-AF2A4033BA02}" srcId="{BC9B26B8-D3EA-445E-9FDD-E541A404C3BD}" destId="{3E48B2DB-CF85-4D25-96DE-91974ECD4A1A}" srcOrd="1" destOrd="0" parTransId="{E867FBF5-1F5F-43CF-B97D-4A5851A7740B}" sibTransId="{D82BFAD2-3CC2-4B73-9D73-4C8A631FA0DF}"/>
    <dgm:cxn modelId="{753E1FC6-2FC9-4861-8241-0EA3AE123863}" type="presParOf" srcId="{1CE760B2-639C-4D04-9DC2-789E49ED546F}" destId="{3A825253-AFA9-4ADE-AF60-2AEE4DC46A74}" srcOrd="0" destOrd="0" presId="urn:microsoft.com/office/officeart/2005/8/layout/hList1"/>
    <dgm:cxn modelId="{AD959E63-E03F-4B8E-AA46-426C2D895A80}" type="presParOf" srcId="{3A825253-AFA9-4ADE-AF60-2AEE4DC46A74}" destId="{69758BE0-216B-4751-B17B-36D80C668D61}" srcOrd="0" destOrd="0" presId="urn:microsoft.com/office/officeart/2005/8/layout/hList1"/>
    <dgm:cxn modelId="{F251314E-9B56-4745-9264-2A2A0A1843C1}" type="presParOf" srcId="{3A825253-AFA9-4ADE-AF60-2AEE4DC46A74}" destId="{992CF3F3-9397-479F-BDEA-FEB9EDE38482}" srcOrd="1" destOrd="0" presId="urn:microsoft.com/office/officeart/2005/8/layout/hList1"/>
    <dgm:cxn modelId="{66AF62F9-8128-4C20-B3C7-4B72D4CDFB54}" type="presParOf" srcId="{1CE760B2-639C-4D04-9DC2-789E49ED546F}" destId="{AF7ED25F-D0C5-43D6-BFC3-94946F7E2490}" srcOrd="1" destOrd="0" presId="urn:microsoft.com/office/officeart/2005/8/layout/hList1"/>
    <dgm:cxn modelId="{11F9CEEE-C143-499C-ABDA-F8348116D598}" type="presParOf" srcId="{1CE760B2-639C-4D04-9DC2-789E49ED546F}" destId="{93A6AF09-7239-4679-B0C8-94D0ADFB9919}" srcOrd="2" destOrd="0" presId="urn:microsoft.com/office/officeart/2005/8/layout/hList1"/>
    <dgm:cxn modelId="{0B34D3CA-6CFC-477D-BD77-0A9DE9AF57DE}" type="presParOf" srcId="{93A6AF09-7239-4679-B0C8-94D0ADFB9919}" destId="{81CF7B59-1A48-430F-85BB-D1C1A7B33AF3}" srcOrd="0" destOrd="0" presId="urn:microsoft.com/office/officeart/2005/8/layout/hList1"/>
    <dgm:cxn modelId="{EB7C318F-6772-407F-A1C5-0DF430B2BAA5}" type="presParOf" srcId="{93A6AF09-7239-4679-B0C8-94D0ADFB9919}" destId="{A951D883-EC9B-4D89-BB9E-1FC773DAE86C}"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CE616A-CB7B-40FB-AA32-A5B5FC9CB49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4C24417B-3D2C-4241-8EFC-C04C7FDA60C3}">
      <dgm:prSet custT="1"/>
      <dgm:spPr>
        <a:solidFill>
          <a:srgbClr val="00B050"/>
        </a:solidFill>
      </dgm:spPr>
      <dgm:t>
        <a:bodyPr/>
        <a:lstStyle/>
        <a:p>
          <a:r>
            <a:rPr kumimoji="1" lang="en-US" sz="2000" b="1" dirty="0"/>
            <a:t>What the Framework Does</a:t>
          </a:r>
          <a:endParaRPr lang="ja-JP" sz="2000" b="1" dirty="0"/>
        </a:p>
      </dgm:t>
    </dgm:pt>
    <dgm:pt modelId="{6035A48F-0D37-4711-9BEB-0FA320CFB45E}" type="parTrans" cxnId="{A4716A9B-C631-449F-A85F-706B2D3E01E0}">
      <dgm:prSet/>
      <dgm:spPr/>
      <dgm:t>
        <a:bodyPr/>
        <a:lstStyle/>
        <a:p>
          <a:endParaRPr kumimoji="1" lang="ja-JP" altLang="en-US"/>
        </a:p>
      </dgm:t>
    </dgm:pt>
    <dgm:pt modelId="{7D59465B-F252-46A9-85BD-4F17B516FA00}" type="sibTrans" cxnId="{A4716A9B-C631-449F-A85F-706B2D3E01E0}">
      <dgm:prSet/>
      <dgm:spPr/>
      <dgm:t>
        <a:bodyPr/>
        <a:lstStyle/>
        <a:p>
          <a:endParaRPr kumimoji="1" lang="ja-JP" altLang="en-US"/>
        </a:p>
      </dgm:t>
    </dgm:pt>
    <dgm:pt modelId="{6D74BB9E-9779-4A65-9584-238BDBE8BA01}">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Defines RWE/RWD</a:t>
          </a:r>
          <a:endParaRPr lang="ja-JP" dirty="0">
            <a:latin typeface="Calibri" panose="020F0502020204030204" pitchFamily="34" charset="0"/>
            <a:cs typeface="Calibri" panose="020F0502020204030204" pitchFamily="34" charset="0"/>
          </a:endParaRPr>
        </a:p>
      </dgm:t>
    </dgm:pt>
    <dgm:pt modelId="{F4BD1189-2566-40F3-A446-D8AEB1BC715C}" type="parTrans" cxnId="{D999E73D-7CA0-496D-84D7-A9ADBCBBB50B}">
      <dgm:prSet/>
      <dgm:spPr/>
      <dgm:t>
        <a:bodyPr/>
        <a:lstStyle/>
        <a:p>
          <a:endParaRPr kumimoji="1" lang="ja-JP" altLang="en-US"/>
        </a:p>
      </dgm:t>
    </dgm:pt>
    <dgm:pt modelId="{7BC302E5-148A-4218-9094-B0A1DE86AAD5}" type="sibTrans" cxnId="{D999E73D-7CA0-496D-84D7-A9ADBCBBB50B}">
      <dgm:prSet/>
      <dgm:spPr/>
      <dgm:t>
        <a:bodyPr/>
        <a:lstStyle/>
        <a:p>
          <a:endParaRPr kumimoji="1" lang="ja-JP" altLang="en-US"/>
        </a:p>
      </dgm:t>
    </dgm:pt>
    <dgm:pt modelId="{646A1151-1BD8-4CD3-9A13-ED4BEAE71064}">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Identifies some RWE study designs</a:t>
          </a:r>
          <a:endParaRPr lang="ja-JP" dirty="0">
            <a:latin typeface="Calibri" panose="020F0502020204030204" pitchFamily="34" charset="0"/>
            <a:cs typeface="Calibri" panose="020F0502020204030204" pitchFamily="34" charset="0"/>
          </a:endParaRPr>
        </a:p>
      </dgm:t>
    </dgm:pt>
    <dgm:pt modelId="{E17E7843-9211-4EDC-9F0D-274D438191FE}" type="parTrans" cxnId="{38FCF8E5-A378-490C-9FA0-7511E70CC460}">
      <dgm:prSet/>
      <dgm:spPr/>
      <dgm:t>
        <a:bodyPr/>
        <a:lstStyle/>
        <a:p>
          <a:endParaRPr kumimoji="1" lang="ja-JP" altLang="en-US"/>
        </a:p>
      </dgm:t>
    </dgm:pt>
    <dgm:pt modelId="{897E3232-F8E9-4468-B8A9-3BEFE49A8312}" type="sibTrans" cxnId="{38FCF8E5-A378-490C-9FA0-7511E70CC460}">
      <dgm:prSet/>
      <dgm:spPr/>
      <dgm:t>
        <a:bodyPr/>
        <a:lstStyle/>
        <a:p>
          <a:endParaRPr kumimoji="1" lang="ja-JP" altLang="en-US"/>
        </a:p>
      </dgm:t>
    </dgm:pt>
    <dgm:pt modelId="{90EC6379-5CD7-44FC-A5AC-2F04828C06D9}">
      <dgm:prSet custT="1"/>
      <dgm:spPr>
        <a:solidFill>
          <a:srgbClr val="FF0000"/>
        </a:solidFill>
      </dgm:spPr>
      <dgm:t>
        <a:bodyPr/>
        <a:lstStyle/>
        <a:p>
          <a:r>
            <a:rPr kumimoji="1" lang="en-US" sz="2000" b="1" dirty="0"/>
            <a:t>What the Framework Does Not Do</a:t>
          </a:r>
          <a:endParaRPr lang="ja-JP" sz="2000" b="1" dirty="0"/>
        </a:p>
      </dgm:t>
    </dgm:pt>
    <dgm:pt modelId="{DB5C09F2-8BE4-4A89-B52E-7AA1F5CD13EF}" type="parTrans" cxnId="{9EF8B85D-709D-4A4F-B8D4-FE4FA0F16083}">
      <dgm:prSet/>
      <dgm:spPr/>
      <dgm:t>
        <a:bodyPr/>
        <a:lstStyle/>
        <a:p>
          <a:endParaRPr kumimoji="1" lang="ja-JP" altLang="en-US"/>
        </a:p>
      </dgm:t>
    </dgm:pt>
    <dgm:pt modelId="{BCDD3CF1-8EDA-406A-B093-90E67DFFBF13}" type="sibTrans" cxnId="{9EF8B85D-709D-4A4F-B8D4-FE4FA0F16083}">
      <dgm:prSet/>
      <dgm:spPr/>
      <dgm:t>
        <a:bodyPr/>
        <a:lstStyle/>
        <a:p>
          <a:endParaRPr kumimoji="1" lang="ja-JP" altLang="en-US"/>
        </a:p>
      </dgm:t>
    </dgm:pt>
    <dgm:pt modelId="{8E1EDAD9-D52D-4509-BBD7-B48CB53A982F}">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Endorse any one type of RWD</a:t>
          </a:r>
          <a:endParaRPr lang="ja-JP" dirty="0">
            <a:latin typeface="Calibri" panose="020F0502020204030204" pitchFamily="34" charset="0"/>
            <a:cs typeface="Calibri" panose="020F0502020204030204" pitchFamily="34" charset="0"/>
          </a:endParaRPr>
        </a:p>
      </dgm:t>
    </dgm:pt>
    <dgm:pt modelId="{EBF6ED8B-700B-4784-9786-FA1F42D05785}" type="parTrans" cxnId="{A9B7DB8D-B0CD-45E4-932E-0813CA728638}">
      <dgm:prSet/>
      <dgm:spPr/>
      <dgm:t>
        <a:bodyPr/>
        <a:lstStyle/>
        <a:p>
          <a:endParaRPr kumimoji="1" lang="ja-JP" altLang="en-US"/>
        </a:p>
      </dgm:t>
    </dgm:pt>
    <dgm:pt modelId="{13ADD290-1018-40C4-88B4-A25B77E17AF6}" type="sibTrans" cxnId="{A9B7DB8D-B0CD-45E4-932E-0813CA728638}">
      <dgm:prSet/>
      <dgm:spPr/>
      <dgm:t>
        <a:bodyPr/>
        <a:lstStyle/>
        <a:p>
          <a:endParaRPr kumimoji="1" lang="ja-JP" altLang="en-US"/>
        </a:p>
      </dgm:t>
    </dgm:pt>
    <dgm:pt modelId="{AC84570F-938F-42B8-BC44-B28D8D879011}">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Endorse any specific approach/method of generating RWE </a:t>
          </a:r>
          <a:endParaRPr lang="ja-JP" dirty="0">
            <a:latin typeface="Calibri" panose="020F0502020204030204" pitchFamily="34" charset="0"/>
            <a:cs typeface="Calibri" panose="020F0502020204030204" pitchFamily="34" charset="0"/>
          </a:endParaRPr>
        </a:p>
      </dgm:t>
    </dgm:pt>
    <dgm:pt modelId="{F0157129-67FC-4A3C-9CCD-B593BEC1FDC9}" type="parTrans" cxnId="{FAB94F65-61FC-44A2-AF74-BADEFF577436}">
      <dgm:prSet/>
      <dgm:spPr/>
      <dgm:t>
        <a:bodyPr/>
        <a:lstStyle/>
        <a:p>
          <a:endParaRPr kumimoji="1" lang="ja-JP" altLang="en-US"/>
        </a:p>
      </dgm:t>
    </dgm:pt>
    <dgm:pt modelId="{B7A54077-11D1-43A5-9664-2A9C843E79C6}" type="sibTrans" cxnId="{FAB94F65-61FC-44A2-AF74-BADEFF577436}">
      <dgm:prSet/>
      <dgm:spPr/>
      <dgm:t>
        <a:bodyPr/>
        <a:lstStyle/>
        <a:p>
          <a:endParaRPr kumimoji="1" lang="ja-JP" altLang="en-US"/>
        </a:p>
      </dgm:t>
    </dgm:pt>
    <dgm:pt modelId="{268D2CF5-1534-4659-A526-CB9AC4ADCC85}">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Detail what is acceptable RWE/RWD</a:t>
          </a:r>
          <a:endParaRPr lang="ja-JP" dirty="0">
            <a:latin typeface="Calibri" panose="020F0502020204030204" pitchFamily="34" charset="0"/>
            <a:cs typeface="Calibri" panose="020F0502020204030204" pitchFamily="34" charset="0"/>
          </a:endParaRPr>
        </a:p>
      </dgm:t>
    </dgm:pt>
    <dgm:pt modelId="{F31D2AB9-2A94-4FFF-8733-FFFBAD03923F}" type="parTrans" cxnId="{14689398-6F5A-40EC-B068-7F1ADFF687B0}">
      <dgm:prSet/>
      <dgm:spPr/>
      <dgm:t>
        <a:bodyPr/>
        <a:lstStyle/>
        <a:p>
          <a:endParaRPr kumimoji="1" lang="ja-JP" altLang="en-US"/>
        </a:p>
      </dgm:t>
    </dgm:pt>
    <dgm:pt modelId="{81B8B60D-A2EF-4858-B104-195E5599B325}" type="sibTrans" cxnId="{14689398-6F5A-40EC-B068-7F1ADFF687B0}">
      <dgm:prSet/>
      <dgm:spPr/>
      <dgm:t>
        <a:bodyPr/>
        <a:lstStyle/>
        <a:p>
          <a:endParaRPr kumimoji="1" lang="ja-JP" altLang="en-US"/>
        </a:p>
      </dgm:t>
    </dgm:pt>
    <dgm:pt modelId="{BC9B26B8-D3EA-445E-9FDD-E541A404C3BD}">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Defines broad parameters for using RWE/RWD to </a:t>
          </a:r>
          <a:r>
            <a:rPr lang="en-US" altLang="ja-JP" u="sng" dirty="0">
              <a:latin typeface="Calibri" panose="020F0502020204030204" pitchFamily="34" charset="0"/>
              <a:cs typeface="Calibri" panose="020F0502020204030204" pitchFamily="34" charset="0"/>
            </a:rPr>
            <a:t>support changes</a:t>
          </a:r>
          <a:r>
            <a:rPr lang="en-US" altLang="ja-JP" dirty="0">
              <a:latin typeface="Calibri" panose="020F0502020204030204" pitchFamily="34" charset="0"/>
              <a:cs typeface="Calibri" panose="020F0502020204030204" pitchFamily="34" charset="0"/>
            </a:rPr>
            <a:t> to labeling (sNDA)</a:t>
          </a:r>
          <a:endParaRPr lang="ja-JP" dirty="0">
            <a:latin typeface="Calibri" panose="020F0502020204030204" pitchFamily="34" charset="0"/>
            <a:cs typeface="Calibri" panose="020F0502020204030204" pitchFamily="34" charset="0"/>
          </a:endParaRPr>
        </a:p>
      </dgm:t>
    </dgm:pt>
    <dgm:pt modelId="{D8FB08AF-EF70-40EF-ACFC-84118EEFE6F0}" type="parTrans" cxnId="{560C8B40-C8F4-41BD-9420-5AF40E8B5420}">
      <dgm:prSet/>
      <dgm:spPr/>
      <dgm:t>
        <a:bodyPr/>
        <a:lstStyle/>
        <a:p>
          <a:endParaRPr kumimoji="1" lang="ja-JP" altLang="en-US"/>
        </a:p>
      </dgm:t>
    </dgm:pt>
    <dgm:pt modelId="{15BBA9D8-EA33-461F-948D-2527DF292D71}" type="sibTrans" cxnId="{560C8B40-C8F4-41BD-9420-5AF40E8B5420}">
      <dgm:prSet/>
      <dgm:spPr/>
      <dgm:t>
        <a:bodyPr/>
        <a:lstStyle/>
        <a:p>
          <a:endParaRPr kumimoji="1" lang="ja-JP" altLang="en-US"/>
        </a:p>
      </dgm:t>
    </dgm:pt>
    <dgm:pt modelId="{AA6D1873-7414-4F85-ABCB-CEBF5C515D8E}">
      <dgm:prSet/>
      <dgm:spPr>
        <a:solidFill>
          <a:schemeClr val="accent6">
            <a:lumMod val="20000"/>
            <a:lumOff val="80000"/>
            <a:alpha val="90000"/>
          </a:schemeClr>
        </a:solidFill>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Assess reliability/relevance of RW</a:t>
          </a:r>
          <a:endParaRPr lang="ja-JP" dirty="0">
            <a:latin typeface="Calibri" panose="020F0502020204030204" pitchFamily="34" charset="0"/>
            <a:cs typeface="Calibri" panose="020F0502020204030204" pitchFamily="34" charset="0"/>
          </a:endParaRPr>
        </a:p>
      </dgm:t>
    </dgm:pt>
    <dgm:pt modelId="{3699E7E0-E91B-43E6-8FA0-A1400045C5A9}" type="parTrans" cxnId="{5949EF3D-95BD-41B8-ACA1-7060882E28A3}">
      <dgm:prSet/>
      <dgm:spPr/>
      <dgm:t>
        <a:bodyPr/>
        <a:lstStyle/>
        <a:p>
          <a:endParaRPr kumimoji="1" lang="ja-JP" altLang="en-US"/>
        </a:p>
      </dgm:t>
    </dgm:pt>
    <dgm:pt modelId="{D17B61D3-F882-4BE6-B28E-7193E613AD48}" type="sibTrans" cxnId="{5949EF3D-95BD-41B8-ACA1-7060882E28A3}">
      <dgm:prSet/>
      <dgm:spPr/>
      <dgm:t>
        <a:bodyPr/>
        <a:lstStyle/>
        <a:p>
          <a:endParaRPr kumimoji="1" lang="ja-JP" altLang="en-US"/>
        </a:p>
      </dgm:t>
    </dgm:pt>
    <dgm:pt modelId="{3E48B2DB-CF85-4D25-96DE-91974ECD4A1A}">
      <dgm:prSet/>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Assess study designs leading to RWE</a:t>
          </a:r>
        </a:p>
      </dgm:t>
    </dgm:pt>
    <dgm:pt modelId="{E867FBF5-1F5F-43CF-B97D-4A5851A7740B}" type="parTrans" cxnId="{FA482BF3-93E3-4C7B-9FEF-AF2A4033BA02}">
      <dgm:prSet/>
      <dgm:spPr/>
      <dgm:t>
        <a:bodyPr/>
        <a:lstStyle/>
        <a:p>
          <a:endParaRPr kumimoji="1" lang="ja-JP" altLang="en-US"/>
        </a:p>
      </dgm:t>
    </dgm:pt>
    <dgm:pt modelId="{D82BFAD2-3CC2-4B73-9D73-4C8A631FA0DF}" type="sibTrans" cxnId="{FA482BF3-93E3-4C7B-9FEF-AF2A4033BA02}">
      <dgm:prSet/>
      <dgm:spPr/>
      <dgm:t>
        <a:bodyPr/>
        <a:lstStyle/>
        <a:p>
          <a:endParaRPr kumimoji="1" lang="ja-JP" altLang="en-US"/>
        </a:p>
      </dgm:t>
    </dgm:pt>
    <dgm:pt modelId="{081320F3-2ABE-421E-B42C-5CF3D9522F60}">
      <dgm:prSet/>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Assess regulatory suitability/appropriateness (e.g., do RWD/RWE meet regulatory requirements</a:t>
          </a:r>
          <a:endParaRPr lang="ja-JP" altLang="en-US" dirty="0">
            <a:latin typeface="Calibri" panose="020F0502020204030204" pitchFamily="34" charset="0"/>
            <a:cs typeface="Calibri" panose="020F0502020204030204" pitchFamily="34" charset="0"/>
          </a:endParaRPr>
        </a:p>
      </dgm:t>
    </dgm:pt>
    <dgm:pt modelId="{D45F1FB4-2862-4B21-A9BB-2AAB15871272}" type="parTrans" cxnId="{9F2C4221-F13E-4136-B9AC-701DE03D1906}">
      <dgm:prSet/>
      <dgm:spPr/>
      <dgm:t>
        <a:bodyPr/>
        <a:lstStyle/>
        <a:p>
          <a:endParaRPr kumimoji="1" lang="ja-JP" altLang="en-US"/>
        </a:p>
      </dgm:t>
    </dgm:pt>
    <dgm:pt modelId="{88071F35-07A1-42C8-B9BF-F4B0ED334F72}" type="sibTrans" cxnId="{9F2C4221-F13E-4136-B9AC-701DE03D1906}">
      <dgm:prSet/>
      <dgm:spPr/>
      <dgm:t>
        <a:bodyPr/>
        <a:lstStyle/>
        <a:p>
          <a:endParaRPr kumimoji="1" lang="ja-JP" altLang="en-US"/>
        </a:p>
      </dgm:t>
    </dgm:pt>
    <dgm:pt modelId="{CF0F13F9-AB85-4700-9C21-310CE5B44E0D}">
      <dgm:prSet/>
      <dgm:spPr>
        <a:solidFill>
          <a:schemeClr val="accent6">
            <a:lumMod val="20000"/>
            <a:lumOff val="80000"/>
            <a:alpha val="90000"/>
          </a:schemeClr>
        </a:solidFill>
      </dgm:spPr>
      <dgm:t>
        <a:bodyPr/>
        <a:lstStyle/>
        <a:p>
          <a:r>
            <a:rPr lang="en-US" altLang="ja-JP" dirty="0">
              <a:latin typeface="Calibri" panose="020F0502020204030204" pitchFamily="34" charset="0"/>
              <a:cs typeface="Calibri" panose="020F0502020204030204" pitchFamily="34" charset="0"/>
            </a:rPr>
            <a:t>Identifies some current/past uses of RWD in generating evidence for Safety and Efficacy</a:t>
          </a:r>
          <a:endParaRPr lang="ja-JP" dirty="0">
            <a:latin typeface="Calibri" panose="020F0502020204030204" pitchFamily="34" charset="0"/>
            <a:cs typeface="Calibri" panose="020F0502020204030204" pitchFamily="34" charset="0"/>
          </a:endParaRPr>
        </a:p>
      </dgm:t>
    </dgm:pt>
    <dgm:pt modelId="{98F1C6DF-180C-43EF-9A7C-82AC5A2F16EC}" type="parTrans" cxnId="{2391AF51-C94F-4192-B288-DDACDB2B1AAB}">
      <dgm:prSet/>
      <dgm:spPr/>
      <dgm:t>
        <a:bodyPr/>
        <a:lstStyle/>
        <a:p>
          <a:endParaRPr kumimoji="1" lang="ja-JP" altLang="en-US"/>
        </a:p>
      </dgm:t>
    </dgm:pt>
    <dgm:pt modelId="{40435763-60D5-40C6-B95B-D989AAEB5190}" type="sibTrans" cxnId="{2391AF51-C94F-4192-B288-DDACDB2B1AAB}">
      <dgm:prSet/>
      <dgm:spPr/>
      <dgm:t>
        <a:bodyPr/>
        <a:lstStyle/>
        <a:p>
          <a:endParaRPr kumimoji="1" lang="ja-JP" altLang="en-US"/>
        </a:p>
      </dgm:t>
    </dgm:pt>
    <dgm:pt modelId="{5953062B-94E9-494A-80F4-2D8E1E53024A}">
      <dgm:prSet/>
      <dgm:spPr>
        <a:solidFill>
          <a:srgbClr val="F8D7CD">
            <a:alpha val="90000"/>
          </a:srgbClr>
        </a:solidFill>
      </dgm:spPr>
      <dgm:t>
        <a:bodyPr/>
        <a:lstStyle/>
        <a:p>
          <a:r>
            <a:rPr lang="en-US" altLang="ja-JP" dirty="0">
              <a:latin typeface="Calibri" panose="020F0502020204030204" pitchFamily="34" charset="0"/>
              <a:cs typeface="Calibri" panose="020F0502020204030204" pitchFamily="34" charset="0"/>
            </a:rPr>
            <a:t>Give specific guidance on how Agency will determine if regulatory requirements are met</a:t>
          </a:r>
          <a:endParaRPr lang="ja-JP" dirty="0">
            <a:latin typeface="Calibri" panose="020F0502020204030204" pitchFamily="34" charset="0"/>
            <a:cs typeface="Calibri" panose="020F0502020204030204" pitchFamily="34" charset="0"/>
          </a:endParaRPr>
        </a:p>
      </dgm:t>
    </dgm:pt>
    <dgm:pt modelId="{C2321878-C0B9-4C7A-BB90-F2DAC32F24E5}" type="parTrans" cxnId="{9A1C294C-4F39-4F1D-B12F-6AE0BEE7C4B6}">
      <dgm:prSet/>
      <dgm:spPr/>
      <dgm:t>
        <a:bodyPr/>
        <a:lstStyle/>
        <a:p>
          <a:endParaRPr kumimoji="1" lang="ja-JP" altLang="en-US"/>
        </a:p>
      </dgm:t>
    </dgm:pt>
    <dgm:pt modelId="{F7BFF63E-D3D8-41AD-A574-CA5BE6903D84}" type="sibTrans" cxnId="{9A1C294C-4F39-4F1D-B12F-6AE0BEE7C4B6}">
      <dgm:prSet/>
      <dgm:spPr/>
      <dgm:t>
        <a:bodyPr/>
        <a:lstStyle/>
        <a:p>
          <a:endParaRPr kumimoji="1" lang="ja-JP" altLang="en-US"/>
        </a:p>
      </dgm:t>
    </dgm:pt>
    <dgm:pt modelId="{9FFC3C5A-9E61-4E25-91B1-06B842A8E98C}">
      <dgm:prSet/>
      <dgm:spPr>
        <a:solidFill>
          <a:srgbClr val="F8D7CD">
            <a:alpha val="90000"/>
          </a:srgbClr>
        </a:solidFill>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Data standards (collection, monitoring, cleaning, submission of, etc.)</a:t>
          </a:r>
        </a:p>
      </dgm:t>
    </dgm:pt>
    <dgm:pt modelId="{14807182-89DA-4CA5-B52E-A4FE188C8621}" type="parTrans" cxnId="{50233EA9-7A59-42D0-B653-1DAF65D55C1C}">
      <dgm:prSet/>
      <dgm:spPr/>
      <dgm:t>
        <a:bodyPr/>
        <a:lstStyle/>
        <a:p>
          <a:endParaRPr kumimoji="1" lang="ja-JP" altLang="en-US"/>
        </a:p>
      </dgm:t>
    </dgm:pt>
    <dgm:pt modelId="{3323E9AB-B0D9-4F06-A435-25BD94B995FF}" type="sibTrans" cxnId="{50233EA9-7A59-42D0-B653-1DAF65D55C1C}">
      <dgm:prSet/>
      <dgm:spPr/>
      <dgm:t>
        <a:bodyPr/>
        <a:lstStyle/>
        <a:p>
          <a:endParaRPr kumimoji="1" lang="ja-JP" altLang="en-US"/>
        </a:p>
      </dgm:t>
    </dgm:pt>
    <dgm:pt modelId="{C08B78D2-56A0-46F0-9DEC-58081902BBE2}">
      <dgm:prSet/>
      <dgm:spPr>
        <a:solidFill>
          <a:srgbClr val="F8D7CD">
            <a:alpha val="90000"/>
          </a:srgbClr>
        </a:solidFill>
      </dgm:spPr>
      <dgm:t>
        <a:bodyPr/>
        <a:lstStyle/>
        <a:p>
          <a:pPr>
            <a:buFont typeface="Wingdings" panose="05000000000000000000" pitchFamily="2" charset="2"/>
            <a:buChar char="Ø"/>
          </a:pPr>
          <a:r>
            <a:rPr lang="en-US" altLang="ja-JP" dirty="0">
              <a:latin typeface="Calibri" panose="020F0502020204030204" pitchFamily="34" charset="0"/>
              <a:cs typeface="Calibri" panose="020F0502020204030204" pitchFamily="34" charset="0"/>
            </a:rPr>
            <a:t>Inspection readiness</a:t>
          </a:r>
          <a:endParaRPr kumimoji="1" lang="ja-JP" altLang="en-US" dirty="0">
            <a:latin typeface="Calibri" panose="020F0502020204030204" pitchFamily="34" charset="0"/>
            <a:cs typeface="Calibri" panose="020F0502020204030204" pitchFamily="34" charset="0"/>
          </a:endParaRPr>
        </a:p>
      </dgm:t>
    </dgm:pt>
    <dgm:pt modelId="{F5E787A6-8523-4402-8EA2-002CBABB6CE3}" type="parTrans" cxnId="{F4BDF4A8-CE17-4D15-90B0-EB820EB48621}">
      <dgm:prSet/>
      <dgm:spPr/>
      <dgm:t>
        <a:bodyPr/>
        <a:lstStyle/>
        <a:p>
          <a:endParaRPr kumimoji="1" lang="ja-JP" altLang="en-US"/>
        </a:p>
      </dgm:t>
    </dgm:pt>
    <dgm:pt modelId="{DD625BF8-75AE-4380-A897-AE3AD7943EEE}" type="sibTrans" cxnId="{F4BDF4A8-CE17-4D15-90B0-EB820EB48621}">
      <dgm:prSet/>
      <dgm:spPr/>
      <dgm:t>
        <a:bodyPr/>
        <a:lstStyle/>
        <a:p>
          <a:endParaRPr kumimoji="1" lang="ja-JP" altLang="en-US"/>
        </a:p>
      </dgm:t>
    </dgm:pt>
    <dgm:pt modelId="{1CE760B2-639C-4D04-9DC2-789E49ED546F}" type="pres">
      <dgm:prSet presAssocID="{AACE616A-CB7B-40FB-AA32-A5B5FC9CB494}" presName="Name0" presStyleCnt="0">
        <dgm:presLayoutVars>
          <dgm:dir/>
          <dgm:animLvl val="lvl"/>
          <dgm:resizeHandles val="exact"/>
        </dgm:presLayoutVars>
      </dgm:prSet>
      <dgm:spPr/>
    </dgm:pt>
    <dgm:pt modelId="{3A825253-AFA9-4ADE-AF60-2AEE4DC46A74}" type="pres">
      <dgm:prSet presAssocID="{4C24417B-3D2C-4241-8EFC-C04C7FDA60C3}" presName="composite" presStyleCnt="0"/>
      <dgm:spPr/>
    </dgm:pt>
    <dgm:pt modelId="{69758BE0-216B-4751-B17B-36D80C668D61}" type="pres">
      <dgm:prSet presAssocID="{4C24417B-3D2C-4241-8EFC-C04C7FDA60C3}" presName="parTx" presStyleLbl="alignNode1" presStyleIdx="0" presStyleCnt="2">
        <dgm:presLayoutVars>
          <dgm:chMax val="0"/>
          <dgm:chPref val="0"/>
          <dgm:bulletEnabled val="1"/>
        </dgm:presLayoutVars>
      </dgm:prSet>
      <dgm:spPr/>
    </dgm:pt>
    <dgm:pt modelId="{992CF3F3-9397-479F-BDEA-FEB9EDE38482}" type="pres">
      <dgm:prSet presAssocID="{4C24417B-3D2C-4241-8EFC-C04C7FDA60C3}" presName="desTx" presStyleLbl="alignAccFollowNode1" presStyleIdx="0" presStyleCnt="2">
        <dgm:presLayoutVars>
          <dgm:bulletEnabled val="1"/>
        </dgm:presLayoutVars>
      </dgm:prSet>
      <dgm:spPr/>
    </dgm:pt>
    <dgm:pt modelId="{AF7ED25F-D0C5-43D6-BFC3-94946F7E2490}" type="pres">
      <dgm:prSet presAssocID="{7D59465B-F252-46A9-85BD-4F17B516FA00}" presName="space" presStyleCnt="0"/>
      <dgm:spPr/>
    </dgm:pt>
    <dgm:pt modelId="{93A6AF09-7239-4679-B0C8-94D0ADFB9919}" type="pres">
      <dgm:prSet presAssocID="{90EC6379-5CD7-44FC-A5AC-2F04828C06D9}" presName="composite" presStyleCnt="0"/>
      <dgm:spPr/>
    </dgm:pt>
    <dgm:pt modelId="{81CF7B59-1A48-430F-85BB-D1C1A7B33AF3}" type="pres">
      <dgm:prSet presAssocID="{90EC6379-5CD7-44FC-A5AC-2F04828C06D9}" presName="parTx" presStyleLbl="alignNode1" presStyleIdx="1" presStyleCnt="2">
        <dgm:presLayoutVars>
          <dgm:chMax val="0"/>
          <dgm:chPref val="0"/>
          <dgm:bulletEnabled val="1"/>
        </dgm:presLayoutVars>
      </dgm:prSet>
      <dgm:spPr/>
    </dgm:pt>
    <dgm:pt modelId="{A951D883-EC9B-4D89-BB9E-1FC773DAE86C}" type="pres">
      <dgm:prSet presAssocID="{90EC6379-5CD7-44FC-A5AC-2F04828C06D9}" presName="desTx" presStyleLbl="alignAccFollowNode1" presStyleIdx="1" presStyleCnt="2">
        <dgm:presLayoutVars>
          <dgm:bulletEnabled val="1"/>
        </dgm:presLayoutVars>
      </dgm:prSet>
      <dgm:spPr/>
    </dgm:pt>
  </dgm:ptLst>
  <dgm:cxnLst>
    <dgm:cxn modelId="{BAB02F00-1195-48C9-86A4-589243F5763E}" type="presOf" srcId="{CF0F13F9-AB85-4700-9C21-310CE5B44E0D}" destId="{992CF3F3-9397-479F-BDEA-FEB9EDE38482}" srcOrd="0" destOrd="1" presId="urn:microsoft.com/office/officeart/2005/8/layout/hList1"/>
    <dgm:cxn modelId="{BB9A5B1D-5709-4336-A3F7-E179E304D34D}" type="presOf" srcId="{081320F3-2ABE-421E-B42C-5CF3D9522F60}" destId="{992CF3F3-9397-479F-BDEA-FEB9EDE38482}" srcOrd="0" destOrd="6" presId="urn:microsoft.com/office/officeart/2005/8/layout/hList1"/>
    <dgm:cxn modelId="{CD1B561F-6388-4494-826B-D33F1918A0D6}" type="presOf" srcId="{C08B78D2-56A0-46F0-9DEC-58081902BBE2}" destId="{A951D883-EC9B-4D89-BB9E-1FC773DAE86C}" srcOrd="0" destOrd="5" presId="urn:microsoft.com/office/officeart/2005/8/layout/hList1"/>
    <dgm:cxn modelId="{9F2C4221-F13E-4136-B9AC-701DE03D1906}" srcId="{BC9B26B8-D3EA-445E-9FDD-E541A404C3BD}" destId="{081320F3-2ABE-421E-B42C-5CF3D9522F60}" srcOrd="2" destOrd="0" parTransId="{D45F1FB4-2862-4B21-A9BB-2AAB15871272}" sibTransId="{88071F35-07A1-42C8-B9BF-F4B0ED334F72}"/>
    <dgm:cxn modelId="{9A5A9F27-A69D-4232-A1A4-A6F1A3E2F672}" type="presOf" srcId="{8E1EDAD9-D52D-4509-BBD7-B48CB53A982F}" destId="{A951D883-EC9B-4D89-BB9E-1FC773DAE86C}" srcOrd="0" destOrd="0" presId="urn:microsoft.com/office/officeart/2005/8/layout/hList1"/>
    <dgm:cxn modelId="{CD540D2D-CC1B-4F64-8C11-39EEC411854D}" type="presOf" srcId="{3E48B2DB-CF85-4D25-96DE-91974ECD4A1A}" destId="{992CF3F3-9397-479F-BDEA-FEB9EDE38482}" srcOrd="0" destOrd="5" presId="urn:microsoft.com/office/officeart/2005/8/layout/hList1"/>
    <dgm:cxn modelId="{43EC5035-E91C-4079-B3D3-29C950ADBB0E}" type="presOf" srcId="{90EC6379-5CD7-44FC-A5AC-2F04828C06D9}" destId="{81CF7B59-1A48-430F-85BB-D1C1A7B33AF3}" srcOrd="0" destOrd="0" presId="urn:microsoft.com/office/officeart/2005/8/layout/hList1"/>
    <dgm:cxn modelId="{D999E73D-7CA0-496D-84D7-A9ADBCBBB50B}" srcId="{4C24417B-3D2C-4241-8EFC-C04C7FDA60C3}" destId="{6D74BB9E-9779-4A65-9584-238BDBE8BA01}" srcOrd="0" destOrd="0" parTransId="{F4BD1189-2566-40F3-A446-D8AEB1BC715C}" sibTransId="{7BC302E5-148A-4218-9094-B0A1DE86AAD5}"/>
    <dgm:cxn modelId="{5949EF3D-95BD-41B8-ACA1-7060882E28A3}" srcId="{BC9B26B8-D3EA-445E-9FDD-E541A404C3BD}" destId="{AA6D1873-7414-4F85-ABCB-CEBF5C515D8E}" srcOrd="0" destOrd="0" parTransId="{3699E7E0-E91B-43E6-8FA0-A1400045C5A9}" sibTransId="{D17B61D3-F882-4BE6-B28E-7193E613AD48}"/>
    <dgm:cxn modelId="{560C8B40-C8F4-41BD-9420-5AF40E8B5420}" srcId="{4C24417B-3D2C-4241-8EFC-C04C7FDA60C3}" destId="{BC9B26B8-D3EA-445E-9FDD-E541A404C3BD}" srcOrd="3" destOrd="0" parTransId="{D8FB08AF-EF70-40EF-ACFC-84118EEFE6F0}" sibTransId="{15BBA9D8-EA33-461F-948D-2527DF292D71}"/>
    <dgm:cxn modelId="{9EF8B85D-709D-4A4F-B8D4-FE4FA0F16083}" srcId="{AACE616A-CB7B-40FB-AA32-A5B5FC9CB494}" destId="{90EC6379-5CD7-44FC-A5AC-2F04828C06D9}" srcOrd="1" destOrd="0" parTransId="{DB5C09F2-8BE4-4A89-B52E-7AA1F5CD13EF}" sibTransId="{BCDD3CF1-8EDA-406A-B093-90E67DFFBF13}"/>
    <dgm:cxn modelId="{3AAFE241-9F3B-4630-BD23-967DC0869D33}" type="presOf" srcId="{AC84570F-938F-42B8-BC44-B28D8D879011}" destId="{A951D883-EC9B-4D89-BB9E-1FC773DAE86C}" srcOrd="0" destOrd="1" presId="urn:microsoft.com/office/officeart/2005/8/layout/hList1"/>
    <dgm:cxn modelId="{EAF3FB44-326A-410C-A242-08168D381690}" type="presOf" srcId="{646A1151-1BD8-4CD3-9A13-ED4BEAE71064}" destId="{992CF3F3-9397-479F-BDEA-FEB9EDE38482}" srcOrd="0" destOrd="2" presId="urn:microsoft.com/office/officeart/2005/8/layout/hList1"/>
    <dgm:cxn modelId="{FAB94F65-61FC-44A2-AF74-BADEFF577436}" srcId="{90EC6379-5CD7-44FC-A5AC-2F04828C06D9}" destId="{AC84570F-938F-42B8-BC44-B28D8D879011}" srcOrd="1" destOrd="0" parTransId="{F0157129-67FC-4A3C-9CCD-B593BEC1FDC9}" sibTransId="{B7A54077-11D1-43A5-9664-2A9C843E79C6}"/>
    <dgm:cxn modelId="{9A1C294C-4F39-4F1D-B12F-6AE0BEE7C4B6}" srcId="{90EC6379-5CD7-44FC-A5AC-2F04828C06D9}" destId="{5953062B-94E9-494A-80F4-2D8E1E53024A}" srcOrd="3" destOrd="0" parTransId="{C2321878-C0B9-4C7A-BB90-F2DAC32F24E5}" sibTransId="{F7BFF63E-D3D8-41AD-A574-CA5BE6903D84}"/>
    <dgm:cxn modelId="{2391AF51-C94F-4192-B288-DDACDB2B1AAB}" srcId="{4C24417B-3D2C-4241-8EFC-C04C7FDA60C3}" destId="{CF0F13F9-AB85-4700-9C21-310CE5B44E0D}" srcOrd="1" destOrd="0" parTransId="{98F1C6DF-180C-43EF-9A7C-82AC5A2F16EC}" sibTransId="{40435763-60D5-40C6-B95B-D989AAEB5190}"/>
    <dgm:cxn modelId="{8D1F6372-FBA8-464D-BAB5-499D504B94DC}" type="presOf" srcId="{BC9B26B8-D3EA-445E-9FDD-E541A404C3BD}" destId="{992CF3F3-9397-479F-BDEA-FEB9EDE38482}" srcOrd="0" destOrd="3" presId="urn:microsoft.com/office/officeart/2005/8/layout/hList1"/>
    <dgm:cxn modelId="{A9B7DB8D-B0CD-45E4-932E-0813CA728638}" srcId="{90EC6379-5CD7-44FC-A5AC-2F04828C06D9}" destId="{8E1EDAD9-D52D-4509-BBD7-B48CB53A982F}" srcOrd="0" destOrd="0" parTransId="{EBF6ED8B-700B-4784-9786-FA1F42D05785}" sibTransId="{13ADD290-1018-40C4-88B4-A25B77E17AF6}"/>
    <dgm:cxn modelId="{821F5A98-D4A4-4ECF-BAB1-8F8CAB8F5CF9}" type="presOf" srcId="{AACE616A-CB7B-40FB-AA32-A5B5FC9CB494}" destId="{1CE760B2-639C-4D04-9DC2-789E49ED546F}" srcOrd="0" destOrd="0" presId="urn:microsoft.com/office/officeart/2005/8/layout/hList1"/>
    <dgm:cxn modelId="{14689398-6F5A-40EC-B068-7F1ADFF687B0}" srcId="{90EC6379-5CD7-44FC-A5AC-2F04828C06D9}" destId="{268D2CF5-1534-4659-A526-CB9AC4ADCC85}" srcOrd="2" destOrd="0" parTransId="{F31D2AB9-2A94-4FFF-8733-FFFBAD03923F}" sibTransId="{81B8B60D-A2EF-4858-B104-195E5599B325}"/>
    <dgm:cxn modelId="{A4716A9B-C631-449F-A85F-706B2D3E01E0}" srcId="{AACE616A-CB7B-40FB-AA32-A5B5FC9CB494}" destId="{4C24417B-3D2C-4241-8EFC-C04C7FDA60C3}" srcOrd="0" destOrd="0" parTransId="{6035A48F-0D37-4711-9BEB-0FA320CFB45E}" sibTransId="{7D59465B-F252-46A9-85BD-4F17B516FA00}"/>
    <dgm:cxn modelId="{F4BDF4A8-CE17-4D15-90B0-EB820EB48621}" srcId="{5953062B-94E9-494A-80F4-2D8E1E53024A}" destId="{C08B78D2-56A0-46F0-9DEC-58081902BBE2}" srcOrd="1" destOrd="0" parTransId="{F5E787A6-8523-4402-8EA2-002CBABB6CE3}" sibTransId="{DD625BF8-75AE-4380-A897-AE3AD7943EEE}"/>
    <dgm:cxn modelId="{50233EA9-7A59-42D0-B653-1DAF65D55C1C}" srcId="{5953062B-94E9-494A-80F4-2D8E1E53024A}" destId="{9FFC3C5A-9E61-4E25-91B1-06B842A8E98C}" srcOrd="0" destOrd="0" parTransId="{14807182-89DA-4CA5-B52E-A4FE188C8621}" sibTransId="{3323E9AB-B0D9-4F06-A435-25BD94B995FF}"/>
    <dgm:cxn modelId="{EBDC97B2-A016-4A70-ABEA-A8B874665470}" type="presOf" srcId="{268D2CF5-1534-4659-A526-CB9AC4ADCC85}" destId="{A951D883-EC9B-4D89-BB9E-1FC773DAE86C}" srcOrd="0" destOrd="2" presId="urn:microsoft.com/office/officeart/2005/8/layout/hList1"/>
    <dgm:cxn modelId="{F2950EC3-5B1E-4216-B48B-57960E911B18}" type="presOf" srcId="{9FFC3C5A-9E61-4E25-91B1-06B842A8E98C}" destId="{A951D883-EC9B-4D89-BB9E-1FC773DAE86C}" srcOrd="0" destOrd="4" presId="urn:microsoft.com/office/officeart/2005/8/layout/hList1"/>
    <dgm:cxn modelId="{EC8DEDC3-DFBA-47E7-99B7-FB5BF92F5052}" type="presOf" srcId="{5953062B-94E9-494A-80F4-2D8E1E53024A}" destId="{A951D883-EC9B-4D89-BB9E-1FC773DAE86C}" srcOrd="0" destOrd="3" presId="urn:microsoft.com/office/officeart/2005/8/layout/hList1"/>
    <dgm:cxn modelId="{9FD2FBD9-B22C-4648-AD31-86905014DEF4}" type="presOf" srcId="{6D74BB9E-9779-4A65-9584-238BDBE8BA01}" destId="{992CF3F3-9397-479F-BDEA-FEB9EDE38482}" srcOrd="0" destOrd="0" presId="urn:microsoft.com/office/officeart/2005/8/layout/hList1"/>
    <dgm:cxn modelId="{66A50EE2-EFB4-46C7-ABAF-68F3C2A09C32}" type="presOf" srcId="{4C24417B-3D2C-4241-8EFC-C04C7FDA60C3}" destId="{69758BE0-216B-4751-B17B-36D80C668D61}" srcOrd="0" destOrd="0" presId="urn:microsoft.com/office/officeart/2005/8/layout/hList1"/>
    <dgm:cxn modelId="{96205EE5-DA00-4DD9-9665-6E048177734A}" type="presOf" srcId="{AA6D1873-7414-4F85-ABCB-CEBF5C515D8E}" destId="{992CF3F3-9397-479F-BDEA-FEB9EDE38482}" srcOrd="0" destOrd="4" presId="urn:microsoft.com/office/officeart/2005/8/layout/hList1"/>
    <dgm:cxn modelId="{38FCF8E5-A378-490C-9FA0-7511E70CC460}" srcId="{4C24417B-3D2C-4241-8EFC-C04C7FDA60C3}" destId="{646A1151-1BD8-4CD3-9A13-ED4BEAE71064}" srcOrd="2" destOrd="0" parTransId="{E17E7843-9211-4EDC-9F0D-274D438191FE}" sibTransId="{897E3232-F8E9-4468-B8A9-3BEFE49A8312}"/>
    <dgm:cxn modelId="{FA482BF3-93E3-4C7B-9FEF-AF2A4033BA02}" srcId="{BC9B26B8-D3EA-445E-9FDD-E541A404C3BD}" destId="{3E48B2DB-CF85-4D25-96DE-91974ECD4A1A}" srcOrd="1" destOrd="0" parTransId="{E867FBF5-1F5F-43CF-B97D-4A5851A7740B}" sibTransId="{D82BFAD2-3CC2-4B73-9D73-4C8A631FA0DF}"/>
    <dgm:cxn modelId="{753E1FC6-2FC9-4861-8241-0EA3AE123863}" type="presParOf" srcId="{1CE760B2-639C-4D04-9DC2-789E49ED546F}" destId="{3A825253-AFA9-4ADE-AF60-2AEE4DC46A74}" srcOrd="0" destOrd="0" presId="urn:microsoft.com/office/officeart/2005/8/layout/hList1"/>
    <dgm:cxn modelId="{AD959E63-E03F-4B8E-AA46-426C2D895A80}" type="presParOf" srcId="{3A825253-AFA9-4ADE-AF60-2AEE4DC46A74}" destId="{69758BE0-216B-4751-B17B-36D80C668D61}" srcOrd="0" destOrd="0" presId="urn:microsoft.com/office/officeart/2005/8/layout/hList1"/>
    <dgm:cxn modelId="{F251314E-9B56-4745-9264-2A2A0A1843C1}" type="presParOf" srcId="{3A825253-AFA9-4ADE-AF60-2AEE4DC46A74}" destId="{992CF3F3-9397-479F-BDEA-FEB9EDE38482}" srcOrd="1" destOrd="0" presId="urn:microsoft.com/office/officeart/2005/8/layout/hList1"/>
    <dgm:cxn modelId="{66AF62F9-8128-4C20-B3C7-4B72D4CDFB54}" type="presParOf" srcId="{1CE760B2-639C-4D04-9DC2-789E49ED546F}" destId="{AF7ED25F-D0C5-43D6-BFC3-94946F7E2490}" srcOrd="1" destOrd="0" presId="urn:microsoft.com/office/officeart/2005/8/layout/hList1"/>
    <dgm:cxn modelId="{11F9CEEE-C143-499C-ABDA-F8348116D598}" type="presParOf" srcId="{1CE760B2-639C-4D04-9DC2-789E49ED546F}" destId="{93A6AF09-7239-4679-B0C8-94D0ADFB9919}" srcOrd="2" destOrd="0" presId="urn:microsoft.com/office/officeart/2005/8/layout/hList1"/>
    <dgm:cxn modelId="{0B34D3CA-6CFC-477D-BD77-0A9DE9AF57DE}" type="presParOf" srcId="{93A6AF09-7239-4679-B0C8-94D0ADFB9919}" destId="{81CF7B59-1A48-430F-85BB-D1C1A7B33AF3}" srcOrd="0" destOrd="0" presId="urn:microsoft.com/office/officeart/2005/8/layout/hList1"/>
    <dgm:cxn modelId="{EB7C318F-6772-407F-A1C5-0DF430B2BAA5}" type="presParOf" srcId="{93A6AF09-7239-4679-B0C8-94D0ADFB9919}" destId="{A951D883-EC9B-4D89-BB9E-1FC773DAE86C}"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63177D-3105-45EB-A9E5-1566EBD06B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EAA748-D5F0-47D0-A6A5-D837F5D4504B}">
      <dgm:prSet/>
      <dgm:spPr>
        <a:solidFill>
          <a:schemeClr val="accent1">
            <a:lumMod val="50000"/>
          </a:schemeClr>
        </a:solidFill>
      </dgm:spPr>
      <dgm:t>
        <a:bodyPr/>
        <a:lstStyle/>
        <a:p>
          <a:r>
            <a:rPr lang="en-US" dirty="0"/>
            <a:t>Retrospective cohort study of primary lung transplant (not re-transplant) recipients</a:t>
          </a:r>
          <a:br>
            <a:rPr lang="en-US" dirty="0"/>
          </a:br>
          <a:endParaRPr lang="en-US" dirty="0"/>
        </a:p>
      </dgm:t>
    </dgm:pt>
    <dgm:pt modelId="{699C47FD-9B77-4247-8462-C1F5B83379FC}" type="parTrans" cxnId="{0C864252-6BAD-4D3F-A21E-6C7A8109BFD5}">
      <dgm:prSet/>
      <dgm:spPr/>
      <dgm:t>
        <a:bodyPr/>
        <a:lstStyle/>
        <a:p>
          <a:endParaRPr lang="en-US"/>
        </a:p>
      </dgm:t>
    </dgm:pt>
    <dgm:pt modelId="{A5D5AEA2-BCD2-469F-96E7-DE13F014D85D}" type="sibTrans" cxnId="{0C864252-6BAD-4D3F-A21E-6C7A8109BFD5}">
      <dgm:prSet/>
      <dgm:spPr/>
      <dgm:t>
        <a:bodyPr/>
        <a:lstStyle/>
        <a:p>
          <a:endParaRPr lang="en-US"/>
        </a:p>
      </dgm:t>
    </dgm:pt>
    <dgm:pt modelId="{706B38C6-9D55-4A30-A815-282DBEDCCF71}">
      <dgm:prSet/>
      <dgm:spPr>
        <a:solidFill>
          <a:schemeClr val="accent1">
            <a:lumMod val="50000"/>
          </a:schemeClr>
        </a:solidFill>
      </dgm:spPr>
      <dgm:t>
        <a:bodyPr/>
        <a:lstStyle/>
        <a:p>
          <a:r>
            <a:rPr lang="en-US"/>
            <a:t>Transplant date identified as index date. Follow-up up to three years.</a:t>
          </a:r>
          <a:br>
            <a:rPr lang="en-US"/>
          </a:br>
          <a:r>
            <a:rPr lang="en-US"/>
            <a:t> </a:t>
          </a:r>
        </a:p>
      </dgm:t>
    </dgm:pt>
    <dgm:pt modelId="{78E01AAB-C6E1-4E2E-9FF5-0F2DB829578C}" type="parTrans" cxnId="{C6E5D163-0D39-42A1-9771-597186A26A11}">
      <dgm:prSet/>
      <dgm:spPr/>
      <dgm:t>
        <a:bodyPr/>
        <a:lstStyle/>
        <a:p>
          <a:endParaRPr lang="en-US"/>
        </a:p>
      </dgm:t>
    </dgm:pt>
    <dgm:pt modelId="{ECB8E4B7-D30E-45DC-A1B0-4F66A331096D}" type="sibTrans" cxnId="{C6E5D163-0D39-42A1-9771-597186A26A11}">
      <dgm:prSet/>
      <dgm:spPr/>
      <dgm:t>
        <a:bodyPr/>
        <a:lstStyle/>
        <a:p>
          <a:endParaRPr lang="en-US"/>
        </a:p>
      </dgm:t>
    </dgm:pt>
    <dgm:pt modelId="{37F9839D-6FF5-434B-A436-51DE3B2BEFC0}">
      <dgm:prSet/>
      <dgm:spPr>
        <a:solidFill>
          <a:schemeClr val="accent1">
            <a:lumMod val="50000"/>
          </a:schemeClr>
        </a:solidFill>
      </dgm:spPr>
      <dgm:t>
        <a:bodyPr/>
        <a:lstStyle/>
        <a:p>
          <a:r>
            <a:rPr lang="en-US" dirty="0"/>
            <a:t>Exposure groups based on  immunosuppressive regimens reported at discharge. Exposure was based on intention-to-treat (i.e. once exposed, always exposed).</a:t>
          </a:r>
        </a:p>
      </dgm:t>
    </dgm:pt>
    <dgm:pt modelId="{E0FB5368-2941-4022-8E75-3E7D461961E6}" type="parTrans" cxnId="{53573CB0-1B5A-4B74-BCC4-C24687A17ED3}">
      <dgm:prSet/>
      <dgm:spPr/>
      <dgm:t>
        <a:bodyPr/>
        <a:lstStyle/>
        <a:p>
          <a:endParaRPr lang="en-US"/>
        </a:p>
      </dgm:t>
    </dgm:pt>
    <dgm:pt modelId="{8A6368D7-8D30-451B-9834-CBB554938742}" type="sibTrans" cxnId="{53573CB0-1B5A-4B74-BCC4-C24687A17ED3}">
      <dgm:prSet/>
      <dgm:spPr/>
      <dgm:t>
        <a:bodyPr/>
        <a:lstStyle/>
        <a:p>
          <a:endParaRPr lang="en-US"/>
        </a:p>
      </dgm:t>
    </dgm:pt>
    <dgm:pt modelId="{856FF724-DA49-4A3F-9A8F-C5F5959D1672}" type="pres">
      <dgm:prSet presAssocID="{5463177D-3105-45EB-A9E5-1566EBD06B71}" presName="linear" presStyleCnt="0">
        <dgm:presLayoutVars>
          <dgm:animLvl val="lvl"/>
          <dgm:resizeHandles val="exact"/>
        </dgm:presLayoutVars>
      </dgm:prSet>
      <dgm:spPr/>
    </dgm:pt>
    <dgm:pt modelId="{2F885837-7B60-4299-914F-E65A80676FA1}" type="pres">
      <dgm:prSet presAssocID="{45EAA748-D5F0-47D0-A6A5-D837F5D4504B}" presName="parentText" presStyleLbl="node1" presStyleIdx="0" presStyleCnt="3">
        <dgm:presLayoutVars>
          <dgm:chMax val="0"/>
          <dgm:bulletEnabled val="1"/>
        </dgm:presLayoutVars>
      </dgm:prSet>
      <dgm:spPr/>
    </dgm:pt>
    <dgm:pt modelId="{BAC4FA6F-8963-4DB3-85F1-79C1826CDF05}" type="pres">
      <dgm:prSet presAssocID="{A5D5AEA2-BCD2-469F-96E7-DE13F014D85D}" presName="spacer" presStyleCnt="0"/>
      <dgm:spPr/>
    </dgm:pt>
    <dgm:pt modelId="{3A5AF623-8339-429D-9467-7217A8EAB9FA}" type="pres">
      <dgm:prSet presAssocID="{706B38C6-9D55-4A30-A815-282DBEDCCF71}" presName="parentText" presStyleLbl="node1" presStyleIdx="1" presStyleCnt="3">
        <dgm:presLayoutVars>
          <dgm:chMax val="0"/>
          <dgm:bulletEnabled val="1"/>
        </dgm:presLayoutVars>
      </dgm:prSet>
      <dgm:spPr/>
    </dgm:pt>
    <dgm:pt modelId="{18A774AD-E593-459C-BF77-FB5C2AB17611}" type="pres">
      <dgm:prSet presAssocID="{ECB8E4B7-D30E-45DC-A1B0-4F66A331096D}" presName="spacer" presStyleCnt="0"/>
      <dgm:spPr/>
    </dgm:pt>
    <dgm:pt modelId="{D776F6BF-B7E5-4B08-91CC-723561A57EEC}" type="pres">
      <dgm:prSet presAssocID="{37F9839D-6FF5-434B-A436-51DE3B2BEFC0}" presName="parentText" presStyleLbl="node1" presStyleIdx="2" presStyleCnt="3">
        <dgm:presLayoutVars>
          <dgm:chMax val="0"/>
          <dgm:bulletEnabled val="1"/>
        </dgm:presLayoutVars>
      </dgm:prSet>
      <dgm:spPr/>
    </dgm:pt>
  </dgm:ptLst>
  <dgm:cxnLst>
    <dgm:cxn modelId="{C6E5D163-0D39-42A1-9771-597186A26A11}" srcId="{5463177D-3105-45EB-A9E5-1566EBD06B71}" destId="{706B38C6-9D55-4A30-A815-282DBEDCCF71}" srcOrd="1" destOrd="0" parTransId="{78E01AAB-C6E1-4E2E-9FF5-0F2DB829578C}" sibTransId="{ECB8E4B7-D30E-45DC-A1B0-4F66A331096D}"/>
    <dgm:cxn modelId="{0C864252-6BAD-4D3F-A21E-6C7A8109BFD5}" srcId="{5463177D-3105-45EB-A9E5-1566EBD06B71}" destId="{45EAA748-D5F0-47D0-A6A5-D837F5D4504B}" srcOrd="0" destOrd="0" parTransId="{699C47FD-9B77-4247-8462-C1F5B83379FC}" sibTransId="{A5D5AEA2-BCD2-469F-96E7-DE13F014D85D}"/>
    <dgm:cxn modelId="{AB3D3583-5D56-4B79-9B85-FA938F698AF3}" type="presOf" srcId="{5463177D-3105-45EB-A9E5-1566EBD06B71}" destId="{856FF724-DA49-4A3F-9A8F-C5F5959D1672}" srcOrd="0" destOrd="0" presId="urn:microsoft.com/office/officeart/2005/8/layout/vList2"/>
    <dgm:cxn modelId="{8B75FF88-5D83-46AA-9ABC-B5DBE040459B}" type="presOf" srcId="{706B38C6-9D55-4A30-A815-282DBEDCCF71}" destId="{3A5AF623-8339-429D-9467-7217A8EAB9FA}" srcOrd="0" destOrd="0" presId="urn:microsoft.com/office/officeart/2005/8/layout/vList2"/>
    <dgm:cxn modelId="{53573CB0-1B5A-4B74-BCC4-C24687A17ED3}" srcId="{5463177D-3105-45EB-A9E5-1566EBD06B71}" destId="{37F9839D-6FF5-434B-A436-51DE3B2BEFC0}" srcOrd="2" destOrd="0" parTransId="{E0FB5368-2941-4022-8E75-3E7D461961E6}" sibTransId="{8A6368D7-8D30-451B-9834-CBB554938742}"/>
    <dgm:cxn modelId="{10C92AF3-D225-4436-B354-4E43674F316F}" type="presOf" srcId="{45EAA748-D5F0-47D0-A6A5-D837F5D4504B}" destId="{2F885837-7B60-4299-914F-E65A80676FA1}" srcOrd="0" destOrd="0" presId="urn:microsoft.com/office/officeart/2005/8/layout/vList2"/>
    <dgm:cxn modelId="{95AA2BF3-841A-44F0-8572-8C446841C7F0}" type="presOf" srcId="{37F9839D-6FF5-434B-A436-51DE3B2BEFC0}" destId="{D776F6BF-B7E5-4B08-91CC-723561A57EEC}" srcOrd="0" destOrd="0" presId="urn:microsoft.com/office/officeart/2005/8/layout/vList2"/>
    <dgm:cxn modelId="{54CDC06A-33EC-4A03-8216-AE9C22815DDE}" type="presParOf" srcId="{856FF724-DA49-4A3F-9A8F-C5F5959D1672}" destId="{2F885837-7B60-4299-914F-E65A80676FA1}" srcOrd="0" destOrd="0" presId="urn:microsoft.com/office/officeart/2005/8/layout/vList2"/>
    <dgm:cxn modelId="{CAD15C7A-826B-426D-A903-531BC69B05A8}" type="presParOf" srcId="{856FF724-DA49-4A3F-9A8F-C5F5959D1672}" destId="{BAC4FA6F-8963-4DB3-85F1-79C1826CDF05}" srcOrd="1" destOrd="0" presId="urn:microsoft.com/office/officeart/2005/8/layout/vList2"/>
    <dgm:cxn modelId="{88F2A01E-163B-4C60-AA47-8A569BF25904}" type="presParOf" srcId="{856FF724-DA49-4A3F-9A8F-C5F5959D1672}" destId="{3A5AF623-8339-429D-9467-7217A8EAB9FA}" srcOrd="2" destOrd="0" presId="urn:microsoft.com/office/officeart/2005/8/layout/vList2"/>
    <dgm:cxn modelId="{80983244-CC80-40A0-8214-850C67DCC144}" type="presParOf" srcId="{856FF724-DA49-4A3F-9A8F-C5F5959D1672}" destId="{18A774AD-E593-459C-BF77-FB5C2AB17611}" srcOrd="3" destOrd="0" presId="urn:microsoft.com/office/officeart/2005/8/layout/vList2"/>
    <dgm:cxn modelId="{9C81601D-20A0-4DF3-992F-A25BD24CCE60}" type="presParOf" srcId="{856FF724-DA49-4A3F-9A8F-C5F5959D1672}" destId="{D776F6BF-B7E5-4B08-91CC-723561A57EE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44D2CD-BF87-4BC1-A405-5A1F472D07F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7DDC69A-FE3A-477E-A518-2A2D7E074BB1}">
      <dgm:prSet custT="1"/>
      <dgm:spPr/>
      <dgm: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Does the evidence need to comparative? If so, what is the appropriate  comparison? Another unapproved medication (Cyclosporin A)? To historical comparator (i.e. pre-1980s?)</a:t>
          </a:r>
        </a:p>
      </dgm:t>
    </dgm:pt>
    <dgm:pt modelId="{694BFCC5-0507-4F29-9782-2FF698520649}" type="parTrans" cxnId="{EFAD3F62-4A05-409D-A1F4-1E1A6D8BE76E}">
      <dgm:prSet/>
      <dgm:spPr/>
      <dgm:t>
        <a:bodyPr/>
        <a:lstStyle/>
        <a:p>
          <a:endParaRPr lang="en-US" sz="1200">
            <a:latin typeface="+mn-lt"/>
          </a:endParaRPr>
        </a:p>
      </dgm:t>
    </dgm:pt>
    <dgm:pt modelId="{800746B5-7C05-4CC8-9DA7-4F8779D85E8D}" type="sibTrans" cxnId="{EFAD3F62-4A05-409D-A1F4-1E1A6D8BE76E}">
      <dgm:prSet/>
      <dgm:spPr/>
      <dgm:t>
        <a:bodyPr/>
        <a:lstStyle/>
        <a:p>
          <a:endParaRPr lang="en-US" sz="1200">
            <a:latin typeface="+mn-lt"/>
          </a:endParaRPr>
        </a:p>
      </dgm:t>
    </dgm:pt>
    <dgm:pt modelId="{A848319E-AD4A-464E-A2C4-74E3193EB9ED}">
      <dgm:prSet custT="1"/>
      <dgm:spPr/>
      <dgm:t>
        <a:bodyPr/>
        <a:lstStyle/>
        <a:p>
          <a:pPr algn="l"/>
          <a:r>
            <a:rPr lang="en-US" sz="1200" b="0" dirty="0">
              <a:solidFill>
                <a:srgbClr val="4C4D4F"/>
              </a:solidFill>
              <a:latin typeface="+mn-lt"/>
              <a:ea typeface="+mn-ea"/>
              <a:cs typeface="+mn-cs"/>
            </a:rPr>
            <a:t>Do we need to measure tacrolimus benefit independent of other agents when the standard of care is multi-agent immunosuppressive agents?</a:t>
          </a:r>
          <a:endParaRPr lang="en-US" sz="1200" b="0" dirty="0">
            <a:latin typeface="+mn-lt"/>
          </a:endParaRPr>
        </a:p>
      </dgm:t>
    </dgm:pt>
    <dgm:pt modelId="{3415E47D-34E6-441F-835F-F2B05FC380D4}" type="parTrans" cxnId="{BBC04CFE-BFEA-433F-ABC7-C72B3B278F52}">
      <dgm:prSet/>
      <dgm:spPr/>
      <dgm:t>
        <a:bodyPr/>
        <a:lstStyle/>
        <a:p>
          <a:endParaRPr lang="en-US" sz="1200">
            <a:latin typeface="+mn-lt"/>
          </a:endParaRPr>
        </a:p>
      </dgm:t>
    </dgm:pt>
    <dgm:pt modelId="{5D2B95AE-F739-4532-A98D-93C6FF86F755}" type="sibTrans" cxnId="{BBC04CFE-BFEA-433F-ABC7-C72B3B278F52}">
      <dgm:prSet/>
      <dgm:spPr/>
      <dgm:t>
        <a:bodyPr/>
        <a:lstStyle/>
        <a:p>
          <a:endParaRPr lang="en-US" sz="1200">
            <a:latin typeface="+mn-lt"/>
          </a:endParaRPr>
        </a:p>
      </dgm:t>
    </dgm:pt>
    <dgm:pt modelId="{AD6418D4-7FD7-4ABC-9CCC-AB9A13E0664A}">
      <dgm:prSet custT="1"/>
      <dgm:spPr/>
      <dgm:t>
        <a:bodyPr/>
        <a:lstStyle/>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Given treatment guidelines and standard of care, focus shifted to effectiveness of regimens </a:t>
          </a:r>
        </a:p>
      </dgm:t>
    </dgm:pt>
    <dgm:pt modelId="{0FBD01DB-24B4-4751-A2B8-91F039923B75}" type="parTrans" cxnId="{674966EF-E3FE-4538-8F3D-5392514DCED8}">
      <dgm:prSet/>
      <dgm:spPr/>
      <dgm:t>
        <a:bodyPr/>
        <a:lstStyle/>
        <a:p>
          <a:endParaRPr lang="en-US" sz="1200">
            <a:latin typeface="+mn-lt"/>
          </a:endParaRPr>
        </a:p>
      </dgm:t>
    </dgm:pt>
    <dgm:pt modelId="{B44E88A3-3360-4AA8-B74C-6F5A7A908BD8}" type="sibTrans" cxnId="{674966EF-E3FE-4538-8F3D-5392514DCED8}">
      <dgm:prSet/>
      <dgm:spPr/>
      <dgm:t>
        <a:bodyPr/>
        <a:lstStyle/>
        <a:p>
          <a:endParaRPr lang="en-US" sz="1200">
            <a:latin typeface="+mn-lt"/>
          </a:endParaRPr>
        </a:p>
      </dgm:t>
    </dgm:pt>
    <dgm:pt modelId="{355353AD-B883-4098-B114-FB80F2827C91}">
      <dgm:prSet custT="1"/>
      <dgm:spPr/>
      <dgm: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What are the appropriate treatment groups?</a:t>
          </a:r>
        </a:p>
      </dgm:t>
    </dgm:pt>
    <dgm:pt modelId="{7F47CD4F-5402-4B8F-94A6-D682F5524B60}" type="parTrans" cxnId="{D49A3130-761C-4BDB-9C51-C6E396AF78B4}">
      <dgm:prSet/>
      <dgm:spPr/>
      <dgm:t>
        <a:bodyPr/>
        <a:lstStyle/>
        <a:p>
          <a:endParaRPr lang="en-US" sz="1200">
            <a:latin typeface="+mn-lt"/>
          </a:endParaRPr>
        </a:p>
      </dgm:t>
    </dgm:pt>
    <dgm:pt modelId="{579283FB-1A89-4BED-8C47-6465FE08D2BD}" type="sibTrans" cxnId="{D49A3130-761C-4BDB-9C51-C6E396AF78B4}">
      <dgm:prSet/>
      <dgm:spPr/>
      <dgm:t>
        <a:bodyPr/>
        <a:lstStyle/>
        <a:p>
          <a:endParaRPr lang="en-US" sz="1200">
            <a:latin typeface="+mn-lt"/>
          </a:endParaRPr>
        </a:p>
      </dgm:t>
    </dgm:pt>
    <dgm:pt modelId="{E2B21A01-E1EF-4060-8A62-25F6D19F401B}">
      <dgm:prSet custT="1"/>
      <dgm:spPr/>
      <dgm:t>
        <a:bodyPr/>
        <a:lstStyle/>
        <a:p>
          <a:pPr algn="l"/>
          <a:r>
            <a:rPr lang="en-US" sz="1200" kern="1200" dirty="0">
              <a:solidFill>
                <a:prstClr val="black"/>
              </a:solidFill>
              <a:latin typeface="+mn-lt"/>
              <a:ea typeface="+mn-ea"/>
              <a:cs typeface="+mn-cs"/>
            </a:rPr>
            <a:t>Tacrolimus IR + MMF, Tacrolimus IR + azathioprine, Cyclosporine + azathioprine, Cyclosporine + MMF. </a:t>
          </a:r>
        </a:p>
      </dgm:t>
    </dgm:pt>
    <dgm:pt modelId="{EC70BDB5-9782-475E-BF6F-E86657268DC2}" type="parTrans" cxnId="{BF8DCFBD-DC69-478E-99A3-31E7FDEC4815}">
      <dgm:prSet/>
      <dgm:spPr/>
      <dgm:t>
        <a:bodyPr/>
        <a:lstStyle/>
        <a:p>
          <a:endParaRPr lang="en-US" sz="1200">
            <a:latin typeface="+mn-lt"/>
          </a:endParaRPr>
        </a:p>
      </dgm:t>
    </dgm:pt>
    <dgm:pt modelId="{93114C7A-50CF-40BE-9583-9E412AC30073}" type="sibTrans" cxnId="{BF8DCFBD-DC69-478E-99A3-31E7FDEC4815}">
      <dgm:prSet/>
      <dgm:spPr/>
      <dgm:t>
        <a:bodyPr/>
        <a:lstStyle/>
        <a:p>
          <a:endParaRPr lang="en-US" sz="1200">
            <a:latin typeface="+mn-lt"/>
          </a:endParaRPr>
        </a:p>
      </dgm:t>
    </dgm:pt>
    <dgm:pt modelId="{325DB294-78C2-45FD-89EE-F72B98FA09A9}">
      <dgm:prSet custT="1"/>
      <dgm:spPr/>
      <dgm: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How should we handle other treatment decisions (use of induction agents, addition of steroids to the regimen)?</a:t>
          </a:r>
        </a:p>
      </dgm:t>
    </dgm:pt>
    <dgm:pt modelId="{57F4ABF1-64F4-409F-8D90-93ED9A64C76C}" type="parTrans" cxnId="{A60714F9-7964-4E13-94EB-19B7C410696A}">
      <dgm:prSet/>
      <dgm:spPr/>
      <dgm:t>
        <a:bodyPr/>
        <a:lstStyle/>
        <a:p>
          <a:endParaRPr lang="en-US" sz="1200">
            <a:latin typeface="+mn-lt"/>
          </a:endParaRPr>
        </a:p>
      </dgm:t>
    </dgm:pt>
    <dgm:pt modelId="{FCDCFEFA-5885-4F4D-A846-96190A9B842D}" type="sibTrans" cxnId="{A60714F9-7964-4E13-94EB-19B7C410696A}">
      <dgm:prSet/>
      <dgm:spPr/>
      <dgm:t>
        <a:bodyPr/>
        <a:lstStyle/>
        <a:p>
          <a:endParaRPr lang="en-US" sz="1200">
            <a:latin typeface="+mn-lt"/>
          </a:endParaRPr>
        </a:p>
      </dgm:t>
    </dgm:pt>
    <dgm:pt modelId="{8E1E9FCC-90E9-4521-A8CE-B1512D65AAE3}">
      <dgm:prSet custT="1"/>
      <dgm:spPr/>
      <dgm:t>
        <a:bodyPr/>
        <a:lstStyle/>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Induction agents and Steroids considered as baseline variables</a:t>
          </a:r>
        </a:p>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All analyses were intention-to-treat </a:t>
          </a:r>
        </a:p>
      </dgm:t>
    </dgm:pt>
    <dgm:pt modelId="{21CC8D58-5E3F-4E11-B22A-473DF7AD79CD}" type="parTrans" cxnId="{0F9BB766-C4D1-461D-9ED8-103358143CD8}">
      <dgm:prSet/>
      <dgm:spPr/>
      <dgm:t>
        <a:bodyPr/>
        <a:lstStyle/>
        <a:p>
          <a:endParaRPr lang="en-US" sz="1200">
            <a:latin typeface="+mn-lt"/>
          </a:endParaRPr>
        </a:p>
      </dgm:t>
    </dgm:pt>
    <dgm:pt modelId="{3ED4ED2F-4B48-4E28-A789-D1D43C40EAD6}" type="sibTrans" cxnId="{0F9BB766-C4D1-461D-9ED8-103358143CD8}">
      <dgm:prSet/>
      <dgm:spPr/>
      <dgm:t>
        <a:bodyPr/>
        <a:lstStyle/>
        <a:p>
          <a:endParaRPr lang="en-US" sz="1200">
            <a:latin typeface="+mn-lt"/>
          </a:endParaRPr>
        </a:p>
      </dgm:t>
    </dgm:pt>
    <dgm:pt modelId="{9DA04EC6-35E0-410E-8F15-C3F669219A17}">
      <dgm:prSet custT="1"/>
      <dgm:spPr/>
      <dgm:t>
        <a:bodyPr/>
        <a:lstStyle/>
        <a:p>
          <a:pPr algn="l"/>
          <a:r>
            <a:rPr lang="en-US" sz="1200" dirty="0">
              <a:solidFill>
                <a:schemeClr val="tx1"/>
              </a:solidFill>
              <a:latin typeface="+mn-lt"/>
            </a:rPr>
            <a:t>Settled on multiyear study focused on current standard of care with a review of historical information on lung transplant and outcomes (literature) </a:t>
          </a:r>
        </a:p>
      </dgm:t>
    </dgm:pt>
    <dgm:pt modelId="{27BB7B4D-B976-4E37-8AA9-AEFD0313D266}" type="parTrans" cxnId="{BF36ACF8-BD2F-4BB0-84A3-835B893537F8}">
      <dgm:prSet/>
      <dgm:spPr/>
      <dgm:t>
        <a:bodyPr/>
        <a:lstStyle/>
        <a:p>
          <a:endParaRPr lang="en-US" sz="1200">
            <a:latin typeface="+mn-lt"/>
          </a:endParaRPr>
        </a:p>
      </dgm:t>
    </dgm:pt>
    <dgm:pt modelId="{DEB0123E-3B80-4927-9EF5-D5AA27935BF3}" type="sibTrans" cxnId="{BF36ACF8-BD2F-4BB0-84A3-835B893537F8}">
      <dgm:prSet/>
      <dgm:spPr/>
      <dgm:t>
        <a:bodyPr/>
        <a:lstStyle/>
        <a:p>
          <a:endParaRPr lang="en-US" sz="1200">
            <a:latin typeface="+mn-lt"/>
          </a:endParaRPr>
        </a:p>
      </dgm:t>
    </dgm:pt>
    <dgm:pt modelId="{6F82F454-0F48-4DCB-8B2B-65FD7B8059FB}" type="pres">
      <dgm:prSet presAssocID="{F344D2CD-BF87-4BC1-A405-5A1F472D07FF}" presName="hierChild1" presStyleCnt="0">
        <dgm:presLayoutVars>
          <dgm:chPref val="1"/>
          <dgm:dir/>
          <dgm:animOne val="branch"/>
          <dgm:animLvl val="lvl"/>
          <dgm:resizeHandles/>
        </dgm:presLayoutVars>
      </dgm:prSet>
      <dgm:spPr/>
    </dgm:pt>
    <dgm:pt modelId="{DE5598A3-358A-4A2D-8F65-F95C90208509}" type="pres">
      <dgm:prSet presAssocID="{57DDC69A-FE3A-477E-A518-2A2D7E074BB1}" presName="hierRoot1" presStyleCnt="0"/>
      <dgm:spPr/>
    </dgm:pt>
    <dgm:pt modelId="{F57F3254-F1FC-42F5-97E6-EA7B441E0FDE}" type="pres">
      <dgm:prSet presAssocID="{57DDC69A-FE3A-477E-A518-2A2D7E074BB1}" presName="composite" presStyleCnt="0"/>
      <dgm:spPr/>
    </dgm:pt>
    <dgm:pt modelId="{2D6226C7-3341-492D-BB25-9F6C22F0147A}" type="pres">
      <dgm:prSet presAssocID="{57DDC69A-FE3A-477E-A518-2A2D7E074BB1}" presName="background" presStyleLbl="node0" presStyleIdx="0" presStyleCnt="4"/>
      <dgm:spPr/>
    </dgm:pt>
    <dgm:pt modelId="{DC86E7DC-C9A1-48CB-9B18-144C2D9754B0}" type="pres">
      <dgm:prSet presAssocID="{57DDC69A-FE3A-477E-A518-2A2D7E074BB1}" presName="text" presStyleLbl="fgAcc0" presStyleIdx="0" presStyleCnt="4">
        <dgm:presLayoutVars>
          <dgm:chPref val="3"/>
        </dgm:presLayoutVars>
      </dgm:prSet>
      <dgm:spPr/>
    </dgm:pt>
    <dgm:pt modelId="{527AAFE4-FF94-4328-B74B-CBDB747655CD}" type="pres">
      <dgm:prSet presAssocID="{57DDC69A-FE3A-477E-A518-2A2D7E074BB1}" presName="hierChild2" presStyleCnt="0"/>
      <dgm:spPr/>
    </dgm:pt>
    <dgm:pt modelId="{7C14709C-8039-4CD4-A250-1A6FF1901813}" type="pres">
      <dgm:prSet presAssocID="{27BB7B4D-B976-4E37-8AA9-AEFD0313D266}" presName="Name10" presStyleLbl="parChTrans1D2" presStyleIdx="0" presStyleCnt="4"/>
      <dgm:spPr/>
    </dgm:pt>
    <dgm:pt modelId="{32E75DB5-A46F-4E43-A51B-7F8E0D8790F4}" type="pres">
      <dgm:prSet presAssocID="{9DA04EC6-35E0-410E-8F15-C3F669219A17}" presName="hierRoot2" presStyleCnt="0"/>
      <dgm:spPr/>
    </dgm:pt>
    <dgm:pt modelId="{38494561-4F84-4236-BAE0-5E7B18C7DBA0}" type="pres">
      <dgm:prSet presAssocID="{9DA04EC6-35E0-410E-8F15-C3F669219A17}" presName="composite2" presStyleCnt="0"/>
      <dgm:spPr/>
    </dgm:pt>
    <dgm:pt modelId="{5EA7139A-9742-4C08-BAA9-9DF39ABF3C4E}" type="pres">
      <dgm:prSet presAssocID="{9DA04EC6-35E0-410E-8F15-C3F669219A17}" presName="background2" presStyleLbl="node2" presStyleIdx="0" presStyleCnt="4"/>
      <dgm:spPr/>
    </dgm:pt>
    <dgm:pt modelId="{25151A04-2184-4852-87A9-7A4B72B9EC8A}" type="pres">
      <dgm:prSet presAssocID="{9DA04EC6-35E0-410E-8F15-C3F669219A17}" presName="text2" presStyleLbl="fgAcc2" presStyleIdx="0" presStyleCnt="4">
        <dgm:presLayoutVars>
          <dgm:chPref val="3"/>
        </dgm:presLayoutVars>
      </dgm:prSet>
      <dgm:spPr/>
    </dgm:pt>
    <dgm:pt modelId="{C6AB91F9-4917-4855-A5E7-9133B315A92F}" type="pres">
      <dgm:prSet presAssocID="{9DA04EC6-35E0-410E-8F15-C3F669219A17}" presName="hierChild3" presStyleCnt="0"/>
      <dgm:spPr/>
    </dgm:pt>
    <dgm:pt modelId="{E2EF8661-A7B1-42B5-880B-89D96D3088CC}" type="pres">
      <dgm:prSet presAssocID="{A848319E-AD4A-464E-A2C4-74E3193EB9ED}" presName="hierRoot1" presStyleCnt="0"/>
      <dgm:spPr/>
    </dgm:pt>
    <dgm:pt modelId="{C4FDA581-008C-4699-AA2F-32B13B78D54A}" type="pres">
      <dgm:prSet presAssocID="{A848319E-AD4A-464E-A2C4-74E3193EB9ED}" presName="composite" presStyleCnt="0"/>
      <dgm:spPr/>
    </dgm:pt>
    <dgm:pt modelId="{D4F31761-A42E-4300-A2B4-A55EB5D33D3C}" type="pres">
      <dgm:prSet presAssocID="{A848319E-AD4A-464E-A2C4-74E3193EB9ED}" presName="background" presStyleLbl="node0" presStyleIdx="1" presStyleCnt="4"/>
      <dgm:spPr/>
    </dgm:pt>
    <dgm:pt modelId="{4F9924CF-5DAA-4083-914B-C4D8F353BF29}" type="pres">
      <dgm:prSet presAssocID="{A848319E-AD4A-464E-A2C4-74E3193EB9ED}" presName="text" presStyleLbl="fgAcc0" presStyleIdx="1" presStyleCnt="4">
        <dgm:presLayoutVars>
          <dgm:chPref val="3"/>
        </dgm:presLayoutVars>
      </dgm:prSet>
      <dgm:spPr/>
    </dgm:pt>
    <dgm:pt modelId="{2F1BBE99-74C5-4F4A-A386-7471B4A7724A}" type="pres">
      <dgm:prSet presAssocID="{A848319E-AD4A-464E-A2C4-74E3193EB9ED}" presName="hierChild2" presStyleCnt="0"/>
      <dgm:spPr/>
    </dgm:pt>
    <dgm:pt modelId="{1B0E54E4-D7E1-4211-9042-40C35B6B38E7}" type="pres">
      <dgm:prSet presAssocID="{0FBD01DB-24B4-4751-A2B8-91F039923B75}" presName="Name10" presStyleLbl="parChTrans1D2" presStyleIdx="1" presStyleCnt="4"/>
      <dgm:spPr/>
    </dgm:pt>
    <dgm:pt modelId="{5D6A024D-2206-452B-90B1-677679541665}" type="pres">
      <dgm:prSet presAssocID="{AD6418D4-7FD7-4ABC-9CCC-AB9A13E0664A}" presName="hierRoot2" presStyleCnt="0"/>
      <dgm:spPr/>
    </dgm:pt>
    <dgm:pt modelId="{852DBE44-5A17-4C73-A033-E980DE6B0424}" type="pres">
      <dgm:prSet presAssocID="{AD6418D4-7FD7-4ABC-9CCC-AB9A13E0664A}" presName="composite2" presStyleCnt="0"/>
      <dgm:spPr/>
    </dgm:pt>
    <dgm:pt modelId="{9B894518-4849-443E-A47A-F0EAE32F19D9}" type="pres">
      <dgm:prSet presAssocID="{AD6418D4-7FD7-4ABC-9CCC-AB9A13E0664A}" presName="background2" presStyleLbl="node2" presStyleIdx="1" presStyleCnt="4"/>
      <dgm:spPr>
        <a:solidFill>
          <a:schemeClr val="bg1">
            <a:lumMod val="75000"/>
          </a:schemeClr>
        </a:solidFill>
      </dgm:spPr>
    </dgm:pt>
    <dgm:pt modelId="{E858E009-E9E9-487D-9C62-06E70795300B}" type="pres">
      <dgm:prSet presAssocID="{AD6418D4-7FD7-4ABC-9CCC-AB9A13E0664A}" presName="text2" presStyleLbl="fgAcc2" presStyleIdx="1" presStyleCnt="4">
        <dgm:presLayoutVars>
          <dgm:chPref val="3"/>
        </dgm:presLayoutVars>
      </dgm:prSet>
      <dgm:spPr/>
    </dgm:pt>
    <dgm:pt modelId="{13FF700E-7592-4B2B-9694-AA3F63EF8FE0}" type="pres">
      <dgm:prSet presAssocID="{AD6418D4-7FD7-4ABC-9CCC-AB9A13E0664A}" presName="hierChild3" presStyleCnt="0"/>
      <dgm:spPr/>
    </dgm:pt>
    <dgm:pt modelId="{1946885E-E456-4759-A631-C0388252ADA6}" type="pres">
      <dgm:prSet presAssocID="{355353AD-B883-4098-B114-FB80F2827C91}" presName="hierRoot1" presStyleCnt="0"/>
      <dgm:spPr/>
    </dgm:pt>
    <dgm:pt modelId="{3BA18F30-5037-407E-82B6-06634FE7A70E}" type="pres">
      <dgm:prSet presAssocID="{355353AD-B883-4098-B114-FB80F2827C91}" presName="composite" presStyleCnt="0"/>
      <dgm:spPr/>
    </dgm:pt>
    <dgm:pt modelId="{42753E12-48D1-4E3E-9912-D4E33316F9F1}" type="pres">
      <dgm:prSet presAssocID="{355353AD-B883-4098-B114-FB80F2827C91}" presName="background" presStyleLbl="node0" presStyleIdx="2" presStyleCnt="4"/>
      <dgm:spPr/>
    </dgm:pt>
    <dgm:pt modelId="{3AF0F5CC-AA05-4DD7-8505-D55A65599C4C}" type="pres">
      <dgm:prSet presAssocID="{355353AD-B883-4098-B114-FB80F2827C91}" presName="text" presStyleLbl="fgAcc0" presStyleIdx="2" presStyleCnt="4">
        <dgm:presLayoutVars>
          <dgm:chPref val="3"/>
        </dgm:presLayoutVars>
      </dgm:prSet>
      <dgm:spPr/>
    </dgm:pt>
    <dgm:pt modelId="{2D0F351B-DFE8-421A-BFAF-B03A46DD1812}" type="pres">
      <dgm:prSet presAssocID="{355353AD-B883-4098-B114-FB80F2827C91}" presName="hierChild2" presStyleCnt="0"/>
      <dgm:spPr/>
    </dgm:pt>
    <dgm:pt modelId="{D9425F67-4A64-4FCF-9BC6-3036453DF6ED}" type="pres">
      <dgm:prSet presAssocID="{EC70BDB5-9782-475E-BF6F-E86657268DC2}" presName="Name10" presStyleLbl="parChTrans1D2" presStyleIdx="2" presStyleCnt="4"/>
      <dgm:spPr/>
    </dgm:pt>
    <dgm:pt modelId="{E4AFB075-C30B-4FA1-96B3-604718CDC611}" type="pres">
      <dgm:prSet presAssocID="{E2B21A01-E1EF-4060-8A62-25F6D19F401B}" presName="hierRoot2" presStyleCnt="0"/>
      <dgm:spPr/>
    </dgm:pt>
    <dgm:pt modelId="{5FB9F53D-646A-4A3F-8884-BA5C6E767392}" type="pres">
      <dgm:prSet presAssocID="{E2B21A01-E1EF-4060-8A62-25F6D19F401B}" presName="composite2" presStyleCnt="0"/>
      <dgm:spPr/>
    </dgm:pt>
    <dgm:pt modelId="{E2D5841F-519F-468C-83B0-89958C2A432C}" type="pres">
      <dgm:prSet presAssocID="{E2B21A01-E1EF-4060-8A62-25F6D19F401B}" presName="background2" presStyleLbl="node2" presStyleIdx="2" presStyleCnt="4"/>
      <dgm:spPr>
        <a:solidFill>
          <a:schemeClr val="bg1">
            <a:lumMod val="75000"/>
          </a:schemeClr>
        </a:solidFill>
      </dgm:spPr>
    </dgm:pt>
    <dgm:pt modelId="{1DB88743-AFEA-4DAA-96CF-317A1527895F}" type="pres">
      <dgm:prSet presAssocID="{E2B21A01-E1EF-4060-8A62-25F6D19F401B}" presName="text2" presStyleLbl="fgAcc2" presStyleIdx="2" presStyleCnt="4">
        <dgm:presLayoutVars>
          <dgm:chPref val="3"/>
        </dgm:presLayoutVars>
      </dgm:prSet>
      <dgm:spPr/>
    </dgm:pt>
    <dgm:pt modelId="{E42BE1CD-7255-477F-A49A-1513D9C8ABB8}" type="pres">
      <dgm:prSet presAssocID="{E2B21A01-E1EF-4060-8A62-25F6D19F401B}" presName="hierChild3" presStyleCnt="0"/>
      <dgm:spPr/>
    </dgm:pt>
    <dgm:pt modelId="{5C2A70F7-2438-4073-AF02-D1EF0C032C30}" type="pres">
      <dgm:prSet presAssocID="{325DB294-78C2-45FD-89EE-F72B98FA09A9}" presName="hierRoot1" presStyleCnt="0"/>
      <dgm:spPr/>
    </dgm:pt>
    <dgm:pt modelId="{C6287F49-0AE6-41CF-852E-CC4CBE54E344}" type="pres">
      <dgm:prSet presAssocID="{325DB294-78C2-45FD-89EE-F72B98FA09A9}" presName="composite" presStyleCnt="0"/>
      <dgm:spPr/>
    </dgm:pt>
    <dgm:pt modelId="{19E04353-046E-4DE0-BC81-6D73B3138711}" type="pres">
      <dgm:prSet presAssocID="{325DB294-78C2-45FD-89EE-F72B98FA09A9}" presName="background" presStyleLbl="node0" presStyleIdx="3" presStyleCnt="4"/>
      <dgm:spPr/>
    </dgm:pt>
    <dgm:pt modelId="{540B6DE8-C71B-4618-A4AF-8F0CD5108AAE}" type="pres">
      <dgm:prSet presAssocID="{325DB294-78C2-45FD-89EE-F72B98FA09A9}" presName="text" presStyleLbl="fgAcc0" presStyleIdx="3" presStyleCnt="4">
        <dgm:presLayoutVars>
          <dgm:chPref val="3"/>
        </dgm:presLayoutVars>
      </dgm:prSet>
      <dgm:spPr/>
    </dgm:pt>
    <dgm:pt modelId="{724AD746-B5D0-4A46-89BD-F17B0C88A866}" type="pres">
      <dgm:prSet presAssocID="{325DB294-78C2-45FD-89EE-F72B98FA09A9}" presName="hierChild2" presStyleCnt="0"/>
      <dgm:spPr/>
    </dgm:pt>
    <dgm:pt modelId="{4666CEED-EA64-4D06-AF10-78CD39E6BFC6}" type="pres">
      <dgm:prSet presAssocID="{21CC8D58-5E3F-4E11-B22A-473DF7AD79CD}" presName="Name10" presStyleLbl="parChTrans1D2" presStyleIdx="3" presStyleCnt="4"/>
      <dgm:spPr/>
    </dgm:pt>
    <dgm:pt modelId="{92B6DC6B-407F-4B27-8C5B-BA3E8E09F10F}" type="pres">
      <dgm:prSet presAssocID="{8E1E9FCC-90E9-4521-A8CE-B1512D65AAE3}" presName="hierRoot2" presStyleCnt="0"/>
      <dgm:spPr/>
    </dgm:pt>
    <dgm:pt modelId="{DE818F03-4A68-451A-B63C-445630ED4AF9}" type="pres">
      <dgm:prSet presAssocID="{8E1E9FCC-90E9-4521-A8CE-B1512D65AAE3}" presName="composite2" presStyleCnt="0"/>
      <dgm:spPr/>
    </dgm:pt>
    <dgm:pt modelId="{84DD816B-6711-4A47-A192-9CDF8FAB770D}" type="pres">
      <dgm:prSet presAssocID="{8E1E9FCC-90E9-4521-A8CE-B1512D65AAE3}" presName="background2" presStyleLbl="node2" presStyleIdx="3" presStyleCnt="4"/>
      <dgm:spPr>
        <a:solidFill>
          <a:schemeClr val="bg1">
            <a:lumMod val="75000"/>
          </a:schemeClr>
        </a:solidFill>
      </dgm:spPr>
    </dgm:pt>
    <dgm:pt modelId="{B559A561-87E4-4476-BA5D-0994DF23C68E}" type="pres">
      <dgm:prSet presAssocID="{8E1E9FCC-90E9-4521-A8CE-B1512D65AAE3}" presName="text2" presStyleLbl="fgAcc2" presStyleIdx="3" presStyleCnt="4">
        <dgm:presLayoutVars>
          <dgm:chPref val="3"/>
        </dgm:presLayoutVars>
      </dgm:prSet>
      <dgm:spPr/>
    </dgm:pt>
    <dgm:pt modelId="{91F39ED3-243F-4FF6-B4EF-1C56BD8EFAF2}" type="pres">
      <dgm:prSet presAssocID="{8E1E9FCC-90E9-4521-A8CE-B1512D65AAE3}" presName="hierChild3" presStyleCnt="0"/>
      <dgm:spPr/>
    </dgm:pt>
  </dgm:ptLst>
  <dgm:cxnLst>
    <dgm:cxn modelId="{866CBD21-759C-4844-ABE9-544235C44B59}" type="presOf" srcId="{E2B21A01-E1EF-4060-8A62-25F6D19F401B}" destId="{1DB88743-AFEA-4DAA-96CF-317A1527895F}" srcOrd="0" destOrd="0" presId="urn:microsoft.com/office/officeart/2005/8/layout/hierarchy1"/>
    <dgm:cxn modelId="{D49A3130-761C-4BDB-9C51-C6E396AF78B4}" srcId="{F344D2CD-BF87-4BC1-A405-5A1F472D07FF}" destId="{355353AD-B883-4098-B114-FB80F2827C91}" srcOrd="2" destOrd="0" parTransId="{7F47CD4F-5402-4B8F-94A6-D682F5524B60}" sibTransId="{579283FB-1A89-4BED-8C47-6465FE08D2BD}"/>
    <dgm:cxn modelId="{EFAD3F62-4A05-409D-A1F4-1E1A6D8BE76E}" srcId="{F344D2CD-BF87-4BC1-A405-5A1F472D07FF}" destId="{57DDC69A-FE3A-477E-A518-2A2D7E074BB1}" srcOrd="0" destOrd="0" parTransId="{694BFCC5-0507-4F29-9782-2FF698520649}" sibTransId="{800746B5-7C05-4CC8-9DA7-4F8779D85E8D}"/>
    <dgm:cxn modelId="{0F9BB766-C4D1-461D-9ED8-103358143CD8}" srcId="{325DB294-78C2-45FD-89EE-F72B98FA09A9}" destId="{8E1E9FCC-90E9-4521-A8CE-B1512D65AAE3}" srcOrd="0" destOrd="0" parTransId="{21CC8D58-5E3F-4E11-B22A-473DF7AD79CD}" sibTransId="{3ED4ED2F-4B48-4E28-A789-D1D43C40EAD6}"/>
    <dgm:cxn modelId="{C1D52758-C346-4DFC-8D29-8F4F5B1FEDEA}" type="presOf" srcId="{325DB294-78C2-45FD-89EE-F72B98FA09A9}" destId="{540B6DE8-C71B-4618-A4AF-8F0CD5108AAE}" srcOrd="0" destOrd="0" presId="urn:microsoft.com/office/officeart/2005/8/layout/hierarchy1"/>
    <dgm:cxn modelId="{05790E95-9F19-49F3-8DBD-436D5790A082}" type="presOf" srcId="{21CC8D58-5E3F-4E11-B22A-473DF7AD79CD}" destId="{4666CEED-EA64-4D06-AF10-78CD39E6BFC6}" srcOrd="0" destOrd="0" presId="urn:microsoft.com/office/officeart/2005/8/layout/hierarchy1"/>
    <dgm:cxn modelId="{8CDE5AB1-E440-46BF-BE47-8532D394938B}" type="presOf" srcId="{57DDC69A-FE3A-477E-A518-2A2D7E074BB1}" destId="{DC86E7DC-C9A1-48CB-9B18-144C2D9754B0}" srcOrd="0" destOrd="0" presId="urn:microsoft.com/office/officeart/2005/8/layout/hierarchy1"/>
    <dgm:cxn modelId="{BF8DCFBD-DC69-478E-99A3-31E7FDEC4815}" srcId="{355353AD-B883-4098-B114-FB80F2827C91}" destId="{E2B21A01-E1EF-4060-8A62-25F6D19F401B}" srcOrd="0" destOrd="0" parTransId="{EC70BDB5-9782-475E-BF6F-E86657268DC2}" sibTransId="{93114C7A-50CF-40BE-9583-9E412AC30073}"/>
    <dgm:cxn modelId="{6D69DCC7-9D8E-4CFE-B30B-9210F25E81FF}" type="presOf" srcId="{9DA04EC6-35E0-410E-8F15-C3F669219A17}" destId="{25151A04-2184-4852-87A9-7A4B72B9EC8A}" srcOrd="0" destOrd="0" presId="urn:microsoft.com/office/officeart/2005/8/layout/hierarchy1"/>
    <dgm:cxn modelId="{3E3625C9-2863-4ABD-8EB7-F22F15EB23B2}" type="presOf" srcId="{A848319E-AD4A-464E-A2C4-74E3193EB9ED}" destId="{4F9924CF-5DAA-4083-914B-C4D8F353BF29}" srcOrd="0" destOrd="0" presId="urn:microsoft.com/office/officeart/2005/8/layout/hierarchy1"/>
    <dgm:cxn modelId="{AE32D3CF-1F24-4AC4-B7EA-E2211083743E}" type="presOf" srcId="{0FBD01DB-24B4-4751-A2B8-91F039923B75}" destId="{1B0E54E4-D7E1-4211-9042-40C35B6B38E7}" srcOrd="0" destOrd="0" presId="urn:microsoft.com/office/officeart/2005/8/layout/hierarchy1"/>
    <dgm:cxn modelId="{D79567DD-DF1C-4FE1-BE08-E65C137C716C}" type="presOf" srcId="{355353AD-B883-4098-B114-FB80F2827C91}" destId="{3AF0F5CC-AA05-4DD7-8505-D55A65599C4C}" srcOrd="0" destOrd="0" presId="urn:microsoft.com/office/officeart/2005/8/layout/hierarchy1"/>
    <dgm:cxn modelId="{319863E2-6AA3-4B32-89D0-D8A575D381FC}" type="presOf" srcId="{27BB7B4D-B976-4E37-8AA9-AEFD0313D266}" destId="{7C14709C-8039-4CD4-A250-1A6FF1901813}" srcOrd="0" destOrd="0" presId="urn:microsoft.com/office/officeart/2005/8/layout/hierarchy1"/>
    <dgm:cxn modelId="{6B0FD6EA-FE08-4594-9DC5-A667CDAF543A}" type="presOf" srcId="{EC70BDB5-9782-475E-BF6F-E86657268DC2}" destId="{D9425F67-4A64-4FCF-9BC6-3036453DF6ED}" srcOrd="0" destOrd="0" presId="urn:microsoft.com/office/officeart/2005/8/layout/hierarchy1"/>
    <dgm:cxn modelId="{674966EF-E3FE-4538-8F3D-5392514DCED8}" srcId="{A848319E-AD4A-464E-A2C4-74E3193EB9ED}" destId="{AD6418D4-7FD7-4ABC-9CCC-AB9A13E0664A}" srcOrd="0" destOrd="0" parTransId="{0FBD01DB-24B4-4751-A2B8-91F039923B75}" sibTransId="{B44E88A3-3360-4AA8-B74C-6F5A7A908BD8}"/>
    <dgm:cxn modelId="{70FD41F1-2C77-482C-A1C2-9B9D5322AD58}" type="presOf" srcId="{F344D2CD-BF87-4BC1-A405-5A1F472D07FF}" destId="{6F82F454-0F48-4DCB-8B2B-65FD7B8059FB}" srcOrd="0" destOrd="0" presId="urn:microsoft.com/office/officeart/2005/8/layout/hierarchy1"/>
    <dgm:cxn modelId="{4600E6F3-5F4E-4267-8CB2-6EBA54712075}" type="presOf" srcId="{8E1E9FCC-90E9-4521-A8CE-B1512D65AAE3}" destId="{B559A561-87E4-4476-BA5D-0994DF23C68E}" srcOrd="0" destOrd="0" presId="urn:microsoft.com/office/officeart/2005/8/layout/hierarchy1"/>
    <dgm:cxn modelId="{A87D31F6-E224-40F0-A6FA-4F39A31CF0B0}" type="presOf" srcId="{AD6418D4-7FD7-4ABC-9CCC-AB9A13E0664A}" destId="{E858E009-E9E9-487D-9C62-06E70795300B}" srcOrd="0" destOrd="0" presId="urn:microsoft.com/office/officeart/2005/8/layout/hierarchy1"/>
    <dgm:cxn modelId="{BF36ACF8-BD2F-4BB0-84A3-835B893537F8}" srcId="{57DDC69A-FE3A-477E-A518-2A2D7E074BB1}" destId="{9DA04EC6-35E0-410E-8F15-C3F669219A17}" srcOrd="0" destOrd="0" parTransId="{27BB7B4D-B976-4E37-8AA9-AEFD0313D266}" sibTransId="{DEB0123E-3B80-4927-9EF5-D5AA27935BF3}"/>
    <dgm:cxn modelId="{A60714F9-7964-4E13-94EB-19B7C410696A}" srcId="{F344D2CD-BF87-4BC1-A405-5A1F472D07FF}" destId="{325DB294-78C2-45FD-89EE-F72B98FA09A9}" srcOrd="3" destOrd="0" parTransId="{57F4ABF1-64F4-409F-8D90-93ED9A64C76C}" sibTransId="{FCDCFEFA-5885-4F4D-A846-96190A9B842D}"/>
    <dgm:cxn modelId="{BBC04CFE-BFEA-433F-ABC7-C72B3B278F52}" srcId="{F344D2CD-BF87-4BC1-A405-5A1F472D07FF}" destId="{A848319E-AD4A-464E-A2C4-74E3193EB9ED}" srcOrd="1" destOrd="0" parTransId="{3415E47D-34E6-441F-835F-F2B05FC380D4}" sibTransId="{5D2B95AE-F739-4532-A98D-93C6FF86F755}"/>
    <dgm:cxn modelId="{E99BF18D-3E2E-4C2F-BD48-2C3A9E73241B}" type="presParOf" srcId="{6F82F454-0F48-4DCB-8B2B-65FD7B8059FB}" destId="{DE5598A3-358A-4A2D-8F65-F95C90208509}" srcOrd="0" destOrd="0" presId="urn:microsoft.com/office/officeart/2005/8/layout/hierarchy1"/>
    <dgm:cxn modelId="{E11A4690-D695-42B3-ABDC-AEFFD61F47CC}" type="presParOf" srcId="{DE5598A3-358A-4A2D-8F65-F95C90208509}" destId="{F57F3254-F1FC-42F5-97E6-EA7B441E0FDE}" srcOrd="0" destOrd="0" presId="urn:microsoft.com/office/officeart/2005/8/layout/hierarchy1"/>
    <dgm:cxn modelId="{020A3C66-8EEE-42C7-B523-5AFC3168967F}" type="presParOf" srcId="{F57F3254-F1FC-42F5-97E6-EA7B441E0FDE}" destId="{2D6226C7-3341-492D-BB25-9F6C22F0147A}" srcOrd="0" destOrd="0" presId="urn:microsoft.com/office/officeart/2005/8/layout/hierarchy1"/>
    <dgm:cxn modelId="{6DF1B90E-4F30-4DA3-9EF8-1E61B783256A}" type="presParOf" srcId="{F57F3254-F1FC-42F5-97E6-EA7B441E0FDE}" destId="{DC86E7DC-C9A1-48CB-9B18-144C2D9754B0}" srcOrd="1" destOrd="0" presId="urn:microsoft.com/office/officeart/2005/8/layout/hierarchy1"/>
    <dgm:cxn modelId="{2FFD0482-EFFE-410D-82F2-DF75168FF55C}" type="presParOf" srcId="{DE5598A3-358A-4A2D-8F65-F95C90208509}" destId="{527AAFE4-FF94-4328-B74B-CBDB747655CD}" srcOrd="1" destOrd="0" presId="urn:microsoft.com/office/officeart/2005/8/layout/hierarchy1"/>
    <dgm:cxn modelId="{CD08B846-FC33-4635-BAD7-7E27CE9B5E68}" type="presParOf" srcId="{527AAFE4-FF94-4328-B74B-CBDB747655CD}" destId="{7C14709C-8039-4CD4-A250-1A6FF1901813}" srcOrd="0" destOrd="0" presId="urn:microsoft.com/office/officeart/2005/8/layout/hierarchy1"/>
    <dgm:cxn modelId="{67EB4B20-A4BC-4003-8EDE-56D71455A96B}" type="presParOf" srcId="{527AAFE4-FF94-4328-B74B-CBDB747655CD}" destId="{32E75DB5-A46F-4E43-A51B-7F8E0D8790F4}" srcOrd="1" destOrd="0" presId="urn:microsoft.com/office/officeart/2005/8/layout/hierarchy1"/>
    <dgm:cxn modelId="{AA4BAD73-8E21-4E31-ABBB-6749EA478A5B}" type="presParOf" srcId="{32E75DB5-A46F-4E43-A51B-7F8E0D8790F4}" destId="{38494561-4F84-4236-BAE0-5E7B18C7DBA0}" srcOrd="0" destOrd="0" presId="urn:microsoft.com/office/officeart/2005/8/layout/hierarchy1"/>
    <dgm:cxn modelId="{6A689E26-A45D-4294-8151-9B2CBBF07D53}" type="presParOf" srcId="{38494561-4F84-4236-BAE0-5E7B18C7DBA0}" destId="{5EA7139A-9742-4C08-BAA9-9DF39ABF3C4E}" srcOrd="0" destOrd="0" presId="urn:microsoft.com/office/officeart/2005/8/layout/hierarchy1"/>
    <dgm:cxn modelId="{FBB157A2-8E6B-4C38-AC8A-EEF05BDCE1A0}" type="presParOf" srcId="{38494561-4F84-4236-BAE0-5E7B18C7DBA0}" destId="{25151A04-2184-4852-87A9-7A4B72B9EC8A}" srcOrd="1" destOrd="0" presId="urn:microsoft.com/office/officeart/2005/8/layout/hierarchy1"/>
    <dgm:cxn modelId="{2CDE133A-7312-4FDF-8A5A-59A7E5795908}" type="presParOf" srcId="{32E75DB5-A46F-4E43-A51B-7F8E0D8790F4}" destId="{C6AB91F9-4917-4855-A5E7-9133B315A92F}" srcOrd="1" destOrd="0" presId="urn:microsoft.com/office/officeart/2005/8/layout/hierarchy1"/>
    <dgm:cxn modelId="{EC754E97-98B9-45B7-B80F-3DB087BB0D44}" type="presParOf" srcId="{6F82F454-0F48-4DCB-8B2B-65FD7B8059FB}" destId="{E2EF8661-A7B1-42B5-880B-89D96D3088CC}" srcOrd="1" destOrd="0" presId="urn:microsoft.com/office/officeart/2005/8/layout/hierarchy1"/>
    <dgm:cxn modelId="{CFD76E24-B0D5-4A8A-9D4D-26AF5CB1DE19}" type="presParOf" srcId="{E2EF8661-A7B1-42B5-880B-89D96D3088CC}" destId="{C4FDA581-008C-4699-AA2F-32B13B78D54A}" srcOrd="0" destOrd="0" presId="urn:microsoft.com/office/officeart/2005/8/layout/hierarchy1"/>
    <dgm:cxn modelId="{F68D79A4-D5BC-451E-8B83-C5EBC66167EC}" type="presParOf" srcId="{C4FDA581-008C-4699-AA2F-32B13B78D54A}" destId="{D4F31761-A42E-4300-A2B4-A55EB5D33D3C}" srcOrd="0" destOrd="0" presId="urn:microsoft.com/office/officeart/2005/8/layout/hierarchy1"/>
    <dgm:cxn modelId="{A596172D-4F80-408F-8A1A-749B12179BBF}" type="presParOf" srcId="{C4FDA581-008C-4699-AA2F-32B13B78D54A}" destId="{4F9924CF-5DAA-4083-914B-C4D8F353BF29}" srcOrd="1" destOrd="0" presId="urn:microsoft.com/office/officeart/2005/8/layout/hierarchy1"/>
    <dgm:cxn modelId="{720C8C5A-5478-45C8-A665-8F94AB932EF9}" type="presParOf" srcId="{E2EF8661-A7B1-42B5-880B-89D96D3088CC}" destId="{2F1BBE99-74C5-4F4A-A386-7471B4A7724A}" srcOrd="1" destOrd="0" presId="urn:microsoft.com/office/officeart/2005/8/layout/hierarchy1"/>
    <dgm:cxn modelId="{110572A1-1D54-444C-A8D9-46D4994F9566}" type="presParOf" srcId="{2F1BBE99-74C5-4F4A-A386-7471B4A7724A}" destId="{1B0E54E4-D7E1-4211-9042-40C35B6B38E7}" srcOrd="0" destOrd="0" presId="urn:microsoft.com/office/officeart/2005/8/layout/hierarchy1"/>
    <dgm:cxn modelId="{C1BDD1C0-5316-40DE-8194-5FE5678ABAA9}" type="presParOf" srcId="{2F1BBE99-74C5-4F4A-A386-7471B4A7724A}" destId="{5D6A024D-2206-452B-90B1-677679541665}" srcOrd="1" destOrd="0" presId="urn:microsoft.com/office/officeart/2005/8/layout/hierarchy1"/>
    <dgm:cxn modelId="{B359EA92-3790-468F-ACCF-3F438D64AAF3}" type="presParOf" srcId="{5D6A024D-2206-452B-90B1-677679541665}" destId="{852DBE44-5A17-4C73-A033-E980DE6B0424}" srcOrd="0" destOrd="0" presId="urn:microsoft.com/office/officeart/2005/8/layout/hierarchy1"/>
    <dgm:cxn modelId="{5A77C37F-5712-44D2-9BEA-7436EAFBFFDB}" type="presParOf" srcId="{852DBE44-5A17-4C73-A033-E980DE6B0424}" destId="{9B894518-4849-443E-A47A-F0EAE32F19D9}" srcOrd="0" destOrd="0" presId="urn:microsoft.com/office/officeart/2005/8/layout/hierarchy1"/>
    <dgm:cxn modelId="{35F76201-9CCE-4616-B041-C09813EC0EFA}" type="presParOf" srcId="{852DBE44-5A17-4C73-A033-E980DE6B0424}" destId="{E858E009-E9E9-487D-9C62-06E70795300B}" srcOrd="1" destOrd="0" presId="urn:microsoft.com/office/officeart/2005/8/layout/hierarchy1"/>
    <dgm:cxn modelId="{743F3771-E4BB-4BC9-890B-8992444B821B}" type="presParOf" srcId="{5D6A024D-2206-452B-90B1-677679541665}" destId="{13FF700E-7592-4B2B-9694-AA3F63EF8FE0}" srcOrd="1" destOrd="0" presId="urn:microsoft.com/office/officeart/2005/8/layout/hierarchy1"/>
    <dgm:cxn modelId="{D45DBE55-8286-4F9E-9543-C68F2E4014C5}" type="presParOf" srcId="{6F82F454-0F48-4DCB-8B2B-65FD7B8059FB}" destId="{1946885E-E456-4759-A631-C0388252ADA6}" srcOrd="2" destOrd="0" presId="urn:microsoft.com/office/officeart/2005/8/layout/hierarchy1"/>
    <dgm:cxn modelId="{BE2F6F94-3EDA-4328-BD06-A0EB7B1CE903}" type="presParOf" srcId="{1946885E-E456-4759-A631-C0388252ADA6}" destId="{3BA18F30-5037-407E-82B6-06634FE7A70E}" srcOrd="0" destOrd="0" presId="urn:microsoft.com/office/officeart/2005/8/layout/hierarchy1"/>
    <dgm:cxn modelId="{7AEE5D6B-2B47-45EB-A8CB-8670A8ADE4B0}" type="presParOf" srcId="{3BA18F30-5037-407E-82B6-06634FE7A70E}" destId="{42753E12-48D1-4E3E-9912-D4E33316F9F1}" srcOrd="0" destOrd="0" presId="urn:microsoft.com/office/officeart/2005/8/layout/hierarchy1"/>
    <dgm:cxn modelId="{8946F8AF-07F2-4198-A611-81E9E1A7B8E1}" type="presParOf" srcId="{3BA18F30-5037-407E-82B6-06634FE7A70E}" destId="{3AF0F5CC-AA05-4DD7-8505-D55A65599C4C}" srcOrd="1" destOrd="0" presId="urn:microsoft.com/office/officeart/2005/8/layout/hierarchy1"/>
    <dgm:cxn modelId="{D8FACDD0-DC5D-4809-8130-69378B2B1C6D}" type="presParOf" srcId="{1946885E-E456-4759-A631-C0388252ADA6}" destId="{2D0F351B-DFE8-421A-BFAF-B03A46DD1812}" srcOrd="1" destOrd="0" presId="urn:microsoft.com/office/officeart/2005/8/layout/hierarchy1"/>
    <dgm:cxn modelId="{959978FC-57DC-46E4-82C3-5D769A6F4D94}" type="presParOf" srcId="{2D0F351B-DFE8-421A-BFAF-B03A46DD1812}" destId="{D9425F67-4A64-4FCF-9BC6-3036453DF6ED}" srcOrd="0" destOrd="0" presId="urn:microsoft.com/office/officeart/2005/8/layout/hierarchy1"/>
    <dgm:cxn modelId="{B23852BA-860A-44A9-91D9-36A1C488FA66}" type="presParOf" srcId="{2D0F351B-DFE8-421A-BFAF-B03A46DD1812}" destId="{E4AFB075-C30B-4FA1-96B3-604718CDC611}" srcOrd="1" destOrd="0" presId="urn:microsoft.com/office/officeart/2005/8/layout/hierarchy1"/>
    <dgm:cxn modelId="{D2CC3C68-0951-45A8-BC57-91734AD47020}" type="presParOf" srcId="{E4AFB075-C30B-4FA1-96B3-604718CDC611}" destId="{5FB9F53D-646A-4A3F-8884-BA5C6E767392}" srcOrd="0" destOrd="0" presId="urn:microsoft.com/office/officeart/2005/8/layout/hierarchy1"/>
    <dgm:cxn modelId="{FA3A5FBB-2105-4447-8075-71BED58D89F2}" type="presParOf" srcId="{5FB9F53D-646A-4A3F-8884-BA5C6E767392}" destId="{E2D5841F-519F-468C-83B0-89958C2A432C}" srcOrd="0" destOrd="0" presId="urn:microsoft.com/office/officeart/2005/8/layout/hierarchy1"/>
    <dgm:cxn modelId="{1A39C608-69B5-4326-A611-04A2673FC22B}" type="presParOf" srcId="{5FB9F53D-646A-4A3F-8884-BA5C6E767392}" destId="{1DB88743-AFEA-4DAA-96CF-317A1527895F}" srcOrd="1" destOrd="0" presId="urn:microsoft.com/office/officeart/2005/8/layout/hierarchy1"/>
    <dgm:cxn modelId="{39A3D024-CF5D-4672-8BB0-FAA336FECCD1}" type="presParOf" srcId="{E4AFB075-C30B-4FA1-96B3-604718CDC611}" destId="{E42BE1CD-7255-477F-A49A-1513D9C8ABB8}" srcOrd="1" destOrd="0" presId="urn:microsoft.com/office/officeart/2005/8/layout/hierarchy1"/>
    <dgm:cxn modelId="{F8151546-61EE-4EB5-BCD8-170ADFC4C2C6}" type="presParOf" srcId="{6F82F454-0F48-4DCB-8B2B-65FD7B8059FB}" destId="{5C2A70F7-2438-4073-AF02-D1EF0C032C30}" srcOrd="3" destOrd="0" presId="urn:microsoft.com/office/officeart/2005/8/layout/hierarchy1"/>
    <dgm:cxn modelId="{55B388A6-5312-4FD4-AE2A-E8A4E2E6ACCE}" type="presParOf" srcId="{5C2A70F7-2438-4073-AF02-D1EF0C032C30}" destId="{C6287F49-0AE6-41CF-852E-CC4CBE54E344}" srcOrd="0" destOrd="0" presId="urn:microsoft.com/office/officeart/2005/8/layout/hierarchy1"/>
    <dgm:cxn modelId="{25AF5142-AD5F-4A9E-8B3F-C944DF19CEF8}" type="presParOf" srcId="{C6287F49-0AE6-41CF-852E-CC4CBE54E344}" destId="{19E04353-046E-4DE0-BC81-6D73B3138711}" srcOrd="0" destOrd="0" presId="urn:microsoft.com/office/officeart/2005/8/layout/hierarchy1"/>
    <dgm:cxn modelId="{27A86FBD-6DB9-41E4-8714-7B37851B3BF5}" type="presParOf" srcId="{C6287F49-0AE6-41CF-852E-CC4CBE54E344}" destId="{540B6DE8-C71B-4618-A4AF-8F0CD5108AAE}" srcOrd="1" destOrd="0" presId="urn:microsoft.com/office/officeart/2005/8/layout/hierarchy1"/>
    <dgm:cxn modelId="{8CFA4665-E3C8-4B41-BD4E-C7604FEC0F11}" type="presParOf" srcId="{5C2A70F7-2438-4073-AF02-D1EF0C032C30}" destId="{724AD746-B5D0-4A46-89BD-F17B0C88A866}" srcOrd="1" destOrd="0" presId="urn:microsoft.com/office/officeart/2005/8/layout/hierarchy1"/>
    <dgm:cxn modelId="{7330B3D6-F47B-49B6-801E-0FBDCC58D6AC}" type="presParOf" srcId="{724AD746-B5D0-4A46-89BD-F17B0C88A866}" destId="{4666CEED-EA64-4D06-AF10-78CD39E6BFC6}" srcOrd="0" destOrd="0" presId="urn:microsoft.com/office/officeart/2005/8/layout/hierarchy1"/>
    <dgm:cxn modelId="{CA92CA36-3B95-4C7B-A6AD-21613538A937}" type="presParOf" srcId="{724AD746-B5D0-4A46-89BD-F17B0C88A866}" destId="{92B6DC6B-407F-4B27-8C5B-BA3E8E09F10F}" srcOrd="1" destOrd="0" presId="urn:microsoft.com/office/officeart/2005/8/layout/hierarchy1"/>
    <dgm:cxn modelId="{46BAB81C-DB50-4378-BBDB-1EDB9AC41771}" type="presParOf" srcId="{92B6DC6B-407F-4B27-8C5B-BA3E8E09F10F}" destId="{DE818F03-4A68-451A-B63C-445630ED4AF9}" srcOrd="0" destOrd="0" presId="urn:microsoft.com/office/officeart/2005/8/layout/hierarchy1"/>
    <dgm:cxn modelId="{FB104EC8-9958-400F-80C6-869E8F96B562}" type="presParOf" srcId="{DE818F03-4A68-451A-B63C-445630ED4AF9}" destId="{84DD816B-6711-4A47-A192-9CDF8FAB770D}" srcOrd="0" destOrd="0" presId="urn:microsoft.com/office/officeart/2005/8/layout/hierarchy1"/>
    <dgm:cxn modelId="{4A2D2FFA-A4DB-4ED4-A7D2-C972AB9C3FBE}" type="presParOf" srcId="{DE818F03-4A68-451A-B63C-445630ED4AF9}" destId="{B559A561-87E4-4476-BA5D-0994DF23C68E}" srcOrd="1" destOrd="0" presId="urn:microsoft.com/office/officeart/2005/8/layout/hierarchy1"/>
    <dgm:cxn modelId="{ABE1FB81-6A97-4828-9D7C-8051A09BA8CA}" type="presParOf" srcId="{92B6DC6B-407F-4B27-8C5B-BA3E8E09F10F}" destId="{91F39ED3-243F-4FF6-B4EF-1C56BD8EFAF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44D2CD-BF87-4BC1-A405-5A1F472D07F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7DDC69A-FE3A-477E-A518-2A2D7E074BB1}">
      <dgm:prSet custT="1"/>
      <dgm:spPr/>
      <dgm:t>
        <a:bodyPr/>
        <a:lstStyle/>
        <a:p>
          <a:pPr algn="l"/>
          <a:r>
            <a:rPr lang="en-US" sz="1200" dirty="0">
              <a:latin typeface="+mn-lt"/>
            </a:rPr>
            <a:t>Prioritize OS and graft failure as outcomes.</a:t>
          </a:r>
        </a:p>
      </dgm:t>
    </dgm:pt>
    <dgm:pt modelId="{694BFCC5-0507-4F29-9782-2FF698520649}" type="parTrans" cxnId="{EFAD3F62-4A05-409D-A1F4-1E1A6D8BE76E}">
      <dgm:prSet/>
      <dgm:spPr/>
      <dgm:t>
        <a:bodyPr/>
        <a:lstStyle/>
        <a:p>
          <a:endParaRPr lang="en-US" sz="1200">
            <a:latin typeface="+mn-lt"/>
          </a:endParaRPr>
        </a:p>
      </dgm:t>
    </dgm:pt>
    <dgm:pt modelId="{800746B5-7C05-4CC8-9DA7-4F8779D85E8D}" type="sibTrans" cxnId="{EFAD3F62-4A05-409D-A1F4-1E1A6D8BE76E}">
      <dgm:prSet/>
      <dgm:spPr/>
      <dgm:t>
        <a:bodyPr/>
        <a:lstStyle/>
        <a:p>
          <a:endParaRPr lang="en-US" sz="1200">
            <a:latin typeface="+mn-lt"/>
          </a:endParaRPr>
        </a:p>
      </dgm:t>
    </dgm:pt>
    <dgm:pt modelId="{A848319E-AD4A-464E-A2C4-74E3193EB9ED}">
      <dgm:prSet custT="1"/>
      <dgm:spPr/>
      <dgm:t>
        <a:bodyPr/>
        <a:lstStyle/>
        <a:p>
          <a:pPr algn="l"/>
          <a:r>
            <a:rPr lang="en-US" sz="1200" dirty="0">
              <a:latin typeface="+mn-lt"/>
            </a:rPr>
            <a:t>Other endpoints were collected at assessment points. What is the preferred approach to handling events over time?</a:t>
          </a:r>
        </a:p>
      </dgm:t>
    </dgm:pt>
    <dgm:pt modelId="{3415E47D-34E6-441F-835F-F2B05FC380D4}" type="parTrans" cxnId="{BBC04CFE-BFEA-433F-ABC7-C72B3B278F52}">
      <dgm:prSet/>
      <dgm:spPr/>
      <dgm:t>
        <a:bodyPr/>
        <a:lstStyle/>
        <a:p>
          <a:endParaRPr lang="en-US" sz="1200">
            <a:latin typeface="+mn-lt"/>
          </a:endParaRPr>
        </a:p>
      </dgm:t>
    </dgm:pt>
    <dgm:pt modelId="{5D2B95AE-F739-4532-A98D-93C6FF86F755}" type="sibTrans" cxnId="{BBC04CFE-BFEA-433F-ABC7-C72B3B278F52}">
      <dgm:prSet/>
      <dgm:spPr/>
      <dgm:t>
        <a:bodyPr/>
        <a:lstStyle/>
        <a:p>
          <a:endParaRPr lang="en-US" sz="1200">
            <a:latin typeface="+mn-lt"/>
          </a:endParaRPr>
        </a:p>
      </dgm:t>
    </dgm:pt>
    <dgm:pt modelId="{AD6418D4-7FD7-4ABC-9CCC-AB9A13E0664A}">
      <dgm:prSet custT="1"/>
      <dgm:spPr/>
      <dgm:t>
        <a:bodyPr/>
        <a:lstStyle/>
        <a:p>
          <a:pPr algn="l"/>
          <a:r>
            <a:rPr lang="en-US" sz="1200" dirty="0">
              <a:latin typeface="+mn-lt"/>
            </a:rPr>
            <a:t>These were estimated by calculating cumulative incidences</a:t>
          </a:r>
        </a:p>
      </dgm:t>
    </dgm:pt>
    <dgm:pt modelId="{0FBD01DB-24B4-4751-A2B8-91F039923B75}" type="parTrans" cxnId="{674966EF-E3FE-4538-8F3D-5392514DCED8}">
      <dgm:prSet/>
      <dgm:spPr/>
      <dgm:t>
        <a:bodyPr/>
        <a:lstStyle/>
        <a:p>
          <a:endParaRPr lang="en-US" sz="1200">
            <a:latin typeface="+mn-lt"/>
          </a:endParaRPr>
        </a:p>
      </dgm:t>
    </dgm:pt>
    <dgm:pt modelId="{B44E88A3-3360-4AA8-B74C-6F5A7A908BD8}" type="sibTrans" cxnId="{674966EF-E3FE-4538-8F3D-5392514DCED8}">
      <dgm:prSet/>
      <dgm:spPr/>
      <dgm:t>
        <a:bodyPr/>
        <a:lstStyle/>
        <a:p>
          <a:endParaRPr lang="en-US" sz="1200">
            <a:latin typeface="+mn-lt"/>
          </a:endParaRPr>
        </a:p>
      </dgm:t>
    </dgm:pt>
    <dgm:pt modelId="{355353AD-B883-4098-B114-FB80F2827C91}">
      <dgm:prSet custT="1"/>
      <dgm:spPr/>
      <dgm:t>
        <a:bodyPr/>
        <a:lstStyle/>
        <a:p>
          <a:pPr algn="l"/>
          <a:r>
            <a:rPr lang="en-US" sz="1200" dirty="0">
              <a:latin typeface="+mn-lt"/>
            </a:rPr>
            <a:t>What composite endpoints should be measured (if any)?</a:t>
          </a:r>
        </a:p>
      </dgm:t>
    </dgm:pt>
    <dgm:pt modelId="{7F47CD4F-5402-4B8F-94A6-D682F5524B60}" type="parTrans" cxnId="{D49A3130-761C-4BDB-9C51-C6E396AF78B4}">
      <dgm:prSet/>
      <dgm:spPr/>
      <dgm:t>
        <a:bodyPr/>
        <a:lstStyle/>
        <a:p>
          <a:endParaRPr lang="en-US" sz="1200">
            <a:latin typeface="+mn-lt"/>
          </a:endParaRPr>
        </a:p>
      </dgm:t>
    </dgm:pt>
    <dgm:pt modelId="{579283FB-1A89-4BED-8C47-6465FE08D2BD}" type="sibTrans" cxnId="{D49A3130-761C-4BDB-9C51-C6E396AF78B4}">
      <dgm:prSet/>
      <dgm:spPr/>
      <dgm:t>
        <a:bodyPr/>
        <a:lstStyle/>
        <a:p>
          <a:endParaRPr lang="en-US" sz="1200">
            <a:latin typeface="+mn-lt"/>
          </a:endParaRPr>
        </a:p>
      </dgm:t>
    </dgm:pt>
    <dgm:pt modelId="{E2B21A01-E1EF-4060-8A62-25F6D19F401B}">
      <dgm:prSet custT="1"/>
      <dgm:spPr/>
      <dgm:t>
        <a:bodyPr/>
        <a:lstStyle/>
        <a:p>
          <a:pPr algn="l"/>
          <a:r>
            <a:rPr lang="en-US" sz="1200" dirty="0">
              <a:latin typeface="+mn-lt"/>
            </a:rPr>
            <a:t>Multiple composite endpoints were pre-specified </a:t>
          </a:r>
        </a:p>
      </dgm:t>
    </dgm:pt>
    <dgm:pt modelId="{EC70BDB5-9782-475E-BF6F-E86657268DC2}" type="parTrans" cxnId="{BF8DCFBD-DC69-478E-99A3-31E7FDEC4815}">
      <dgm:prSet/>
      <dgm:spPr/>
      <dgm:t>
        <a:bodyPr/>
        <a:lstStyle/>
        <a:p>
          <a:endParaRPr lang="en-US" sz="1200">
            <a:latin typeface="+mn-lt"/>
          </a:endParaRPr>
        </a:p>
      </dgm:t>
    </dgm:pt>
    <dgm:pt modelId="{93114C7A-50CF-40BE-9583-9E412AC30073}" type="sibTrans" cxnId="{BF8DCFBD-DC69-478E-99A3-31E7FDEC4815}">
      <dgm:prSet/>
      <dgm:spPr/>
      <dgm:t>
        <a:bodyPr/>
        <a:lstStyle/>
        <a:p>
          <a:endParaRPr lang="en-US" sz="1200">
            <a:latin typeface="+mn-lt"/>
          </a:endParaRPr>
        </a:p>
      </dgm:t>
    </dgm:pt>
    <dgm:pt modelId="{325DB294-78C2-45FD-89EE-F72B98FA09A9}">
      <dgm:prSet custT="1"/>
      <dgm:spPr/>
      <dgm:t>
        <a:bodyPr/>
        <a:lstStyle/>
        <a:p>
          <a:pPr algn="l"/>
          <a:r>
            <a:rPr lang="en-US" sz="1200" dirty="0">
              <a:latin typeface="+mn-lt"/>
            </a:rPr>
            <a:t>How should we handle missing data and loss to follow-up?</a:t>
          </a:r>
        </a:p>
      </dgm:t>
    </dgm:pt>
    <dgm:pt modelId="{57F4ABF1-64F4-409F-8D90-93ED9A64C76C}" type="parTrans" cxnId="{A60714F9-7964-4E13-94EB-19B7C410696A}">
      <dgm:prSet/>
      <dgm:spPr/>
      <dgm:t>
        <a:bodyPr/>
        <a:lstStyle/>
        <a:p>
          <a:endParaRPr lang="en-US" sz="1200">
            <a:latin typeface="+mn-lt"/>
          </a:endParaRPr>
        </a:p>
      </dgm:t>
    </dgm:pt>
    <dgm:pt modelId="{FCDCFEFA-5885-4F4D-A846-96190A9B842D}" type="sibTrans" cxnId="{A60714F9-7964-4E13-94EB-19B7C410696A}">
      <dgm:prSet/>
      <dgm:spPr/>
      <dgm:t>
        <a:bodyPr/>
        <a:lstStyle/>
        <a:p>
          <a:endParaRPr lang="en-US" sz="1200">
            <a:latin typeface="+mn-lt"/>
          </a:endParaRPr>
        </a:p>
      </dgm:t>
    </dgm:pt>
    <dgm:pt modelId="{8E1E9FCC-90E9-4521-A8CE-B1512D65AAE3}">
      <dgm:prSet custT="1"/>
      <dgm:spPr/>
      <dgm:t>
        <a:bodyPr/>
        <a:lstStyle/>
        <a:p>
          <a:pPr algn="l"/>
          <a:r>
            <a:rPr lang="en-US" sz="1200" dirty="0">
              <a:latin typeface="+mn-lt"/>
            </a:rPr>
            <a:t>Loss to follow-up and missing data was highly unlikely for the primary endpoints, since OS (Death Master File) and graft failure (OPTN wait list) data collection were augmented outside of SRTR reporting forms   </a:t>
          </a:r>
        </a:p>
      </dgm:t>
    </dgm:pt>
    <dgm:pt modelId="{21CC8D58-5E3F-4E11-B22A-473DF7AD79CD}" type="parTrans" cxnId="{0F9BB766-C4D1-461D-9ED8-103358143CD8}">
      <dgm:prSet/>
      <dgm:spPr/>
      <dgm:t>
        <a:bodyPr/>
        <a:lstStyle/>
        <a:p>
          <a:endParaRPr lang="en-US" sz="1200">
            <a:latin typeface="+mn-lt"/>
          </a:endParaRPr>
        </a:p>
      </dgm:t>
    </dgm:pt>
    <dgm:pt modelId="{3ED4ED2F-4B48-4E28-A789-D1D43C40EAD6}" type="sibTrans" cxnId="{0F9BB766-C4D1-461D-9ED8-103358143CD8}">
      <dgm:prSet/>
      <dgm:spPr/>
      <dgm:t>
        <a:bodyPr/>
        <a:lstStyle/>
        <a:p>
          <a:endParaRPr lang="en-US" sz="1200">
            <a:latin typeface="+mn-lt"/>
          </a:endParaRPr>
        </a:p>
      </dgm:t>
    </dgm:pt>
    <dgm:pt modelId="{8BF982AB-F63A-469F-AFB5-EFFEC9B17992}">
      <dgm:prSet custT="1"/>
      <dgm:spPr/>
      <dgm:t>
        <a:bodyPr/>
        <a:lstStyle/>
        <a:p>
          <a:pPr marL="0" lvl="0" indent="0" algn="l"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Calibri" panose="020F0502020204030204"/>
              <a:ea typeface="+mn-ea"/>
              <a:cs typeface="+mn-cs"/>
            </a:rPr>
            <a:t>Primary endpoint: Composite of graft failure or death at 1 year</a:t>
          </a:r>
        </a:p>
      </dgm:t>
    </dgm:pt>
    <dgm:pt modelId="{2BE33629-7ECC-40BF-B991-7B539AD4B77F}" type="parTrans" cxnId="{AB6E5868-41F7-4C82-A45D-123951C85F93}">
      <dgm:prSet/>
      <dgm:spPr/>
      <dgm:t>
        <a:bodyPr/>
        <a:lstStyle/>
        <a:p>
          <a:endParaRPr lang="en-US"/>
        </a:p>
      </dgm:t>
    </dgm:pt>
    <dgm:pt modelId="{7A16DA0F-4FD4-400C-9D9B-42FBFE18841F}" type="sibTrans" cxnId="{AB6E5868-41F7-4C82-A45D-123951C85F93}">
      <dgm:prSet/>
      <dgm:spPr/>
      <dgm:t>
        <a:bodyPr/>
        <a:lstStyle/>
        <a:p>
          <a:endParaRPr lang="en-US"/>
        </a:p>
      </dgm:t>
    </dgm:pt>
    <dgm:pt modelId="{6F82F454-0F48-4DCB-8B2B-65FD7B8059FB}" type="pres">
      <dgm:prSet presAssocID="{F344D2CD-BF87-4BC1-A405-5A1F472D07FF}" presName="hierChild1" presStyleCnt="0">
        <dgm:presLayoutVars>
          <dgm:chPref val="1"/>
          <dgm:dir/>
          <dgm:animOne val="branch"/>
          <dgm:animLvl val="lvl"/>
          <dgm:resizeHandles/>
        </dgm:presLayoutVars>
      </dgm:prSet>
      <dgm:spPr/>
    </dgm:pt>
    <dgm:pt modelId="{DE5598A3-358A-4A2D-8F65-F95C90208509}" type="pres">
      <dgm:prSet presAssocID="{57DDC69A-FE3A-477E-A518-2A2D7E074BB1}" presName="hierRoot1" presStyleCnt="0"/>
      <dgm:spPr/>
    </dgm:pt>
    <dgm:pt modelId="{F57F3254-F1FC-42F5-97E6-EA7B441E0FDE}" type="pres">
      <dgm:prSet presAssocID="{57DDC69A-FE3A-477E-A518-2A2D7E074BB1}" presName="composite" presStyleCnt="0"/>
      <dgm:spPr/>
    </dgm:pt>
    <dgm:pt modelId="{2D6226C7-3341-492D-BB25-9F6C22F0147A}" type="pres">
      <dgm:prSet presAssocID="{57DDC69A-FE3A-477E-A518-2A2D7E074BB1}" presName="background" presStyleLbl="node0" presStyleIdx="0" presStyleCnt="4"/>
      <dgm:spPr/>
    </dgm:pt>
    <dgm:pt modelId="{DC86E7DC-C9A1-48CB-9B18-144C2D9754B0}" type="pres">
      <dgm:prSet presAssocID="{57DDC69A-FE3A-477E-A518-2A2D7E074BB1}" presName="text" presStyleLbl="fgAcc0" presStyleIdx="0" presStyleCnt="4">
        <dgm:presLayoutVars>
          <dgm:chPref val="3"/>
        </dgm:presLayoutVars>
      </dgm:prSet>
      <dgm:spPr/>
    </dgm:pt>
    <dgm:pt modelId="{527AAFE4-FF94-4328-B74B-CBDB747655CD}" type="pres">
      <dgm:prSet presAssocID="{57DDC69A-FE3A-477E-A518-2A2D7E074BB1}" presName="hierChild2" presStyleCnt="0"/>
      <dgm:spPr/>
    </dgm:pt>
    <dgm:pt modelId="{4F7AF812-2C68-4626-BDE8-3F34EC69890D}" type="pres">
      <dgm:prSet presAssocID="{2BE33629-7ECC-40BF-B991-7B539AD4B77F}" presName="Name10" presStyleLbl="parChTrans1D2" presStyleIdx="0" presStyleCnt="4"/>
      <dgm:spPr/>
    </dgm:pt>
    <dgm:pt modelId="{E1D711C6-27A5-4EA5-90B9-ED1CD9EF5DAB}" type="pres">
      <dgm:prSet presAssocID="{8BF982AB-F63A-469F-AFB5-EFFEC9B17992}" presName="hierRoot2" presStyleCnt="0"/>
      <dgm:spPr/>
    </dgm:pt>
    <dgm:pt modelId="{CFCCDFD5-27D6-40AB-BE1A-22078CE4C340}" type="pres">
      <dgm:prSet presAssocID="{8BF982AB-F63A-469F-AFB5-EFFEC9B17992}" presName="composite2" presStyleCnt="0"/>
      <dgm:spPr/>
    </dgm:pt>
    <dgm:pt modelId="{D04F253A-FB4F-4A1E-8382-872389552D71}" type="pres">
      <dgm:prSet presAssocID="{8BF982AB-F63A-469F-AFB5-EFFEC9B17992}" presName="background2" presStyleLbl="node2" presStyleIdx="0" presStyleCnt="4"/>
      <dgm:spPr/>
    </dgm:pt>
    <dgm:pt modelId="{7BB697B7-F63E-4BA4-8CB4-A50943D0717D}" type="pres">
      <dgm:prSet presAssocID="{8BF982AB-F63A-469F-AFB5-EFFEC9B17992}" presName="text2" presStyleLbl="fgAcc2" presStyleIdx="0" presStyleCnt="4">
        <dgm:presLayoutVars>
          <dgm:chPref val="3"/>
        </dgm:presLayoutVars>
      </dgm:prSet>
      <dgm:spPr/>
    </dgm:pt>
    <dgm:pt modelId="{6FD08A3F-7B6F-46C3-B6E1-42B93B05E7F9}" type="pres">
      <dgm:prSet presAssocID="{8BF982AB-F63A-469F-AFB5-EFFEC9B17992}" presName="hierChild3" presStyleCnt="0"/>
      <dgm:spPr/>
    </dgm:pt>
    <dgm:pt modelId="{E2EF8661-A7B1-42B5-880B-89D96D3088CC}" type="pres">
      <dgm:prSet presAssocID="{A848319E-AD4A-464E-A2C4-74E3193EB9ED}" presName="hierRoot1" presStyleCnt="0"/>
      <dgm:spPr/>
    </dgm:pt>
    <dgm:pt modelId="{C4FDA581-008C-4699-AA2F-32B13B78D54A}" type="pres">
      <dgm:prSet presAssocID="{A848319E-AD4A-464E-A2C4-74E3193EB9ED}" presName="composite" presStyleCnt="0"/>
      <dgm:spPr/>
    </dgm:pt>
    <dgm:pt modelId="{D4F31761-A42E-4300-A2B4-A55EB5D33D3C}" type="pres">
      <dgm:prSet presAssocID="{A848319E-AD4A-464E-A2C4-74E3193EB9ED}" presName="background" presStyleLbl="node0" presStyleIdx="1" presStyleCnt="4"/>
      <dgm:spPr/>
    </dgm:pt>
    <dgm:pt modelId="{4F9924CF-5DAA-4083-914B-C4D8F353BF29}" type="pres">
      <dgm:prSet presAssocID="{A848319E-AD4A-464E-A2C4-74E3193EB9ED}" presName="text" presStyleLbl="fgAcc0" presStyleIdx="1" presStyleCnt="4">
        <dgm:presLayoutVars>
          <dgm:chPref val="3"/>
        </dgm:presLayoutVars>
      </dgm:prSet>
      <dgm:spPr/>
    </dgm:pt>
    <dgm:pt modelId="{2F1BBE99-74C5-4F4A-A386-7471B4A7724A}" type="pres">
      <dgm:prSet presAssocID="{A848319E-AD4A-464E-A2C4-74E3193EB9ED}" presName="hierChild2" presStyleCnt="0"/>
      <dgm:spPr/>
    </dgm:pt>
    <dgm:pt modelId="{1B0E54E4-D7E1-4211-9042-40C35B6B38E7}" type="pres">
      <dgm:prSet presAssocID="{0FBD01DB-24B4-4751-A2B8-91F039923B75}" presName="Name10" presStyleLbl="parChTrans1D2" presStyleIdx="1" presStyleCnt="4"/>
      <dgm:spPr/>
    </dgm:pt>
    <dgm:pt modelId="{5D6A024D-2206-452B-90B1-677679541665}" type="pres">
      <dgm:prSet presAssocID="{AD6418D4-7FD7-4ABC-9CCC-AB9A13E0664A}" presName="hierRoot2" presStyleCnt="0"/>
      <dgm:spPr/>
    </dgm:pt>
    <dgm:pt modelId="{852DBE44-5A17-4C73-A033-E980DE6B0424}" type="pres">
      <dgm:prSet presAssocID="{AD6418D4-7FD7-4ABC-9CCC-AB9A13E0664A}" presName="composite2" presStyleCnt="0"/>
      <dgm:spPr/>
    </dgm:pt>
    <dgm:pt modelId="{9B894518-4849-443E-A47A-F0EAE32F19D9}" type="pres">
      <dgm:prSet presAssocID="{AD6418D4-7FD7-4ABC-9CCC-AB9A13E0664A}" presName="background2" presStyleLbl="node2" presStyleIdx="1" presStyleCnt="4"/>
      <dgm:spPr>
        <a:solidFill>
          <a:schemeClr val="bg1">
            <a:lumMod val="75000"/>
          </a:schemeClr>
        </a:solidFill>
      </dgm:spPr>
    </dgm:pt>
    <dgm:pt modelId="{E858E009-E9E9-487D-9C62-06E70795300B}" type="pres">
      <dgm:prSet presAssocID="{AD6418D4-7FD7-4ABC-9CCC-AB9A13E0664A}" presName="text2" presStyleLbl="fgAcc2" presStyleIdx="1" presStyleCnt="4">
        <dgm:presLayoutVars>
          <dgm:chPref val="3"/>
        </dgm:presLayoutVars>
      </dgm:prSet>
      <dgm:spPr/>
    </dgm:pt>
    <dgm:pt modelId="{13FF700E-7592-4B2B-9694-AA3F63EF8FE0}" type="pres">
      <dgm:prSet presAssocID="{AD6418D4-7FD7-4ABC-9CCC-AB9A13E0664A}" presName="hierChild3" presStyleCnt="0"/>
      <dgm:spPr/>
    </dgm:pt>
    <dgm:pt modelId="{1946885E-E456-4759-A631-C0388252ADA6}" type="pres">
      <dgm:prSet presAssocID="{355353AD-B883-4098-B114-FB80F2827C91}" presName="hierRoot1" presStyleCnt="0"/>
      <dgm:spPr/>
    </dgm:pt>
    <dgm:pt modelId="{3BA18F30-5037-407E-82B6-06634FE7A70E}" type="pres">
      <dgm:prSet presAssocID="{355353AD-B883-4098-B114-FB80F2827C91}" presName="composite" presStyleCnt="0"/>
      <dgm:spPr/>
    </dgm:pt>
    <dgm:pt modelId="{42753E12-48D1-4E3E-9912-D4E33316F9F1}" type="pres">
      <dgm:prSet presAssocID="{355353AD-B883-4098-B114-FB80F2827C91}" presName="background" presStyleLbl="node0" presStyleIdx="2" presStyleCnt="4"/>
      <dgm:spPr/>
    </dgm:pt>
    <dgm:pt modelId="{3AF0F5CC-AA05-4DD7-8505-D55A65599C4C}" type="pres">
      <dgm:prSet presAssocID="{355353AD-B883-4098-B114-FB80F2827C91}" presName="text" presStyleLbl="fgAcc0" presStyleIdx="2" presStyleCnt="4">
        <dgm:presLayoutVars>
          <dgm:chPref val="3"/>
        </dgm:presLayoutVars>
      </dgm:prSet>
      <dgm:spPr/>
    </dgm:pt>
    <dgm:pt modelId="{2D0F351B-DFE8-421A-BFAF-B03A46DD1812}" type="pres">
      <dgm:prSet presAssocID="{355353AD-B883-4098-B114-FB80F2827C91}" presName="hierChild2" presStyleCnt="0"/>
      <dgm:spPr/>
    </dgm:pt>
    <dgm:pt modelId="{D9425F67-4A64-4FCF-9BC6-3036453DF6ED}" type="pres">
      <dgm:prSet presAssocID="{EC70BDB5-9782-475E-BF6F-E86657268DC2}" presName="Name10" presStyleLbl="parChTrans1D2" presStyleIdx="2" presStyleCnt="4"/>
      <dgm:spPr/>
    </dgm:pt>
    <dgm:pt modelId="{E4AFB075-C30B-4FA1-96B3-604718CDC611}" type="pres">
      <dgm:prSet presAssocID="{E2B21A01-E1EF-4060-8A62-25F6D19F401B}" presName="hierRoot2" presStyleCnt="0"/>
      <dgm:spPr/>
    </dgm:pt>
    <dgm:pt modelId="{5FB9F53D-646A-4A3F-8884-BA5C6E767392}" type="pres">
      <dgm:prSet presAssocID="{E2B21A01-E1EF-4060-8A62-25F6D19F401B}" presName="composite2" presStyleCnt="0"/>
      <dgm:spPr/>
    </dgm:pt>
    <dgm:pt modelId="{E2D5841F-519F-468C-83B0-89958C2A432C}" type="pres">
      <dgm:prSet presAssocID="{E2B21A01-E1EF-4060-8A62-25F6D19F401B}" presName="background2" presStyleLbl="node2" presStyleIdx="2" presStyleCnt="4"/>
      <dgm:spPr>
        <a:solidFill>
          <a:schemeClr val="bg1">
            <a:lumMod val="75000"/>
          </a:schemeClr>
        </a:solidFill>
      </dgm:spPr>
    </dgm:pt>
    <dgm:pt modelId="{1DB88743-AFEA-4DAA-96CF-317A1527895F}" type="pres">
      <dgm:prSet presAssocID="{E2B21A01-E1EF-4060-8A62-25F6D19F401B}" presName="text2" presStyleLbl="fgAcc2" presStyleIdx="2" presStyleCnt="4">
        <dgm:presLayoutVars>
          <dgm:chPref val="3"/>
        </dgm:presLayoutVars>
      </dgm:prSet>
      <dgm:spPr/>
    </dgm:pt>
    <dgm:pt modelId="{E42BE1CD-7255-477F-A49A-1513D9C8ABB8}" type="pres">
      <dgm:prSet presAssocID="{E2B21A01-E1EF-4060-8A62-25F6D19F401B}" presName="hierChild3" presStyleCnt="0"/>
      <dgm:spPr/>
    </dgm:pt>
    <dgm:pt modelId="{5C2A70F7-2438-4073-AF02-D1EF0C032C30}" type="pres">
      <dgm:prSet presAssocID="{325DB294-78C2-45FD-89EE-F72B98FA09A9}" presName="hierRoot1" presStyleCnt="0"/>
      <dgm:spPr/>
    </dgm:pt>
    <dgm:pt modelId="{C6287F49-0AE6-41CF-852E-CC4CBE54E344}" type="pres">
      <dgm:prSet presAssocID="{325DB294-78C2-45FD-89EE-F72B98FA09A9}" presName="composite" presStyleCnt="0"/>
      <dgm:spPr/>
    </dgm:pt>
    <dgm:pt modelId="{19E04353-046E-4DE0-BC81-6D73B3138711}" type="pres">
      <dgm:prSet presAssocID="{325DB294-78C2-45FD-89EE-F72B98FA09A9}" presName="background" presStyleLbl="node0" presStyleIdx="3" presStyleCnt="4"/>
      <dgm:spPr/>
    </dgm:pt>
    <dgm:pt modelId="{540B6DE8-C71B-4618-A4AF-8F0CD5108AAE}" type="pres">
      <dgm:prSet presAssocID="{325DB294-78C2-45FD-89EE-F72B98FA09A9}" presName="text" presStyleLbl="fgAcc0" presStyleIdx="3" presStyleCnt="4">
        <dgm:presLayoutVars>
          <dgm:chPref val="3"/>
        </dgm:presLayoutVars>
      </dgm:prSet>
      <dgm:spPr/>
    </dgm:pt>
    <dgm:pt modelId="{724AD746-B5D0-4A46-89BD-F17B0C88A866}" type="pres">
      <dgm:prSet presAssocID="{325DB294-78C2-45FD-89EE-F72B98FA09A9}" presName="hierChild2" presStyleCnt="0"/>
      <dgm:spPr/>
    </dgm:pt>
    <dgm:pt modelId="{4666CEED-EA64-4D06-AF10-78CD39E6BFC6}" type="pres">
      <dgm:prSet presAssocID="{21CC8D58-5E3F-4E11-B22A-473DF7AD79CD}" presName="Name10" presStyleLbl="parChTrans1D2" presStyleIdx="3" presStyleCnt="4"/>
      <dgm:spPr/>
    </dgm:pt>
    <dgm:pt modelId="{92B6DC6B-407F-4B27-8C5B-BA3E8E09F10F}" type="pres">
      <dgm:prSet presAssocID="{8E1E9FCC-90E9-4521-A8CE-B1512D65AAE3}" presName="hierRoot2" presStyleCnt="0"/>
      <dgm:spPr/>
    </dgm:pt>
    <dgm:pt modelId="{DE818F03-4A68-451A-B63C-445630ED4AF9}" type="pres">
      <dgm:prSet presAssocID="{8E1E9FCC-90E9-4521-A8CE-B1512D65AAE3}" presName="composite2" presStyleCnt="0"/>
      <dgm:spPr/>
    </dgm:pt>
    <dgm:pt modelId="{84DD816B-6711-4A47-A192-9CDF8FAB770D}" type="pres">
      <dgm:prSet presAssocID="{8E1E9FCC-90E9-4521-A8CE-B1512D65AAE3}" presName="background2" presStyleLbl="node2" presStyleIdx="3" presStyleCnt="4"/>
      <dgm:spPr>
        <a:solidFill>
          <a:schemeClr val="bg1">
            <a:lumMod val="75000"/>
          </a:schemeClr>
        </a:solidFill>
      </dgm:spPr>
    </dgm:pt>
    <dgm:pt modelId="{B559A561-87E4-4476-BA5D-0994DF23C68E}" type="pres">
      <dgm:prSet presAssocID="{8E1E9FCC-90E9-4521-A8CE-B1512D65AAE3}" presName="text2" presStyleLbl="fgAcc2" presStyleIdx="3" presStyleCnt="4">
        <dgm:presLayoutVars>
          <dgm:chPref val="3"/>
        </dgm:presLayoutVars>
      </dgm:prSet>
      <dgm:spPr/>
    </dgm:pt>
    <dgm:pt modelId="{91F39ED3-243F-4FF6-B4EF-1C56BD8EFAF2}" type="pres">
      <dgm:prSet presAssocID="{8E1E9FCC-90E9-4521-A8CE-B1512D65AAE3}" presName="hierChild3" presStyleCnt="0"/>
      <dgm:spPr/>
    </dgm:pt>
  </dgm:ptLst>
  <dgm:cxnLst>
    <dgm:cxn modelId="{866CBD21-759C-4844-ABE9-544235C44B59}" type="presOf" srcId="{E2B21A01-E1EF-4060-8A62-25F6D19F401B}" destId="{1DB88743-AFEA-4DAA-96CF-317A1527895F}" srcOrd="0" destOrd="0" presId="urn:microsoft.com/office/officeart/2005/8/layout/hierarchy1"/>
    <dgm:cxn modelId="{2976C224-0073-4E62-8D7C-D0330ABE4526}" type="presOf" srcId="{2BE33629-7ECC-40BF-B991-7B539AD4B77F}" destId="{4F7AF812-2C68-4626-BDE8-3F34EC69890D}" srcOrd="0" destOrd="0" presId="urn:microsoft.com/office/officeart/2005/8/layout/hierarchy1"/>
    <dgm:cxn modelId="{D49A3130-761C-4BDB-9C51-C6E396AF78B4}" srcId="{F344D2CD-BF87-4BC1-A405-5A1F472D07FF}" destId="{355353AD-B883-4098-B114-FB80F2827C91}" srcOrd="2" destOrd="0" parTransId="{7F47CD4F-5402-4B8F-94A6-D682F5524B60}" sibTransId="{579283FB-1A89-4BED-8C47-6465FE08D2BD}"/>
    <dgm:cxn modelId="{EFAD3F62-4A05-409D-A1F4-1E1A6D8BE76E}" srcId="{F344D2CD-BF87-4BC1-A405-5A1F472D07FF}" destId="{57DDC69A-FE3A-477E-A518-2A2D7E074BB1}" srcOrd="0" destOrd="0" parTransId="{694BFCC5-0507-4F29-9782-2FF698520649}" sibTransId="{800746B5-7C05-4CC8-9DA7-4F8779D85E8D}"/>
    <dgm:cxn modelId="{0F9BB766-C4D1-461D-9ED8-103358143CD8}" srcId="{325DB294-78C2-45FD-89EE-F72B98FA09A9}" destId="{8E1E9FCC-90E9-4521-A8CE-B1512D65AAE3}" srcOrd="0" destOrd="0" parTransId="{21CC8D58-5E3F-4E11-B22A-473DF7AD79CD}" sibTransId="{3ED4ED2F-4B48-4E28-A789-D1D43C40EAD6}"/>
    <dgm:cxn modelId="{0E406768-4D5A-46B5-B277-159A5991E223}" type="presOf" srcId="{8BF982AB-F63A-469F-AFB5-EFFEC9B17992}" destId="{7BB697B7-F63E-4BA4-8CB4-A50943D0717D}" srcOrd="0" destOrd="0" presId="urn:microsoft.com/office/officeart/2005/8/layout/hierarchy1"/>
    <dgm:cxn modelId="{AB6E5868-41F7-4C82-A45D-123951C85F93}" srcId="{57DDC69A-FE3A-477E-A518-2A2D7E074BB1}" destId="{8BF982AB-F63A-469F-AFB5-EFFEC9B17992}" srcOrd="0" destOrd="0" parTransId="{2BE33629-7ECC-40BF-B991-7B539AD4B77F}" sibTransId="{7A16DA0F-4FD4-400C-9D9B-42FBFE18841F}"/>
    <dgm:cxn modelId="{C1D52758-C346-4DFC-8D29-8F4F5B1FEDEA}" type="presOf" srcId="{325DB294-78C2-45FD-89EE-F72B98FA09A9}" destId="{540B6DE8-C71B-4618-A4AF-8F0CD5108AAE}" srcOrd="0" destOrd="0" presId="urn:microsoft.com/office/officeart/2005/8/layout/hierarchy1"/>
    <dgm:cxn modelId="{05790E95-9F19-49F3-8DBD-436D5790A082}" type="presOf" srcId="{21CC8D58-5E3F-4E11-B22A-473DF7AD79CD}" destId="{4666CEED-EA64-4D06-AF10-78CD39E6BFC6}" srcOrd="0" destOrd="0" presId="urn:microsoft.com/office/officeart/2005/8/layout/hierarchy1"/>
    <dgm:cxn modelId="{8CDE5AB1-E440-46BF-BE47-8532D394938B}" type="presOf" srcId="{57DDC69A-FE3A-477E-A518-2A2D7E074BB1}" destId="{DC86E7DC-C9A1-48CB-9B18-144C2D9754B0}" srcOrd="0" destOrd="0" presId="urn:microsoft.com/office/officeart/2005/8/layout/hierarchy1"/>
    <dgm:cxn modelId="{BF8DCFBD-DC69-478E-99A3-31E7FDEC4815}" srcId="{355353AD-B883-4098-B114-FB80F2827C91}" destId="{E2B21A01-E1EF-4060-8A62-25F6D19F401B}" srcOrd="0" destOrd="0" parTransId="{EC70BDB5-9782-475E-BF6F-E86657268DC2}" sibTransId="{93114C7A-50CF-40BE-9583-9E412AC30073}"/>
    <dgm:cxn modelId="{3E3625C9-2863-4ABD-8EB7-F22F15EB23B2}" type="presOf" srcId="{A848319E-AD4A-464E-A2C4-74E3193EB9ED}" destId="{4F9924CF-5DAA-4083-914B-C4D8F353BF29}" srcOrd="0" destOrd="0" presId="urn:microsoft.com/office/officeart/2005/8/layout/hierarchy1"/>
    <dgm:cxn modelId="{AE32D3CF-1F24-4AC4-B7EA-E2211083743E}" type="presOf" srcId="{0FBD01DB-24B4-4751-A2B8-91F039923B75}" destId="{1B0E54E4-D7E1-4211-9042-40C35B6B38E7}" srcOrd="0" destOrd="0" presId="urn:microsoft.com/office/officeart/2005/8/layout/hierarchy1"/>
    <dgm:cxn modelId="{D79567DD-DF1C-4FE1-BE08-E65C137C716C}" type="presOf" srcId="{355353AD-B883-4098-B114-FB80F2827C91}" destId="{3AF0F5CC-AA05-4DD7-8505-D55A65599C4C}" srcOrd="0" destOrd="0" presId="urn:microsoft.com/office/officeart/2005/8/layout/hierarchy1"/>
    <dgm:cxn modelId="{6B0FD6EA-FE08-4594-9DC5-A667CDAF543A}" type="presOf" srcId="{EC70BDB5-9782-475E-BF6F-E86657268DC2}" destId="{D9425F67-4A64-4FCF-9BC6-3036453DF6ED}" srcOrd="0" destOrd="0" presId="urn:microsoft.com/office/officeart/2005/8/layout/hierarchy1"/>
    <dgm:cxn modelId="{674966EF-E3FE-4538-8F3D-5392514DCED8}" srcId="{A848319E-AD4A-464E-A2C4-74E3193EB9ED}" destId="{AD6418D4-7FD7-4ABC-9CCC-AB9A13E0664A}" srcOrd="0" destOrd="0" parTransId="{0FBD01DB-24B4-4751-A2B8-91F039923B75}" sibTransId="{B44E88A3-3360-4AA8-B74C-6F5A7A908BD8}"/>
    <dgm:cxn modelId="{70FD41F1-2C77-482C-A1C2-9B9D5322AD58}" type="presOf" srcId="{F344D2CD-BF87-4BC1-A405-5A1F472D07FF}" destId="{6F82F454-0F48-4DCB-8B2B-65FD7B8059FB}" srcOrd="0" destOrd="0" presId="urn:microsoft.com/office/officeart/2005/8/layout/hierarchy1"/>
    <dgm:cxn modelId="{4600E6F3-5F4E-4267-8CB2-6EBA54712075}" type="presOf" srcId="{8E1E9FCC-90E9-4521-A8CE-B1512D65AAE3}" destId="{B559A561-87E4-4476-BA5D-0994DF23C68E}" srcOrd="0" destOrd="0" presId="urn:microsoft.com/office/officeart/2005/8/layout/hierarchy1"/>
    <dgm:cxn modelId="{A87D31F6-E224-40F0-A6FA-4F39A31CF0B0}" type="presOf" srcId="{AD6418D4-7FD7-4ABC-9CCC-AB9A13E0664A}" destId="{E858E009-E9E9-487D-9C62-06E70795300B}" srcOrd="0" destOrd="0" presId="urn:microsoft.com/office/officeart/2005/8/layout/hierarchy1"/>
    <dgm:cxn modelId="{A60714F9-7964-4E13-94EB-19B7C410696A}" srcId="{F344D2CD-BF87-4BC1-A405-5A1F472D07FF}" destId="{325DB294-78C2-45FD-89EE-F72B98FA09A9}" srcOrd="3" destOrd="0" parTransId="{57F4ABF1-64F4-409F-8D90-93ED9A64C76C}" sibTransId="{FCDCFEFA-5885-4F4D-A846-96190A9B842D}"/>
    <dgm:cxn modelId="{BBC04CFE-BFEA-433F-ABC7-C72B3B278F52}" srcId="{F344D2CD-BF87-4BC1-A405-5A1F472D07FF}" destId="{A848319E-AD4A-464E-A2C4-74E3193EB9ED}" srcOrd="1" destOrd="0" parTransId="{3415E47D-34E6-441F-835F-F2B05FC380D4}" sibTransId="{5D2B95AE-F739-4532-A98D-93C6FF86F755}"/>
    <dgm:cxn modelId="{E99BF18D-3E2E-4C2F-BD48-2C3A9E73241B}" type="presParOf" srcId="{6F82F454-0F48-4DCB-8B2B-65FD7B8059FB}" destId="{DE5598A3-358A-4A2D-8F65-F95C90208509}" srcOrd="0" destOrd="0" presId="urn:microsoft.com/office/officeart/2005/8/layout/hierarchy1"/>
    <dgm:cxn modelId="{E11A4690-D695-42B3-ABDC-AEFFD61F47CC}" type="presParOf" srcId="{DE5598A3-358A-4A2D-8F65-F95C90208509}" destId="{F57F3254-F1FC-42F5-97E6-EA7B441E0FDE}" srcOrd="0" destOrd="0" presId="urn:microsoft.com/office/officeart/2005/8/layout/hierarchy1"/>
    <dgm:cxn modelId="{020A3C66-8EEE-42C7-B523-5AFC3168967F}" type="presParOf" srcId="{F57F3254-F1FC-42F5-97E6-EA7B441E0FDE}" destId="{2D6226C7-3341-492D-BB25-9F6C22F0147A}" srcOrd="0" destOrd="0" presId="urn:microsoft.com/office/officeart/2005/8/layout/hierarchy1"/>
    <dgm:cxn modelId="{6DF1B90E-4F30-4DA3-9EF8-1E61B783256A}" type="presParOf" srcId="{F57F3254-F1FC-42F5-97E6-EA7B441E0FDE}" destId="{DC86E7DC-C9A1-48CB-9B18-144C2D9754B0}" srcOrd="1" destOrd="0" presId="urn:microsoft.com/office/officeart/2005/8/layout/hierarchy1"/>
    <dgm:cxn modelId="{2FFD0482-EFFE-410D-82F2-DF75168FF55C}" type="presParOf" srcId="{DE5598A3-358A-4A2D-8F65-F95C90208509}" destId="{527AAFE4-FF94-4328-B74B-CBDB747655CD}" srcOrd="1" destOrd="0" presId="urn:microsoft.com/office/officeart/2005/8/layout/hierarchy1"/>
    <dgm:cxn modelId="{78F6C4C1-3316-4431-9D40-1E716F27F593}" type="presParOf" srcId="{527AAFE4-FF94-4328-B74B-CBDB747655CD}" destId="{4F7AF812-2C68-4626-BDE8-3F34EC69890D}" srcOrd="0" destOrd="0" presId="urn:microsoft.com/office/officeart/2005/8/layout/hierarchy1"/>
    <dgm:cxn modelId="{EC7E2EBF-914C-4C41-9C3E-76081E5A247F}" type="presParOf" srcId="{527AAFE4-FF94-4328-B74B-CBDB747655CD}" destId="{E1D711C6-27A5-4EA5-90B9-ED1CD9EF5DAB}" srcOrd="1" destOrd="0" presId="urn:microsoft.com/office/officeart/2005/8/layout/hierarchy1"/>
    <dgm:cxn modelId="{3328EB6A-D6C6-4E34-AC46-C8E753CEB75B}" type="presParOf" srcId="{E1D711C6-27A5-4EA5-90B9-ED1CD9EF5DAB}" destId="{CFCCDFD5-27D6-40AB-BE1A-22078CE4C340}" srcOrd="0" destOrd="0" presId="urn:microsoft.com/office/officeart/2005/8/layout/hierarchy1"/>
    <dgm:cxn modelId="{69628189-B167-4DB4-969E-9A3E22C9FD50}" type="presParOf" srcId="{CFCCDFD5-27D6-40AB-BE1A-22078CE4C340}" destId="{D04F253A-FB4F-4A1E-8382-872389552D71}" srcOrd="0" destOrd="0" presId="urn:microsoft.com/office/officeart/2005/8/layout/hierarchy1"/>
    <dgm:cxn modelId="{B78396F8-1D86-4112-9088-D7B5546FE9A2}" type="presParOf" srcId="{CFCCDFD5-27D6-40AB-BE1A-22078CE4C340}" destId="{7BB697B7-F63E-4BA4-8CB4-A50943D0717D}" srcOrd="1" destOrd="0" presId="urn:microsoft.com/office/officeart/2005/8/layout/hierarchy1"/>
    <dgm:cxn modelId="{8C252125-DEB6-4ED0-A45A-F59072C1DFEC}" type="presParOf" srcId="{E1D711C6-27A5-4EA5-90B9-ED1CD9EF5DAB}" destId="{6FD08A3F-7B6F-46C3-B6E1-42B93B05E7F9}" srcOrd="1" destOrd="0" presId="urn:microsoft.com/office/officeart/2005/8/layout/hierarchy1"/>
    <dgm:cxn modelId="{EC754E97-98B9-45B7-B80F-3DB087BB0D44}" type="presParOf" srcId="{6F82F454-0F48-4DCB-8B2B-65FD7B8059FB}" destId="{E2EF8661-A7B1-42B5-880B-89D96D3088CC}" srcOrd="1" destOrd="0" presId="urn:microsoft.com/office/officeart/2005/8/layout/hierarchy1"/>
    <dgm:cxn modelId="{CFD76E24-B0D5-4A8A-9D4D-26AF5CB1DE19}" type="presParOf" srcId="{E2EF8661-A7B1-42B5-880B-89D96D3088CC}" destId="{C4FDA581-008C-4699-AA2F-32B13B78D54A}" srcOrd="0" destOrd="0" presId="urn:microsoft.com/office/officeart/2005/8/layout/hierarchy1"/>
    <dgm:cxn modelId="{F68D79A4-D5BC-451E-8B83-C5EBC66167EC}" type="presParOf" srcId="{C4FDA581-008C-4699-AA2F-32B13B78D54A}" destId="{D4F31761-A42E-4300-A2B4-A55EB5D33D3C}" srcOrd="0" destOrd="0" presId="urn:microsoft.com/office/officeart/2005/8/layout/hierarchy1"/>
    <dgm:cxn modelId="{A596172D-4F80-408F-8A1A-749B12179BBF}" type="presParOf" srcId="{C4FDA581-008C-4699-AA2F-32B13B78D54A}" destId="{4F9924CF-5DAA-4083-914B-C4D8F353BF29}" srcOrd="1" destOrd="0" presId="urn:microsoft.com/office/officeart/2005/8/layout/hierarchy1"/>
    <dgm:cxn modelId="{720C8C5A-5478-45C8-A665-8F94AB932EF9}" type="presParOf" srcId="{E2EF8661-A7B1-42B5-880B-89D96D3088CC}" destId="{2F1BBE99-74C5-4F4A-A386-7471B4A7724A}" srcOrd="1" destOrd="0" presId="urn:microsoft.com/office/officeart/2005/8/layout/hierarchy1"/>
    <dgm:cxn modelId="{110572A1-1D54-444C-A8D9-46D4994F9566}" type="presParOf" srcId="{2F1BBE99-74C5-4F4A-A386-7471B4A7724A}" destId="{1B0E54E4-D7E1-4211-9042-40C35B6B38E7}" srcOrd="0" destOrd="0" presId="urn:microsoft.com/office/officeart/2005/8/layout/hierarchy1"/>
    <dgm:cxn modelId="{C1BDD1C0-5316-40DE-8194-5FE5678ABAA9}" type="presParOf" srcId="{2F1BBE99-74C5-4F4A-A386-7471B4A7724A}" destId="{5D6A024D-2206-452B-90B1-677679541665}" srcOrd="1" destOrd="0" presId="urn:microsoft.com/office/officeart/2005/8/layout/hierarchy1"/>
    <dgm:cxn modelId="{B359EA92-3790-468F-ACCF-3F438D64AAF3}" type="presParOf" srcId="{5D6A024D-2206-452B-90B1-677679541665}" destId="{852DBE44-5A17-4C73-A033-E980DE6B0424}" srcOrd="0" destOrd="0" presId="urn:microsoft.com/office/officeart/2005/8/layout/hierarchy1"/>
    <dgm:cxn modelId="{5A77C37F-5712-44D2-9BEA-7436EAFBFFDB}" type="presParOf" srcId="{852DBE44-5A17-4C73-A033-E980DE6B0424}" destId="{9B894518-4849-443E-A47A-F0EAE32F19D9}" srcOrd="0" destOrd="0" presId="urn:microsoft.com/office/officeart/2005/8/layout/hierarchy1"/>
    <dgm:cxn modelId="{35F76201-9CCE-4616-B041-C09813EC0EFA}" type="presParOf" srcId="{852DBE44-5A17-4C73-A033-E980DE6B0424}" destId="{E858E009-E9E9-487D-9C62-06E70795300B}" srcOrd="1" destOrd="0" presId="urn:microsoft.com/office/officeart/2005/8/layout/hierarchy1"/>
    <dgm:cxn modelId="{743F3771-E4BB-4BC9-890B-8992444B821B}" type="presParOf" srcId="{5D6A024D-2206-452B-90B1-677679541665}" destId="{13FF700E-7592-4B2B-9694-AA3F63EF8FE0}" srcOrd="1" destOrd="0" presId="urn:microsoft.com/office/officeart/2005/8/layout/hierarchy1"/>
    <dgm:cxn modelId="{D45DBE55-8286-4F9E-9543-C68F2E4014C5}" type="presParOf" srcId="{6F82F454-0F48-4DCB-8B2B-65FD7B8059FB}" destId="{1946885E-E456-4759-A631-C0388252ADA6}" srcOrd="2" destOrd="0" presId="urn:microsoft.com/office/officeart/2005/8/layout/hierarchy1"/>
    <dgm:cxn modelId="{BE2F6F94-3EDA-4328-BD06-A0EB7B1CE903}" type="presParOf" srcId="{1946885E-E456-4759-A631-C0388252ADA6}" destId="{3BA18F30-5037-407E-82B6-06634FE7A70E}" srcOrd="0" destOrd="0" presId="urn:microsoft.com/office/officeart/2005/8/layout/hierarchy1"/>
    <dgm:cxn modelId="{7AEE5D6B-2B47-45EB-A8CB-8670A8ADE4B0}" type="presParOf" srcId="{3BA18F30-5037-407E-82B6-06634FE7A70E}" destId="{42753E12-48D1-4E3E-9912-D4E33316F9F1}" srcOrd="0" destOrd="0" presId="urn:microsoft.com/office/officeart/2005/8/layout/hierarchy1"/>
    <dgm:cxn modelId="{8946F8AF-07F2-4198-A611-81E9E1A7B8E1}" type="presParOf" srcId="{3BA18F30-5037-407E-82B6-06634FE7A70E}" destId="{3AF0F5CC-AA05-4DD7-8505-D55A65599C4C}" srcOrd="1" destOrd="0" presId="urn:microsoft.com/office/officeart/2005/8/layout/hierarchy1"/>
    <dgm:cxn modelId="{D8FACDD0-DC5D-4809-8130-69378B2B1C6D}" type="presParOf" srcId="{1946885E-E456-4759-A631-C0388252ADA6}" destId="{2D0F351B-DFE8-421A-BFAF-B03A46DD1812}" srcOrd="1" destOrd="0" presId="urn:microsoft.com/office/officeart/2005/8/layout/hierarchy1"/>
    <dgm:cxn modelId="{959978FC-57DC-46E4-82C3-5D769A6F4D94}" type="presParOf" srcId="{2D0F351B-DFE8-421A-BFAF-B03A46DD1812}" destId="{D9425F67-4A64-4FCF-9BC6-3036453DF6ED}" srcOrd="0" destOrd="0" presId="urn:microsoft.com/office/officeart/2005/8/layout/hierarchy1"/>
    <dgm:cxn modelId="{B23852BA-860A-44A9-91D9-36A1C488FA66}" type="presParOf" srcId="{2D0F351B-DFE8-421A-BFAF-B03A46DD1812}" destId="{E4AFB075-C30B-4FA1-96B3-604718CDC611}" srcOrd="1" destOrd="0" presId="urn:microsoft.com/office/officeart/2005/8/layout/hierarchy1"/>
    <dgm:cxn modelId="{D2CC3C68-0951-45A8-BC57-91734AD47020}" type="presParOf" srcId="{E4AFB075-C30B-4FA1-96B3-604718CDC611}" destId="{5FB9F53D-646A-4A3F-8884-BA5C6E767392}" srcOrd="0" destOrd="0" presId="urn:microsoft.com/office/officeart/2005/8/layout/hierarchy1"/>
    <dgm:cxn modelId="{FA3A5FBB-2105-4447-8075-71BED58D89F2}" type="presParOf" srcId="{5FB9F53D-646A-4A3F-8884-BA5C6E767392}" destId="{E2D5841F-519F-468C-83B0-89958C2A432C}" srcOrd="0" destOrd="0" presId="urn:microsoft.com/office/officeart/2005/8/layout/hierarchy1"/>
    <dgm:cxn modelId="{1A39C608-69B5-4326-A611-04A2673FC22B}" type="presParOf" srcId="{5FB9F53D-646A-4A3F-8884-BA5C6E767392}" destId="{1DB88743-AFEA-4DAA-96CF-317A1527895F}" srcOrd="1" destOrd="0" presId="urn:microsoft.com/office/officeart/2005/8/layout/hierarchy1"/>
    <dgm:cxn modelId="{39A3D024-CF5D-4672-8BB0-FAA336FECCD1}" type="presParOf" srcId="{E4AFB075-C30B-4FA1-96B3-604718CDC611}" destId="{E42BE1CD-7255-477F-A49A-1513D9C8ABB8}" srcOrd="1" destOrd="0" presId="urn:microsoft.com/office/officeart/2005/8/layout/hierarchy1"/>
    <dgm:cxn modelId="{F8151546-61EE-4EB5-BCD8-170ADFC4C2C6}" type="presParOf" srcId="{6F82F454-0F48-4DCB-8B2B-65FD7B8059FB}" destId="{5C2A70F7-2438-4073-AF02-D1EF0C032C30}" srcOrd="3" destOrd="0" presId="urn:microsoft.com/office/officeart/2005/8/layout/hierarchy1"/>
    <dgm:cxn modelId="{55B388A6-5312-4FD4-AE2A-E8A4E2E6ACCE}" type="presParOf" srcId="{5C2A70F7-2438-4073-AF02-D1EF0C032C30}" destId="{C6287F49-0AE6-41CF-852E-CC4CBE54E344}" srcOrd="0" destOrd="0" presId="urn:microsoft.com/office/officeart/2005/8/layout/hierarchy1"/>
    <dgm:cxn modelId="{25AF5142-AD5F-4A9E-8B3F-C944DF19CEF8}" type="presParOf" srcId="{C6287F49-0AE6-41CF-852E-CC4CBE54E344}" destId="{19E04353-046E-4DE0-BC81-6D73B3138711}" srcOrd="0" destOrd="0" presId="urn:microsoft.com/office/officeart/2005/8/layout/hierarchy1"/>
    <dgm:cxn modelId="{27A86FBD-6DB9-41E4-8714-7B37851B3BF5}" type="presParOf" srcId="{C6287F49-0AE6-41CF-852E-CC4CBE54E344}" destId="{540B6DE8-C71B-4618-A4AF-8F0CD5108AAE}" srcOrd="1" destOrd="0" presId="urn:microsoft.com/office/officeart/2005/8/layout/hierarchy1"/>
    <dgm:cxn modelId="{8CFA4665-E3C8-4B41-BD4E-C7604FEC0F11}" type="presParOf" srcId="{5C2A70F7-2438-4073-AF02-D1EF0C032C30}" destId="{724AD746-B5D0-4A46-89BD-F17B0C88A866}" srcOrd="1" destOrd="0" presId="urn:microsoft.com/office/officeart/2005/8/layout/hierarchy1"/>
    <dgm:cxn modelId="{7330B3D6-F47B-49B6-801E-0FBDCC58D6AC}" type="presParOf" srcId="{724AD746-B5D0-4A46-89BD-F17B0C88A866}" destId="{4666CEED-EA64-4D06-AF10-78CD39E6BFC6}" srcOrd="0" destOrd="0" presId="urn:microsoft.com/office/officeart/2005/8/layout/hierarchy1"/>
    <dgm:cxn modelId="{CA92CA36-3B95-4C7B-A6AD-21613538A937}" type="presParOf" srcId="{724AD746-B5D0-4A46-89BD-F17B0C88A866}" destId="{92B6DC6B-407F-4B27-8C5B-BA3E8E09F10F}" srcOrd="1" destOrd="0" presId="urn:microsoft.com/office/officeart/2005/8/layout/hierarchy1"/>
    <dgm:cxn modelId="{46BAB81C-DB50-4378-BBDB-1EDB9AC41771}" type="presParOf" srcId="{92B6DC6B-407F-4B27-8C5B-BA3E8E09F10F}" destId="{DE818F03-4A68-451A-B63C-445630ED4AF9}" srcOrd="0" destOrd="0" presId="urn:microsoft.com/office/officeart/2005/8/layout/hierarchy1"/>
    <dgm:cxn modelId="{FB104EC8-9958-400F-80C6-869E8F96B562}" type="presParOf" srcId="{DE818F03-4A68-451A-B63C-445630ED4AF9}" destId="{84DD816B-6711-4A47-A192-9CDF8FAB770D}" srcOrd="0" destOrd="0" presId="urn:microsoft.com/office/officeart/2005/8/layout/hierarchy1"/>
    <dgm:cxn modelId="{4A2D2FFA-A4DB-4ED4-A7D2-C972AB9C3FBE}" type="presParOf" srcId="{DE818F03-4A68-451A-B63C-445630ED4AF9}" destId="{B559A561-87E4-4476-BA5D-0994DF23C68E}" srcOrd="1" destOrd="0" presId="urn:microsoft.com/office/officeart/2005/8/layout/hierarchy1"/>
    <dgm:cxn modelId="{ABE1FB81-6A97-4828-9D7C-8051A09BA8CA}" type="presParOf" srcId="{92B6DC6B-407F-4B27-8C5B-BA3E8E09F10F}" destId="{91F39ED3-243F-4FF6-B4EF-1C56BD8EFAF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6479B5-1B83-42BB-909C-B318A54DF662}"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9AF73AA-620F-4E13-9202-B1A65B500803}">
      <dgm:prSet/>
      <dgm:spPr/>
      <dgm:t>
        <a:bodyPr/>
        <a:lstStyle/>
        <a:p>
          <a:r>
            <a:rPr lang="en-US" b="1"/>
            <a:t>Incident user design: at risk period begins on the date of discharge/treatment (index date), not the preceding transplant date</a:t>
          </a:r>
        </a:p>
      </dgm:t>
    </dgm:pt>
    <dgm:pt modelId="{12A6C13A-5F48-417A-8DCA-BAF36F650D15}" type="parTrans" cxnId="{E271C694-A050-4AC1-97FF-F3AD6B8D2C89}">
      <dgm:prSet/>
      <dgm:spPr/>
      <dgm:t>
        <a:bodyPr/>
        <a:lstStyle/>
        <a:p>
          <a:endParaRPr lang="en-US"/>
        </a:p>
      </dgm:t>
    </dgm:pt>
    <dgm:pt modelId="{AE9AC030-4968-4C0D-A6F1-96278BAA6B59}" type="sibTrans" cxnId="{E271C694-A050-4AC1-97FF-F3AD6B8D2C89}">
      <dgm:prSet/>
      <dgm:spPr/>
      <dgm:t>
        <a:bodyPr/>
        <a:lstStyle/>
        <a:p>
          <a:endParaRPr lang="en-US"/>
        </a:p>
      </dgm:t>
    </dgm:pt>
    <dgm:pt modelId="{2FDE2E56-1028-4E99-94F5-A86FC76E1B61}">
      <dgm:prSet/>
      <dgm:spPr/>
      <dgm:t>
        <a:bodyPr/>
        <a:lstStyle/>
        <a:p>
          <a:r>
            <a:rPr lang="en-US"/>
            <a:t>Interpretation is made in relation to discharge date</a:t>
          </a:r>
        </a:p>
      </dgm:t>
    </dgm:pt>
    <dgm:pt modelId="{15B26C30-A912-4A11-8131-25AFB3F2E86F}" type="parTrans" cxnId="{6727BAA8-0EEB-497F-A511-155C23261AFC}">
      <dgm:prSet/>
      <dgm:spPr/>
      <dgm:t>
        <a:bodyPr/>
        <a:lstStyle/>
        <a:p>
          <a:endParaRPr lang="en-US"/>
        </a:p>
      </dgm:t>
    </dgm:pt>
    <dgm:pt modelId="{74146645-CBF2-4ED6-B647-6508F4E03104}" type="sibTrans" cxnId="{6727BAA8-0EEB-497F-A511-155C23261AFC}">
      <dgm:prSet/>
      <dgm:spPr/>
      <dgm:t>
        <a:bodyPr/>
        <a:lstStyle/>
        <a:p>
          <a:endParaRPr lang="en-US"/>
        </a:p>
      </dgm:t>
    </dgm:pt>
    <dgm:pt modelId="{807B8549-8649-4114-91F4-DEFF0E6DD2D9}">
      <dgm:prSet/>
      <dgm:spPr/>
      <dgm:t>
        <a:bodyPr/>
        <a:lstStyle/>
        <a:p>
          <a:r>
            <a:rPr lang="en-US"/>
            <a:t>100% of patients are present in the at-risk population at Time 0.</a:t>
          </a:r>
        </a:p>
      </dgm:t>
    </dgm:pt>
    <dgm:pt modelId="{E3807375-5BA7-45B6-98B0-1AB0E262BFEC}" type="parTrans" cxnId="{9BE8FE24-DC6B-4708-AD14-B91398B45F0F}">
      <dgm:prSet/>
      <dgm:spPr/>
      <dgm:t>
        <a:bodyPr/>
        <a:lstStyle/>
        <a:p>
          <a:endParaRPr lang="en-US"/>
        </a:p>
      </dgm:t>
    </dgm:pt>
    <dgm:pt modelId="{42F8120B-42AD-4D47-A5F0-6AA29C592889}" type="sibTrans" cxnId="{9BE8FE24-DC6B-4708-AD14-B91398B45F0F}">
      <dgm:prSet/>
      <dgm:spPr/>
      <dgm:t>
        <a:bodyPr/>
        <a:lstStyle/>
        <a:p>
          <a:endParaRPr lang="en-US"/>
        </a:p>
      </dgm:t>
    </dgm:pt>
    <dgm:pt modelId="{CDD05AD0-AC97-4B46-AB51-03666BE3C7A5}">
      <dgm:prSet/>
      <dgm:spPr/>
      <dgm:t>
        <a:bodyPr/>
        <a:lstStyle/>
        <a:p>
          <a:r>
            <a:rPr lang="en-US" b="1"/>
            <a:t>Left-truncation: patients undergoing transplant (index date) are allowed to enter the at-risk population at the time of discharge/treatment</a:t>
          </a:r>
        </a:p>
      </dgm:t>
    </dgm:pt>
    <dgm:pt modelId="{49DC6503-2974-437B-B2E9-C9C8DD2FA49E}" type="parTrans" cxnId="{08E43A9A-3B3C-4EF0-8868-A723C76D8CEC}">
      <dgm:prSet/>
      <dgm:spPr/>
      <dgm:t>
        <a:bodyPr/>
        <a:lstStyle/>
        <a:p>
          <a:endParaRPr lang="en-US"/>
        </a:p>
      </dgm:t>
    </dgm:pt>
    <dgm:pt modelId="{98F1406C-C4F6-4465-8B79-41C0736999E4}" type="sibTrans" cxnId="{08E43A9A-3B3C-4EF0-8868-A723C76D8CEC}">
      <dgm:prSet/>
      <dgm:spPr/>
      <dgm:t>
        <a:bodyPr/>
        <a:lstStyle/>
        <a:p>
          <a:endParaRPr lang="en-US"/>
        </a:p>
      </dgm:t>
    </dgm:pt>
    <dgm:pt modelId="{31EB0785-9626-4F6F-8BFD-1F4F116C612B}">
      <dgm:prSet/>
      <dgm:spPr/>
      <dgm:t>
        <a:bodyPr/>
        <a:lstStyle/>
        <a:p>
          <a:r>
            <a:rPr lang="en-US"/>
            <a:t>Interpretation is made in relation to transplant date</a:t>
          </a:r>
        </a:p>
      </dgm:t>
    </dgm:pt>
    <dgm:pt modelId="{989A567B-3420-4193-A092-4084BD5FB0A8}" type="parTrans" cxnId="{F36BDB8C-F74D-4D56-AA11-C2E73963BDBB}">
      <dgm:prSet/>
      <dgm:spPr/>
      <dgm:t>
        <a:bodyPr/>
        <a:lstStyle/>
        <a:p>
          <a:endParaRPr lang="en-US"/>
        </a:p>
      </dgm:t>
    </dgm:pt>
    <dgm:pt modelId="{7ED4DAE3-1F85-43E2-86F5-7830CFD5E364}" type="sibTrans" cxnId="{F36BDB8C-F74D-4D56-AA11-C2E73963BDBB}">
      <dgm:prSet/>
      <dgm:spPr/>
      <dgm:t>
        <a:bodyPr/>
        <a:lstStyle/>
        <a:p>
          <a:endParaRPr lang="en-US"/>
        </a:p>
      </dgm:t>
    </dgm:pt>
    <dgm:pt modelId="{EB13F313-152D-4935-8FC4-0CA90665C3A2}">
      <dgm:prSet/>
      <dgm:spPr/>
      <dgm:t>
        <a:bodyPr/>
        <a:lstStyle/>
        <a:p>
          <a:r>
            <a:rPr lang="en-US"/>
            <a:t>&lt;100% of patients are present in the at-risk population at Time 0.</a:t>
          </a:r>
        </a:p>
      </dgm:t>
    </dgm:pt>
    <dgm:pt modelId="{5D7A0953-CAAD-4D1E-836A-23EA88E00AE2}" type="parTrans" cxnId="{9508F5AC-A287-4745-A0A5-1AFD8A16A22B}">
      <dgm:prSet/>
      <dgm:spPr/>
      <dgm:t>
        <a:bodyPr/>
        <a:lstStyle/>
        <a:p>
          <a:endParaRPr lang="en-US"/>
        </a:p>
      </dgm:t>
    </dgm:pt>
    <dgm:pt modelId="{96EE559C-1F95-41AC-B80C-3909D8B7E4D6}" type="sibTrans" cxnId="{9508F5AC-A287-4745-A0A5-1AFD8A16A22B}">
      <dgm:prSet/>
      <dgm:spPr/>
      <dgm:t>
        <a:bodyPr/>
        <a:lstStyle/>
        <a:p>
          <a:endParaRPr lang="en-US"/>
        </a:p>
      </dgm:t>
    </dgm:pt>
    <dgm:pt modelId="{72742A0B-B60A-4767-9CA7-4A6C88329B95}">
      <dgm:prSet/>
      <dgm:spPr/>
      <dgm:t>
        <a:bodyPr/>
        <a:lstStyle/>
        <a:p>
          <a:endParaRPr lang="en-US"/>
        </a:p>
      </dgm:t>
    </dgm:pt>
    <dgm:pt modelId="{37B35345-F8ED-4A62-BD99-540FE027E1E3}" type="parTrans" cxnId="{CF57F57D-1B3B-4043-8A0C-559869FC497B}">
      <dgm:prSet/>
      <dgm:spPr/>
      <dgm:t>
        <a:bodyPr/>
        <a:lstStyle/>
        <a:p>
          <a:endParaRPr lang="en-US"/>
        </a:p>
      </dgm:t>
    </dgm:pt>
    <dgm:pt modelId="{FAD72BE5-A609-413B-A736-C0B4ACB336A2}" type="sibTrans" cxnId="{CF57F57D-1B3B-4043-8A0C-559869FC497B}">
      <dgm:prSet/>
      <dgm:spPr/>
      <dgm:t>
        <a:bodyPr/>
        <a:lstStyle/>
        <a:p>
          <a:endParaRPr lang="en-US"/>
        </a:p>
      </dgm:t>
    </dgm:pt>
    <dgm:pt modelId="{805CB1FE-CA8F-4EC5-9261-20BCD0162CA6}">
      <dgm:prSet/>
      <dgm:spPr/>
      <dgm:t>
        <a:bodyPr/>
        <a:lstStyle/>
        <a:p>
          <a:endParaRPr lang="en-US"/>
        </a:p>
      </dgm:t>
    </dgm:pt>
    <dgm:pt modelId="{7B063D50-618E-4A37-9D41-6FC039EE798F}" type="parTrans" cxnId="{0F89BE5D-A191-4A32-9BE8-5C4CCBEC2B14}">
      <dgm:prSet/>
      <dgm:spPr/>
      <dgm:t>
        <a:bodyPr/>
        <a:lstStyle/>
        <a:p>
          <a:endParaRPr lang="en-US"/>
        </a:p>
      </dgm:t>
    </dgm:pt>
    <dgm:pt modelId="{3635288D-6B9F-4028-B11A-EADF9B038D11}" type="sibTrans" cxnId="{0F89BE5D-A191-4A32-9BE8-5C4CCBEC2B14}">
      <dgm:prSet/>
      <dgm:spPr/>
      <dgm:t>
        <a:bodyPr/>
        <a:lstStyle/>
        <a:p>
          <a:endParaRPr lang="en-US"/>
        </a:p>
      </dgm:t>
    </dgm:pt>
    <dgm:pt modelId="{E9CC9647-0D1C-4895-854D-E146B8833778}" type="pres">
      <dgm:prSet presAssocID="{B86479B5-1B83-42BB-909C-B318A54DF662}" presName="Name0" presStyleCnt="0">
        <dgm:presLayoutVars>
          <dgm:dir/>
          <dgm:animLvl val="lvl"/>
          <dgm:resizeHandles val="exact"/>
        </dgm:presLayoutVars>
      </dgm:prSet>
      <dgm:spPr/>
    </dgm:pt>
    <dgm:pt modelId="{793BC943-9794-46E7-A205-C794568A10F2}" type="pres">
      <dgm:prSet presAssocID="{69AF73AA-620F-4E13-9202-B1A65B500803}" presName="composite" presStyleCnt="0"/>
      <dgm:spPr/>
    </dgm:pt>
    <dgm:pt modelId="{69419163-CE85-45A6-AFEE-2A232A3FA117}" type="pres">
      <dgm:prSet presAssocID="{69AF73AA-620F-4E13-9202-B1A65B500803}" presName="parTx" presStyleLbl="alignNode1" presStyleIdx="0" presStyleCnt="2">
        <dgm:presLayoutVars>
          <dgm:chMax val="0"/>
          <dgm:chPref val="0"/>
          <dgm:bulletEnabled val="1"/>
        </dgm:presLayoutVars>
      </dgm:prSet>
      <dgm:spPr/>
    </dgm:pt>
    <dgm:pt modelId="{68809D9A-70E3-416F-BAAC-3B071EF03BC7}" type="pres">
      <dgm:prSet presAssocID="{69AF73AA-620F-4E13-9202-B1A65B500803}" presName="desTx" presStyleLbl="alignAccFollowNode1" presStyleIdx="0" presStyleCnt="2">
        <dgm:presLayoutVars>
          <dgm:bulletEnabled val="1"/>
        </dgm:presLayoutVars>
      </dgm:prSet>
      <dgm:spPr/>
    </dgm:pt>
    <dgm:pt modelId="{088A9745-C6E4-428A-ABE8-8996AC6C7248}" type="pres">
      <dgm:prSet presAssocID="{AE9AC030-4968-4C0D-A6F1-96278BAA6B59}" presName="space" presStyleCnt="0"/>
      <dgm:spPr/>
    </dgm:pt>
    <dgm:pt modelId="{0E2C0CA2-75D7-416A-8B86-02098FAF1D7D}" type="pres">
      <dgm:prSet presAssocID="{CDD05AD0-AC97-4B46-AB51-03666BE3C7A5}" presName="composite" presStyleCnt="0"/>
      <dgm:spPr/>
    </dgm:pt>
    <dgm:pt modelId="{E41366BB-3464-466F-AD4C-4B687AD20FCE}" type="pres">
      <dgm:prSet presAssocID="{CDD05AD0-AC97-4B46-AB51-03666BE3C7A5}" presName="parTx" presStyleLbl="alignNode1" presStyleIdx="1" presStyleCnt="2">
        <dgm:presLayoutVars>
          <dgm:chMax val="0"/>
          <dgm:chPref val="0"/>
          <dgm:bulletEnabled val="1"/>
        </dgm:presLayoutVars>
      </dgm:prSet>
      <dgm:spPr/>
    </dgm:pt>
    <dgm:pt modelId="{744316E1-7240-4E38-9311-F1C3A7177473}" type="pres">
      <dgm:prSet presAssocID="{CDD05AD0-AC97-4B46-AB51-03666BE3C7A5}" presName="desTx" presStyleLbl="alignAccFollowNode1" presStyleIdx="1" presStyleCnt="2">
        <dgm:presLayoutVars>
          <dgm:bulletEnabled val="1"/>
        </dgm:presLayoutVars>
      </dgm:prSet>
      <dgm:spPr/>
    </dgm:pt>
  </dgm:ptLst>
  <dgm:cxnLst>
    <dgm:cxn modelId="{9BE8FE24-DC6B-4708-AD14-B91398B45F0F}" srcId="{69AF73AA-620F-4E13-9202-B1A65B500803}" destId="{807B8549-8649-4114-91F4-DEFF0E6DD2D9}" srcOrd="1" destOrd="0" parTransId="{E3807375-5BA7-45B6-98B0-1AB0E262BFEC}" sibTransId="{42F8120B-42AD-4D47-A5F0-6AA29C592889}"/>
    <dgm:cxn modelId="{EF4AAD3D-562E-4917-BFA5-0F612AFD2632}" type="presOf" srcId="{2FDE2E56-1028-4E99-94F5-A86FC76E1B61}" destId="{68809D9A-70E3-416F-BAAC-3B071EF03BC7}" srcOrd="0" destOrd="0" presId="urn:microsoft.com/office/officeart/2005/8/layout/hList1"/>
    <dgm:cxn modelId="{01FDA13F-30F3-4FF5-A2DC-176603440185}" type="presOf" srcId="{69AF73AA-620F-4E13-9202-B1A65B500803}" destId="{69419163-CE85-45A6-AFEE-2A232A3FA117}" srcOrd="0" destOrd="0" presId="urn:microsoft.com/office/officeart/2005/8/layout/hList1"/>
    <dgm:cxn modelId="{0F89BE5D-A191-4A32-9BE8-5C4CCBEC2B14}" srcId="{69AF73AA-620F-4E13-9202-B1A65B500803}" destId="{805CB1FE-CA8F-4EC5-9261-20BCD0162CA6}" srcOrd="2" destOrd="0" parTransId="{7B063D50-618E-4A37-9D41-6FC039EE798F}" sibTransId="{3635288D-6B9F-4028-B11A-EADF9B038D11}"/>
    <dgm:cxn modelId="{F6107954-06CE-42EA-8BFA-550D218256D6}" type="presOf" srcId="{807B8549-8649-4114-91F4-DEFF0E6DD2D9}" destId="{68809D9A-70E3-416F-BAAC-3B071EF03BC7}" srcOrd="0" destOrd="1" presId="urn:microsoft.com/office/officeart/2005/8/layout/hList1"/>
    <dgm:cxn modelId="{CF57F57D-1B3B-4043-8A0C-559869FC497B}" srcId="{69AF73AA-620F-4E13-9202-B1A65B500803}" destId="{72742A0B-B60A-4767-9CA7-4A6C88329B95}" srcOrd="3" destOrd="0" parTransId="{37B35345-F8ED-4A62-BD99-540FE027E1E3}" sibTransId="{FAD72BE5-A609-413B-A736-C0B4ACB336A2}"/>
    <dgm:cxn modelId="{FE9B368B-A293-48CD-AED3-7091E9F41763}" type="presOf" srcId="{B86479B5-1B83-42BB-909C-B318A54DF662}" destId="{E9CC9647-0D1C-4895-854D-E146B8833778}" srcOrd="0" destOrd="0" presId="urn:microsoft.com/office/officeart/2005/8/layout/hList1"/>
    <dgm:cxn modelId="{F36BDB8C-F74D-4D56-AA11-C2E73963BDBB}" srcId="{CDD05AD0-AC97-4B46-AB51-03666BE3C7A5}" destId="{31EB0785-9626-4F6F-8BFD-1F4F116C612B}" srcOrd="0" destOrd="0" parTransId="{989A567B-3420-4193-A092-4084BD5FB0A8}" sibTransId="{7ED4DAE3-1F85-43E2-86F5-7830CFD5E364}"/>
    <dgm:cxn modelId="{E271C694-A050-4AC1-97FF-F3AD6B8D2C89}" srcId="{B86479B5-1B83-42BB-909C-B318A54DF662}" destId="{69AF73AA-620F-4E13-9202-B1A65B500803}" srcOrd="0" destOrd="0" parTransId="{12A6C13A-5F48-417A-8DCA-BAF36F650D15}" sibTransId="{AE9AC030-4968-4C0D-A6F1-96278BAA6B59}"/>
    <dgm:cxn modelId="{08E43A9A-3B3C-4EF0-8868-A723C76D8CEC}" srcId="{B86479B5-1B83-42BB-909C-B318A54DF662}" destId="{CDD05AD0-AC97-4B46-AB51-03666BE3C7A5}" srcOrd="1" destOrd="0" parTransId="{49DC6503-2974-437B-B2E9-C9C8DD2FA49E}" sibTransId="{98F1406C-C4F6-4465-8B79-41C0736999E4}"/>
    <dgm:cxn modelId="{6727BAA8-0EEB-497F-A511-155C23261AFC}" srcId="{69AF73AA-620F-4E13-9202-B1A65B500803}" destId="{2FDE2E56-1028-4E99-94F5-A86FC76E1B61}" srcOrd="0" destOrd="0" parTransId="{15B26C30-A912-4A11-8131-25AFB3F2E86F}" sibTransId="{74146645-CBF2-4ED6-B647-6508F4E03104}"/>
    <dgm:cxn modelId="{9508F5AC-A287-4745-A0A5-1AFD8A16A22B}" srcId="{CDD05AD0-AC97-4B46-AB51-03666BE3C7A5}" destId="{EB13F313-152D-4935-8FC4-0CA90665C3A2}" srcOrd="1" destOrd="0" parTransId="{5D7A0953-CAAD-4D1E-836A-23EA88E00AE2}" sibTransId="{96EE559C-1F95-41AC-B80C-3909D8B7E4D6}"/>
    <dgm:cxn modelId="{AE60B2B8-67DE-43E3-9B48-0A05755F726E}" type="presOf" srcId="{805CB1FE-CA8F-4EC5-9261-20BCD0162CA6}" destId="{68809D9A-70E3-416F-BAAC-3B071EF03BC7}" srcOrd="0" destOrd="2" presId="urn:microsoft.com/office/officeart/2005/8/layout/hList1"/>
    <dgm:cxn modelId="{86F617BC-B236-4AC3-BB3E-DE261C859DA7}" type="presOf" srcId="{72742A0B-B60A-4767-9CA7-4A6C88329B95}" destId="{68809D9A-70E3-416F-BAAC-3B071EF03BC7}" srcOrd="0" destOrd="3" presId="urn:microsoft.com/office/officeart/2005/8/layout/hList1"/>
    <dgm:cxn modelId="{F9B961BD-A00C-41D1-805F-B049661408EF}" type="presOf" srcId="{EB13F313-152D-4935-8FC4-0CA90665C3A2}" destId="{744316E1-7240-4E38-9311-F1C3A7177473}" srcOrd="0" destOrd="1" presId="urn:microsoft.com/office/officeart/2005/8/layout/hList1"/>
    <dgm:cxn modelId="{AF7794DE-5EFD-4D2F-8691-3D9FE3B2D287}" type="presOf" srcId="{CDD05AD0-AC97-4B46-AB51-03666BE3C7A5}" destId="{E41366BB-3464-466F-AD4C-4B687AD20FCE}" srcOrd="0" destOrd="0" presId="urn:microsoft.com/office/officeart/2005/8/layout/hList1"/>
    <dgm:cxn modelId="{21D8FFF9-A886-49EE-B26A-CB23EF3F610C}" type="presOf" srcId="{31EB0785-9626-4F6F-8BFD-1F4F116C612B}" destId="{744316E1-7240-4E38-9311-F1C3A7177473}" srcOrd="0" destOrd="0" presId="urn:microsoft.com/office/officeart/2005/8/layout/hList1"/>
    <dgm:cxn modelId="{D75765D4-CEE8-49AA-948E-6B6BCAD22143}" type="presParOf" srcId="{E9CC9647-0D1C-4895-854D-E146B8833778}" destId="{793BC943-9794-46E7-A205-C794568A10F2}" srcOrd="0" destOrd="0" presId="urn:microsoft.com/office/officeart/2005/8/layout/hList1"/>
    <dgm:cxn modelId="{567E80A5-ED67-410C-9B7E-0937B64BE4CD}" type="presParOf" srcId="{793BC943-9794-46E7-A205-C794568A10F2}" destId="{69419163-CE85-45A6-AFEE-2A232A3FA117}" srcOrd="0" destOrd="0" presId="urn:microsoft.com/office/officeart/2005/8/layout/hList1"/>
    <dgm:cxn modelId="{97FF8DA8-BA20-4197-977F-3399035B8EB4}" type="presParOf" srcId="{793BC943-9794-46E7-A205-C794568A10F2}" destId="{68809D9A-70E3-416F-BAAC-3B071EF03BC7}" srcOrd="1" destOrd="0" presId="urn:microsoft.com/office/officeart/2005/8/layout/hList1"/>
    <dgm:cxn modelId="{6BC57D33-D98C-4915-A554-CACE7CCEB659}" type="presParOf" srcId="{E9CC9647-0D1C-4895-854D-E146B8833778}" destId="{088A9745-C6E4-428A-ABE8-8996AC6C7248}" srcOrd="1" destOrd="0" presId="urn:microsoft.com/office/officeart/2005/8/layout/hList1"/>
    <dgm:cxn modelId="{27259D28-C057-4614-A766-E42CBE3B944E}" type="presParOf" srcId="{E9CC9647-0D1C-4895-854D-E146B8833778}" destId="{0E2C0CA2-75D7-416A-8B86-02098FAF1D7D}" srcOrd="2" destOrd="0" presId="urn:microsoft.com/office/officeart/2005/8/layout/hList1"/>
    <dgm:cxn modelId="{EDDAB0E4-837D-41F2-A387-380DACBF5093}" type="presParOf" srcId="{0E2C0CA2-75D7-416A-8B86-02098FAF1D7D}" destId="{E41366BB-3464-466F-AD4C-4B687AD20FCE}" srcOrd="0" destOrd="0" presId="urn:microsoft.com/office/officeart/2005/8/layout/hList1"/>
    <dgm:cxn modelId="{E1073EB3-1526-4276-8636-20CB438D3112}" type="presParOf" srcId="{0E2C0CA2-75D7-416A-8B86-02098FAF1D7D}" destId="{744316E1-7240-4E38-9311-F1C3A717747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FB92-A61C-4D92-947A-67B079E6ACD9}">
      <dsp:nvSpPr>
        <dsp:cNvPr id="0" name=""/>
        <dsp:cNvSpPr/>
      </dsp:nvSpPr>
      <dsp:spPr>
        <a:xfrm>
          <a:off x="0" y="476832"/>
          <a:ext cx="6088321" cy="1926990"/>
        </a:xfrm>
        <a:prstGeom prst="roundRect">
          <a:avLst/>
        </a:prstGeom>
        <a:solidFill>
          <a:schemeClr val="accent1">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en-US" sz="2700" b="1" kern="1200" dirty="0"/>
            <a:t>Each organ is unique, with its own set of life-ending diseases, safety concerns, challenges and risks. Therefore, each organ requires its own approval</a:t>
          </a:r>
          <a:endParaRPr lang="ja-JP" sz="2700" b="1" kern="1200" dirty="0"/>
        </a:p>
      </dsp:txBody>
      <dsp:txXfrm>
        <a:off x="94068" y="570900"/>
        <a:ext cx="5900185" cy="1738854"/>
      </dsp:txXfrm>
    </dsp:sp>
    <dsp:sp modelId="{C83055C8-98EA-42EE-BFF2-96A6693C2002}">
      <dsp:nvSpPr>
        <dsp:cNvPr id="0" name=""/>
        <dsp:cNvSpPr/>
      </dsp:nvSpPr>
      <dsp:spPr>
        <a:xfrm>
          <a:off x="0" y="2481582"/>
          <a:ext cx="6088321" cy="1926990"/>
        </a:xfrm>
        <a:prstGeom prst="roundRect">
          <a:avLst/>
        </a:prstGeom>
        <a:solidFill>
          <a:schemeClr val="accent1">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kumimoji="1" lang="en-US" sz="2700" b="1" kern="1200" dirty="0"/>
            <a:t>With so few patients (PTs), a registration CT may not be feasible</a:t>
          </a:r>
          <a:endParaRPr lang="ja-JP" sz="2700" b="1" kern="1200" dirty="0"/>
        </a:p>
      </dsp:txBody>
      <dsp:txXfrm>
        <a:off x="94068" y="2575650"/>
        <a:ext cx="5900185" cy="17388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8BE0-216B-4751-B17B-36D80C668D61}">
      <dsp:nvSpPr>
        <dsp:cNvPr id="0" name=""/>
        <dsp:cNvSpPr/>
      </dsp:nvSpPr>
      <dsp:spPr>
        <a:xfrm>
          <a:off x="51" y="24489"/>
          <a:ext cx="4913783" cy="547200"/>
        </a:xfrm>
        <a:prstGeom prst="rect">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en-US" sz="2000" b="1" kern="1200" dirty="0"/>
            <a:t>What the Framework Does</a:t>
          </a:r>
          <a:endParaRPr lang="ja-JP" sz="2000" b="1" kern="1200" dirty="0"/>
        </a:p>
      </dsp:txBody>
      <dsp:txXfrm>
        <a:off x="51" y="24489"/>
        <a:ext cx="4913783" cy="547200"/>
      </dsp:txXfrm>
    </dsp:sp>
    <dsp:sp modelId="{992CF3F3-9397-479F-BDEA-FEB9EDE38482}">
      <dsp:nvSpPr>
        <dsp:cNvPr id="0" name=""/>
        <dsp:cNvSpPr/>
      </dsp:nvSpPr>
      <dsp:spPr>
        <a:xfrm>
          <a:off x="51" y="571689"/>
          <a:ext cx="4913783" cy="3755159"/>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Defines RWE/RWD</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Identifies some current/past uses of RWD in generating evidence for Safety and Efficacy</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Identifies some RWE study designs</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Defines broad parameters for using RWE/RWD to </a:t>
          </a:r>
          <a:r>
            <a:rPr lang="en-US" altLang="ja-JP" sz="1900" u="sng" kern="1200" dirty="0">
              <a:latin typeface="Calibri" panose="020F0502020204030204" pitchFamily="34" charset="0"/>
              <a:cs typeface="Calibri" panose="020F0502020204030204" pitchFamily="34" charset="0"/>
            </a:rPr>
            <a:t>support changes</a:t>
          </a:r>
          <a:r>
            <a:rPr lang="en-US" altLang="ja-JP" sz="1900" kern="1200" dirty="0">
              <a:latin typeface="Calibri" panose="020F0502020204030204" pitchFamily="34" charset="0"/>
              <a:cs typeface="Calibri" panose="020F0502020204030204" pitchFamily="34" charset="0"/>
            </a:rPr>
            <a:t> to labeling (sNDA)</a:t>
          </a:r>
          <a:endParaRPr lang="ja-JP" sz="1900" kern="1200" dirty="0">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Assess reliability/relevance of RW</a:t>
          </a:r>
          <a:endParaRPr lang="ja-JP" sz="1900" kern="1200" dirty="0">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Assess study designs leading to RWE</a:t>
          </a: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Assess regulatory suitability/appropriateness (e.g., do RWD/RWE meet regulatory requirements</a:t>
          </a:r>
          <a:endParaRPr lang="ja-JP" altLang="en-US" sz="1900" kern="1200" dirty="0">
            <a:latin typeface="Calibri" panose="020F0502020204030204" pitchFamily="34" charset="0"/>
            <a:cs typeface="Calibri" panose="020F0502020204030204" pitchFamily="34" charset="0"/>
          </a:endParaRPr>
        </a:p>
      </dsp:txBody>
      <dsp:txXfrm>
        <a:off x="51" y="571689"/>
        <a:ext cx="4913783" cy="3755159"/>
      </dsp:txXfrm>
    </dsp:sp>
    <dsp:sp modelId="{81CF7B59-1A48-430F-85BB-D1C1A7B33AF3}">
      <dsp:nvSpPr>
        <dsp:cNvPr id="0" name=""/>
        <dsp:cNvSpPr/>
      </dsp:nvSpPr>
      <dsp:spPr>
        <a:xfrm>
          <a:off x="5601764" y="24489"/>
          <a:ext cx="4913783" cy="547200"/>
        </a:xfrm>
        <a:prstGeom prst="rect">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en-US" sz="2000" b="1" kern="1200" dirty="0"/>
            <a:t>What the Framework Does Not Do</a:t>
          </a:r>
          <a:endParaRPr lang="ja-JP" sz="2000" b="1" kern="1200" dirty="0"/>
        </a:p>
      </dsp:txBody>
      <dsp:txXfrm>
        <a:off x="5601764" y="24489"/>
        <a:ext cx="4913783" cy="547200"/>
      </dsp:txXfrm>
    </dsp:sp>
    <dsp:sp modelId="{A951D883-EC9B-4D89-BB9E-1FC773DAE86C}">
      <dsp:nvSpPr>
        <dsp:cNvPr id="0" name=""/>
        <dsp:cNvSpPr/>
      </dsp:nvSpPr>
      <dsp:spPr>
        <a:xfrm>
          <a:off x="5601764" y="571689"/>
          <a:ext cx="4913783" cy="3755159"/>
        </a:xfrm>
        <a:prstGeom prst="rect">
          <a:avLst/>
        </a:prstGeom>
        <a:solidFill>
          <a:srgbClr val="F8D7C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Endorse any one type of RWD</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Endorse any specific approach/method of generating RWE </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Detail what is acceptable RWE/RWD</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Give specific guidance on how Agency will determine if regulatory requirements are met</a:t>
          </a:r>
          <a:endParaRPr lang="ja-JP" sz="1900" kern="1200" dirty="0">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Data standards (collection, monitoring, cleaning, submission of, etc.)</a:t>
          </a: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Inspection readiness</a:t>
          </a:r>
          <a:endParaRPr kumimoji="1" lang="ja-JP" altLang="en-US" sz="1900" kern="1200" dirty="0">
            <a:latin typeface="Calibri" panose="020F0502020204030204" pitchFamily="34" charset="0"/>
            <a:cs typeface="Calibri" panose="020F0502020204030204" pitchFamily="34" charset="0"/>
          </a:endParaRPr>
        </a:p>
      </dsp:txBody>
      <dsp:txXfrm>
        <a:off x="5601764" y="571689"/>
        <a:ext cx="4913783" cy="37551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58BE0-216B-4751-B17B-36D80C668D61}">
      <dsp:nvSpPr>
        <dsp:cNvPr id="0" name=""/>
        <dsp:cNvSpPr/>
      </dsp:nvSpPr>
      <dsp:spPr>
        <a:xfrm>
          <a:off x="51" y="24489"/>
          <a:ext cx="4913783" cy="547200"/>
        </a:xfrm>
        <a:prstGeom prst="rect">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en-US" sz="2000" b="1" kern="1200" dirty="0"/>
            <a:t>What the Framework Does</a:t>
          </a:r>
          <a:endParaRPr lang="ja-JP" sz="2000" b="1" kern="1200" dirty="0"/>
        </a:p>
      </dsp:txBody>
      <dsp:txXfrm>
        <a:off x="51" y="24489"/>
        <a:ext cx="4913783" cy="547200"/>
      </dsp:txXfrm>
    </dsp:sp>
    <dsp:sp modelId="{992CF3F3-9397-479F-BDEA-FEB9EDE38482}">
      <dsp:nvSpPr>
        <dsp:cNvPr id="0" name=""/>
        <dsp:cNvSpPr/>
      </dsp:nvSpPr>
      <dsp:spPr>
        <a:xfrm>
          <a:off x="51" y="571689"/>
          <a:ext cx="4913783" cy="3755159"/>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Defines RWE/RWD</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Identifies some current/past uses of RWD in generating evidence for Safety and Efficacy</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Identifies some RWE study designs</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Defines broad parameters for using RWE/RWD to </a:t>
          </a:r>
          <a:r>
            <a:rPr lang="en-US" altLang="ja-JP" sz="1900" u="sng" kern="1200" dirty="0">
              <a:latin typeface="Calibri" panose="020F0502020204030204" pitchFamily="34" charset="0"/>
              <a:cs typeface="Calibri" panose="020F0502020204030204" pitchFamily="34" charset="0"/>
            </a:rPr>
            <a:t>support changes</a:t>
          </a:r>
          <a:r>
            <a:rPr lang="en-US" altLang="ja-JP" sz="1900" kern="1200" dirty="0">
              <a:latin typeface="Calibri" panose="020F0502020204030204" pitchFamily="34" charset="0"/>
              <a:cs typeface="Calibri" panose="020F0502020204030204" pitchFamily="34" charset="0"/>
            </a:rPr>
            <a:t> to labeling (sNDA)</a:t>
          </a:r>
          <a:endParaRPr lang="ja-JP" sz="1900" kern="1200" dirty="0">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Assess reliability/relevance of RW</a:t>
          </a:r>
          <a:endParaRPr lang="ja-JP" sz="1900" kern="1200" dirty="0">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Assess study designs leading to RWE</a:t>
          </a: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Assess regulatory suitability/appropriateness (e.g., do RWD/RWE meet regulatory requirements</a:t>
          </a:r>
          <a:endParaRPr lang="ja-JP" altLang="en-US" sz="1900" kern="1200" dirty="0">
            <a:latin typeface="Calibri" panose="020F0502020204030204" pitchFamily="34" charset="0"/>
            <a:cs typeface="Calibri" panose="020F0502020204030204" pitchFamily="34" charset="0"/>
          </a:endParaRPr>
        </a:p>
      </dsp:txBody>
      <dsp:txXfrm>
        <a:off x="51" y="571689"/>
        <a:ext cx="4913783" cy="3755159"/>
      </dsp:txXfrm>
    </dsp:sp>
    <dsp:sp modelId="{81CF7B59-1A48-430F-85BB-D1C1A7B33AF3}">
      <dsp:nvSpPr>
        <dsp:cNvPr id="0" name=""/>
        <dsp:cNvSpPr/>
      </dsp:nvSpPr>
      <dsp:spPr>
        <a:xfrm>
          <a:off x="5601764" y="24489"/>
          <a:ext cx="4913783" cy="547200"/>
        </a:xfrm>
        <a:prstGeom prst="rect">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kumimoji="1" lang="en-US" sz="2000" b="1" kern="1200" dirty="0"/>
            <a:t>What the Framework Does Not Do</a:t>
          </a:r>
          <a:endParaRPr lang="ja-JP" sz="2000" b="1" kern="1200" dirty="0"/>
        </a:p>
      </dsp:txBody>
      <dsp:txXfrm>
        <a:off x="5601764" y="24489"/>
        <a:ext cx="4913783" cy="547200"/>
      </dsp:txXfrm>
    </dsp:sp>
    <dsp:sp modelId="{A951D883-EC9B-4D89-BB9E-1FC773DAE86C}">
      <dsp:nvSpPr>
        <dsp:cNvPr id="0" name=""/>
        <dsp:cNvSpPr/>
      </dsp:nvSpPr>
      <dsp:spPr>
        <a:xfrm>
          <a:off x="5601764" y="571689"/>
          <a:ext cx="4913783" cy="3755159"/>
        </a:xfrm>
        <a:prstGeom prst="rect">
          <a:avLst/>
        </a:prstGeom>
        <a:solidFill>
          <a:srgbClr val="F8D7CD">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Endorse any one type of RWD</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Endorse any specific approach/method of generating RWE </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Detail what is acceptable RWE/RWD</a:t>
          </a:r>
          <a:endParaRPr lang="ja-JP" sz="1900" kern="1200" dirty="0">
            <a:latin typeface="Calibri" panose="020F0502020204030204" pitchFamily="34" charset="0"/>
            <a:cs typeface="Calibri" panose="020F0502020204030204" pitchFamily="34" charset="0"/>
          </a:endParaRPr>
        </a:p>
        <a:p>
          <a:pPr marL="171450" lvl="1" indent="-171450" algn="l" defTabSz="844550">
            <a:lnSpc>
              <a:spcPct val="90000"/>
            </a:lnSpc>
            <a:spcBef>
              <a:spcPct val="0"/>
            </a:spcBef>
            <a:spcAft>
              <a:spcPct val="15000"/>
            </a:spcAft>
            <a:buChar char="•"/>
          </a:pPr>
          <a:r>
            <a:rPr lang="en-US" altLang="ja-JP" sz="1900" kern="1200" dirty="0">
              <a:latin typeface="Calibri" panose="020F0502020204030204" pitchFamily="34" charset="0"/>
              <a:cs typeface="Calibri" panose="020F0502020204030204" pitchFamily="34" charset="0"/>
            </a:rPr>
            <a:t>Give specific guidance on how Agency will determine if regulatory requirements are met</a:t>
          </a:r>
          <a:endParaRPr lang="ja-JP" sz="1900" kern="1200" dirty="0">
            <a:latin typeface="Calibri" panose="020F0502020204030204" pitchFamily="34" charset="0"/>
            <a:cs typeface="Calibri" panose="020F0502020204030204" pitchFamily="34" charset="0"/>
          </a:endParaRP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Data standards (collection, monitoring, cleaning, submission of, etc.)</a:t>
          </a:r>
        </a:p>
        <a:p>
          <a:pPr marL="342900" lvl="2" indent="-171450" algn="l" defTabSz="844550">
            <a:lnSpc>
              <a:spcPct val="90000"/>
            </a:lnSpc>
            <a:spcBef>
              <a:spcPct val="0"/>
            </a:spcBef>
            <a:spcAft>
              <a:spcPct val="15000"/>
            </a:spcAft>
            <a:buFont typeface="Wingdings" panose="05000000000000000000" pitchFamily="2" charset="2"/>
            <a:buChar char="Ø"/>
          </a:pPr>
          <a:r>
            <a:rPr lang="en-US" altLang="ja-JP" sz="1900" kern="1200" dirty="0">
              <a:latin typeface="Calibri" panose="020F0502020204030204" pitchFamily="34" charset="0"/>
              <a:cs typeface="Calibri" panose="020F0502020204030204" pitchFamily="34" charset="0"/>
            </a:rPr>
            <a:t>Inspection readiness</a:t>
          </a:r>
          <a:endParaRPr kumimoji="1" lang="ja-JP" altLang="en-US" sz="1900" kern="1200" dirty="0">
            <a:latin typeface="Calibri" panose="020F0502020204030204" pitchFamily="34" charset="0"/>
            <a:cs typeface="Calibri" panose="020F0502020204030204" pitchFamily="34" charset="0"/>
          </a:endParaRPr>
        </a:p>
      </dsp:txBody>
      <dsp:txXfrm>
        <a:off x="5601764" y="571689"/>
        <a:ext cx="4913783" cy="3755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85837-7B60-4299-914F-E65A80676FA1}">
      <dsp:nvSpPr>
        <dsp:cNvPr id="0" name=""/>
        <dsp:cNvSpPr/>
      </dsp:nvSpPr>
      <dsp:spPr>
        <a:xfrm>
          <a:off x="0" y="22189"/>
          <a:ext cx="3971270" cy="146067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Retrospective cohort study of primary lung transplant (not re-transplant) recipients</a:t>
          </a:r>
          <a:br>
            <a:rPr lang="en-US" sz="1700" kern="1200" dirty="0"/>
          </a:br>
          <a:endParaRPr lang="en-US" sz="1700" kern="1200" dirty="0"/>
        </a:p>
      </dsp:txBody>
      <dsp:txXfrm>
        <a:off x="71304" y="93493"/>
        <a:ext cx="3828662" cy="1318063"/>
      </dsp:txXfrm>
    </dsp:sp>
    <dsp:sp modelId="{3A5AF623-8339-429D-9467-7217A8EAB9FA}">
      <dsp:nvSpPr>
        <dsp:cNvPr id="0" name=""/>
        <dsp:cNvSpPr/>
      </dsp:nvSpPr>
      <dsp:spPr>
        <a:xfrm>
          <a:off x="0" y="1531821"/>
          <a:ext cx="3971270" cy="146067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Transplant date identified as index date. Follow-up up to three years.</a:t>
          </a:r>
          <a:br>
            <a:rPr lang="en-US" sz="1700" kern="1200"/>
          </a:br>
          <a:r>
            <a:rPr lang="en-US" sz="1700" kern="1200"/>
            <a:t> </a:t>
          </a:r>
        </a:p>
      </dsp:txBody>
      <dsp:txXfrm>
        <a:off x="71304" y="1603125"/>
        <a:ext cx="3828662" cy="1318063"/>
      </dsp:txXfrm>
    </dsp:sp>
    <dsp:sp modelId="{D776F6BF-B7E5-4B08-91CC-723561A57EEC}">
      <dsp:nvSpPr>
        <dsp:cNvPr id="0" name=""/>
        <dsp:cNvSpPr/>
      </dsp:nvSpPr>
      <dsp:spPr>
        <a:xfrm>
          <a:off x="0" y="3041453"/>
          <a:ext cx="3971270" cy="1460671"/>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Exposure groups based on  immunosuppressive regimens reported at discharge. Exposure was based on intention-to-treat (i.e. once exposed, always exposed).</a:t>
          </a:r>
        </a:p>
      </dsp:txBody>
      <dsp:txXfrm>
        <a:off x="71304" y="3112757"/>
        <a:ext cx="3828662" cy="1318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6CEED-EA64-4D06-AF10-78CD39E6BFC6}">
      <dsp:nvSpPr>
        <dsp:cNvPr id="0" name=""/>
        <dsp:cNvSpPr/>
      </dsp:nvSpPr>
      <dsp:spPr>
        <a:xfrm>
          <a:off x="9481980"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25F67-4A64-4FCF-9BC6-3036453DF6ED}">
      <dsp:nvSpPr>
        <dsp:cNvPr id="0" name=""/>
        <dsp:cNvSpPr/>
      </dsp:nvSpPr>
      <dsp:spPr>
        <a:xfrm>
          <a:off x="6688127"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0E54E4-D7E1-4211-9042-40C35B6B38E7}">
      <dsp:nvSpPr>
        <dsp:cNvPr id="0" name=""/>
        <dsp:cNvSpPr/>
      </dsp:nvSpPr>
      <dsp:spPr>
        <a:xfrm>
          <a:off x="3894274"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14709C-8039-4CD4-A250-1A6FF1901813}">
      <dsp:nvSpPr>
        <dsp:cNvPr id="0" name=""/>
        <dsp:cNvSpPr/>
      </dsp:nvSpPr>
      <dsp:spPr>
        <a:xfrm>
          <a:off x="1100421"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226C7-3341-492D-BB25-9F6C22F0147A}">
      <dsp:nvSpPr>
        <dsp:cNvPr id="0" name=""/>
        <dsp:cNvSpPr/>
      </dsp:nvSpPr>
      <dsp:spPr>
        <a:xfrm>
          <a:off x="3201"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6E7DC-C9A1-48CB-9B18-144C2D9754B0}">
      <dsp:nvSpPr>
        <dsp:cNvPr id="0" name=""/>
        <dsp:cNvSpPr/>
      </dsp:nvSpPr>
      <dsp:spPr>
        <a:xfrm>
          <a:off x="257188"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Does the evidence need to comparative? If so, what is the appropriate  comparison? Another unapproved medication (Cyclosporin A)? To historical comparator (i.e. pre-1980s?)</a:t>
          </a:r>
        </a:p>
      </dsp:txBody>
      <dsp:txXfrm>
        <a:off x="299702" y="648333"/>
        <a:ext cx="2200851" cy="1366505"/>
      </dsp:txXfrm>
    </dsp:sp>
    <dsp:sp modelId="{5EA7139A-9742-4C08-BAA9-9DF39ABF3C4E}">
      <dsp:nvSpPr>
        <dsp:cNvPr id="0" name=""/>
        <dsp:cNvSpPr/>
      </dsp:nvSpPr>
      <dsp:spPr>
        <a:xfrm>
          <a:off x="3201" y="2480875"/>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51A04-2184-4852-87A9-7A4B72B9EC8A}">
      <dsp:nvSpPr>
        <dsp:cNvPr id="0" name=""/>
        <dsp:cNvSpPr/>
      </dsp:nvSpPr>
      <dsp:spPr>
        <a:xfrm>
          <a:off x="257188"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mn-lt"/>
            </a:rPr>
            <a:t>Settled on multiyear study focused on current standard of care with a review of historical information on lung transplant and outcomes (literature) </a:t>
          </a:r>
        </a:p>
      </dsp:txBody>
      <dsp:txXfrm>
        <a:off x="299702" y="2764677"/>
        <a:ext cx="2200851" cy="1366505"/>
      </dsp:txXfrm>
    </dsp:sp>
    <dsp:sp modelId="{D4F31761-A42E-4300-A2B4-A55EB5D33D3C}">
      <dsp:nvSpPr>
        <dsp:cNvPr id="0" name=""/>
        <dsp:cNvSpPr/>
      </dsp:nvSpPr>
      <dsp:spPr>
        <a:xfrm>
          <a:off x="2797054"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924CF-5DAA-4083-914B-C4D8F353BF29}">
      <dsp:nvSpPr>
        <dsp:cNvPr id="0" name=""/>
        <dsp:cNvSpPr/>
      </dsp:nvSpPr>
      <dsp:spPr>
        <a:xfrm>
          <a:off x="3051041"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Do we need to measure tacrolimus benefit independent of other agents when the standard of care is multi-agent immunosuppressive agents?</a:t>
          </a:r>
          <a:endParaRPr lang="en-US" sz="1200" b="0" kern="1200" dirty="0">
            <a:latin typeface="+mn-lt"/>
          </a:endParaRPr>
        </a:p>
      </dsp:txBody>
      <dsp:txXfrm>
        <a:off x="3093555" y="648333"/>
        <a:ext cx="2200851" cy="1366505"/>
      </dsp:txXfrm>
    </dsp:sp>
    <dsp:sp modelId="{9B894518-4849-443E-A47A-F0EAE32F19D9}">
      <dsp:nvSpPr>
        <dsp:cNvPr id="0" name=""/>
        <dsp:cNvSpPr/>
      </dsp:nvSpPr>
      <dsp:spPr>
        <a:xfrm>
          <a:off x="2797054" y="2480875"/>
          <a:ext cx="2285879" cy="1451533"/>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8E009-E9E9-487D-9C62-06E70795300B}">
      <dsp:nvSpPr>
        <dsp:cNvPr id="0" name=""/>
        <dsp:cNvSpPr/>
      </dsp:nvSpPr>
      <dsp:spPr>
        <a:xfrm>
          <a:off x="3051041"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Given treatment guidelines and standard of care, focus shifted to effectiveness of regimens </a:t>
          </a:r>
        </a:p>
      </dsp:txBody>
      <dsp:txXfrm>
        <a:off x="3093555" y="2764677"/>
        <a:ext cx="2200851" cy="1366505"/>
      </dsp:txXfrm>
    </dsp:sp>
    <dsp:sp modelId="{42753E12-48D1-4E3E-9912-D4E33316F9F1}">
      <dsp:nvSpPr>
        <dsp:cNvPr id="0" name=""/>
        <dsp:cNvSpPr/>
      </dsp:nvSpPr>
      <dsp:spPr>
        <a:xfrm>
          <a:off x="5590907"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0F5CC-AA05-4DD7-8505-D55A65599C4C}">
      <dsp:nvSpPr>
        <dsp:cNvPr id="0" name=""/>
        <dsp:cNvSpPr/>
      </dsp:nvSpPr>
      <dsp:spPr>
        <a:xfrm>
          <a:off x="5844894"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What are the appropriate treatment groups?</a:t>
          </a:r>
        </a:p>
      </dsp:txBody>
      <dsp:txXfrm>
        <a:off x="5887408" y="648333"/>
        <a:ext cx="2200851" cy="1366505"/>
      </dsp:txXfrm>
    </dsp:sp>
    <dsp:sp modelId="{E2D5841F-519F-468C-83B0-89958C2A432C}">
      <dsp:nvSpPr>
        <dsp:cNvPr id="0" name=""/>
        <dsp:cNvSpPr/>
      </dsp:nvSpPr>
      <dsp:spPr>
        <a:xfrm>
          <a:off x="5590907" y="2480875"/>
          <a:ext cx="2285879" cy="1451533"/>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88743-AFEA-4DAA-96CF-317A1527895F}">
      <dsp:nvSpPr>
        <dsp:cNvPr id="0" name=""/>
        <dsp:cNvSpPr/>
      </dsp:nvSpPr>
      <dsp:spPr>
        <a:xfrm>
          <a:off x="5844894"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Tacrolimus IR + MMF, Tacrolimus IR + azathioprine, Cyclosporine + azathioprine, Cyclosporine + MMF. </a:t>
          </a:r>
        </a:p>
      </dsp:txBody>
      <dsp:txXfrm>
        <a:off x="5887408" y="2764677"/>
        <a:ext cx="2200851" cy="1366505"/>
      </dsp:txXfrm>
    </dsp:sp>
    <dsp:sp modelId="{19E04353-046E-4DE0-BC81-6D73B3138711}">
      <dsp:nvSpPr>
        <dsp:cNvPr id="0" name=""/>
        <dsp:cNvSpPr/>
      </dsp:nvSpPr>
      <dsp:spPr>
        <a:xfrm>
          <a:off x="8384760"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B6DE8-C71B-4618-A4AF-8F0CD5108AAE}">
      <dsp:nvSpPr>
        <dsp:cNvPr id="0" name=""/>
        <dsp:cNvSpPr/>
      </dsp:nvSpPr>
      <dsp:spPr>
        <a:xfrm>
          <a:off x="8638747"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kern="1200" dirty="0">
              <a:solidFill>
                <a:srgbClr val="4C4D4F"/>
              </a:solidFill>
              <a:latin typeface="+mn-lt"/>
              <a:ea typeface="+mn-ea"/>
              <a:cs typeface="+mn-cs"/>
            </a:rPr>
            <a:t>How should we handle other treatment decisions (use of induction agents, addition of steroids to the regimen)?</a:t>
          </a:r>
        </a:p>
      </dsp:txBody>
      <dsp:txXfrm>
        <a:off x="8681261" y="648333"/>
        <a:ext cx="2200851" cy="1366505"/>
      </dsp:txXfrm>
    </dsp:sp>
    <dsp:sp modelId="{84DD816B-6711-4A47-A192-9CDF8FAB770D}">
      <dsp:nvSpPr>
        <dsp:cNvPr id="0" name=""/>
        <dsp:cNvSpPr/>
      </dsp:nvSpPr>
      <dsp:spPr>
        <a:xfrm>
          <a:off x="8384760" y="2480875"/>
          <a:ext cx="2285879" cy="1451533"/>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9A561-87E4-4476-BA5D-0994DF23C68E}">
      <dsp:nvSpPr>
        <dsp:cNvPr id="0" name=""/>
        <dsp:cNvSpPr/>
      </dsp:nvSpPr>
      <dsp:spPr>
        <a:xfrm>
          <a:off x="8638747"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Induction agents and Steroids considered as baseline variables</a:t>
          </a:r>
        </a:p>
        <a:p>
          <a:pPr marL="0" lvl="0" indent="0" algn="l" defTabSz="533400">
            <a:lnSpc>
              <a:spcPct val="90000"/>
            </a:lnSpc>
            <a:spcBef>
              <a:spcPct val="0"/>
            </a:spcBef>
            <a:spcAft>
              <a:spcPct val="35000"/>
            </a:spcAft>
            <a:buNone/>
          </a:pPr>
          <a:r>
            <a:rPr lang="en-US" sz="1200" kern="1200" dirty="0">
              <a:solidFill>
                <a:prstClr val="black"/>
              </a:solidFill>
              <a:latin typeface="+mn-lt"/>
              <a:ea typeface="+mn-ea"/>
              <a:cs typeface="+mn-cs"/>
            </a:rPr>
            <a:t>All analyses were intention-to-treat </a:t>
          </a:r>
        </a:p>
      </dsp:txBody>
      <dsp:txXfrm>
        <a:off x="8681261" y="2764677"/>
        <a:ext cx="2200851" cy="1366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6CEED-EA64-4D06-AF10-78CD39E6BFC6}">
      <dsp:nvSpPr>
        <dsp:cNvPr id="0" name=""/>
        <dsp:cNvSpPr/>
      </dsp:nvSpPr>
      <dsp:spPr>
        <a:xfrm>
          <a:off x="9481980"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25F67-4A64-4FCF-9BC6-3036453DF6ED}">
      <dsp:nvSpPr>
        <dsp:cNvPr id="0" name=""/>
        <dsp:cNvSpPr/>
      </dsp:nvSpPr>
      <dsp:spPr>
        <a:xfrm>
          <a:off x="6688127"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0E54E4-D7E1-4211-9042-40C35B6B38E7}">
      <dsp:nvSpPr>
        <dsp:cNvPr id="0" name=""/>
        <dsp:cNvSpPr/>
      </dsp:nvSpPr>
      <dsp:spPr>
        <a:xfrm>
          <a:off x="3894274"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7AF812-2C68-4626-BDE8-3F34EC69890D}">
      <dsp:nvSpPr>
        <dsp:cNvPr id="0" name=""/>
        <dsp:cNvSpPr/>
      </dsp:nvSpPr>
      <dsp:spPr>
        <a:xfrm>
          <a:off x="1100421" y="1816065"/>
          <a:ext cx="91440" cy="664810"/>
        </a:xfrm>
        <a:custGeom>
          <a:avLst/>
          <a:gdLst/>
          <a:ahLst/>
          <a:cxnLst/>
          <a:rect l="0" t="0" r="0" b="0"/>
          <a:pathLst>
            <a:path>
              <a:moveTo>
                <a:pt x="45720" y="0"/>
              </a:moveTo>
              <a:lnTo>
                <a:pt x="45720" y="66481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226C7-3341-492D-BB25-9F6C22F0147A}">
      <dsp:nvSpPr>
        <dsp:cNvPr id="0" name=""/>
        <dsp:cNvSpPr/>
      </dsp:nvSpPr>
      <dsp:spPr>
        <a:xfrm>
          <a:off x="3201"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6E7DC-C9A1-48CB-9B18-144C2D9754B0}">
      <dsp:nvSpPr>
        <dsp:cNvPr id="0" name=""/>
        <dsp:cNvSpPr/>
      </dsp:nvSpPr>
      <dsp:spPr>
        <a:xfrm>
          <a:off x="257188"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Prioritize OS and graft failure as outcomes.</a:t>
          </a:r>
        </a:p>
      </dsp:txBody>
      <dsp:txXfrm>
        <a:off x="299702" y="648333"/>
        <a:ext cx="2200851" cy="1366505"/>
      </dsp:txXfrm>
    </dsp:sp>
    <dsp:sp modelId="{D04F253A-FB4F-4A1E-8382-872389552D71}">
      <dsp:nvSpPr>
        <dsp:cNvPr id="0" name=""/>
        <dsp:cNvSpPr/>
      </dsp:nvSpPr>
      <dsp:spPr>
        <a:xfrm>
          <a:off x="3201" y="2480875"/>
          <a:ext cx="2285879" cy="145153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697B7-F63E-4BA4-8CB4-A50943D0717D}">
      <dsp:nvSpPr>
        <dsp:cNvPr id="0" name=""/>
        <dsp:cNvSpPr/>
      </dsp:nvSpPr>
      <dsp:spPr>
        <a:xfrm>
          <a:off x="257188"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prstClr val="black">
                  <a:hueOff val="0"/>
                  <a:satOff val="0"/>
                  <a:lumOff val="0"/>
                  <a:alphaOff val="0"/>
                </a:prstClr>
              </a:solidFill>
              <a:latin typeface="Calibri" panose="020F0502020204030204"/>
              <a:ea typeface="+mn-ea"/>
              <a:cs typeface="+mn-cs"/>
            </a:rPr>
            <a:t>Primary endpoint: Composite of graft failure or death at 1 year</a:t>
          </a:r>
        </a:p>
      </dsp:txBody>
      <dsp:txXfrm>
        <a:off x="299702" y="2764677"/>
        <a:ext cx="2200851" cy="1366505"/>
      </dsp:txXfrm>
    </dsp:sp>
    <dsp:sp modelId="{D4F31761-A42E-4300-A2B4-A55EB5D33D3C}">
      <dsp:nvSpPr>
        <dsp:cNvPr id="0" name=""/>
        <dsp:cNvSpPr/>
      </dsp:nvSpPr>
      <dsp:spPr>
        <a:xfrm>
          <a:off x="2797054"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924CF-5DAA-4083-914B-C4D8F353BF29}">
      <dsp:nvSpPr>
        <dsp:cNvPr id="0" name=""/>
        <dsp:cNvSpPr/>
      </dsp:nvSpPr>
      <dsp:spPr>
        <a:xfrm>
          <a:off x="3051041"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Other endpoints were collected at assessment points. What is the preferred approach to handling events over time?</a:t>
          </a:r>
        </a:p>
      </dsp:txBody>
      <dsp:txXfrm>
        <a:off x="3093555" y="648333"/>
        <a:ext cx="2200851" cy="1366505"/>
      </dsp:txXfrm>
    </dsp:sp>
    <dsp:sp modelId="{9B894518-4849-443E-A47A-F0EAE32F19D9}">
      <dsp:nvSpPr>
        <dsp:cNvPr id="0" name=""/>
        <dsp:cNvSpPr/>
      </dsp:nvSpPr>
      <dsp:spPr>
        <a:xfrm>
          <a:off x="2797054" y="2480875"/>
          <a:ext cx="2285879" cy="1451533"/>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8E009-E9E9-487D-9C62-06E70795300B}">
      <dsp:nvSpPr>
        <dsp:cNvPr id="0" name=""/>
        <dsp:cNvSpPr/>
      </dsp:nvSpPr>
      <dsp:spPr>
        <a:xfrm>
          <a:off x="3051041"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These were estimated by calculating cumulative incidences</a:t>
          </a:r>
        </a:p>
      </dsp:txBody>
      <dsp:txXfrm>
        <a:off x="3093555" y="2764677"/>
        <a:ext cx="2200851" cy="1366505"/>
      </dsp:txXfrm>
    </dsp:sp>
    <dsp:sp modelId="{42753E12-48D1-4E3E-9912-D4E33316F9F1}">
      <dsp:nvSpPr>
        <dsp:cNvPr id="0" name=""/>
        <dsp:cNvSpPr/>
      </dsp:nvSpPr>
      <dsp:spPr>
        <a:xfrm>
          <a:off x="5590907"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0F5CC-AA05-4DD7-8505-D55A65599C4C}">
      <dsp:nvSpPr>
        <dsp:cNvPr id="0" name=""/>
        <dsp:cNvSpPr/>
      </dsp:nvSpPr>
      <dsp:spPr>
        <a:xfrm>
          <a:off x="5844894"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What composite endpoints should be measured (if any)?</a:t>
          </a:r>
        </a:p>
      </dsp:txBody>
      <dsp:txXfrm>
        <a:off x="5887408" y="648333"/>
        <a:ext cx="2200851" cy="1366505"/>
      </dsp:txXfrm>
    </dsp:sp>
    <dsp:sp modelId="{E2D5841F-519F-468C-83B0-89958C2A432C}">
      <dsp:nvSpPr>
        <dsp:cNvPr id="0" name=""/>
        <dsp:cNvSpPr/>
      </dsp:nvSpPr>
      <dsp:spPr>
        <a:xfrm>
          <a:off x="5590907" y="2480875"/>
          <a:ext cx="2285879" cy="1451533"/>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88743-AFEA-4DAA-96CF-317A1527895F}">
      <dsp:nvSpPr>
        <dsp:cNvPr id="0" name=""/>
        <dsp:cNvSpPr/>
      </dsp:nvSpPr>
      <dsp:spPr>
        <a:xfrm>
          <a:off x="5844894"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Multiple composite endpoints were pre-specified </a:t>
          </a:r>
        </a:p>
      </dsp:txBody>
      <dsp:txXfrm>
        <a:off x="5887408" y="2764677"/>
        <a:ext cx="2200851" cy="1366505"/>
      </dsp:txXfrm>
    </dsp:sp>
    <dsp:sp modelId="{19E04353-046E-4DE0-BC81-6D73B3138711}">
      <dsp:nvSpPr>
        <dsp:cNvPr id="0" name=""/>
        <dsp:cNvSpPr/>
      </dsp:nvSpPr>
      <dsp:spPr>
        <a:xfrm>
          <a:off x="8384760" y="364532"/>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B6DE8-C71B-4618-A4AF-8F0CD5108AAE}">
      <dsp:nvSpPr>
        <dsp:cNvPr id="0" name=""/>
        <dsp:cNvSpPr/>
      </dsp:nvSpPr>
      <dsp:spPr>
        <a:xfrm>
          <a:off x="8638747" y="60581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How should we handle missing data and loss to follow-up?</a:t>
          </a:r>
        </a:p>
      </dsp:txBody>
      <dsp:txXfrm>
        <a:off x="8681261" y="648333"/>
        <a:ext cx="2200851" cy="1366505"/>
      </dsp:txXfrm>
    </dsp:sp>
    <dsp:sp modelId="{84DD816B-6711-4A47-A192-9CDF8FAB770D}">
      <dsp:nvSpPr>
        <dsp:cNvPr id="0" name=""/>
        <dsp:cNvSpPr/>
      </dsp:nvSpPr>
      <dsp:spPr>
        <a:xfrm>
          <a:off x="8384760" y="2480875"/>
          <a:ext cx="2285879" cy="1451533"/>
        </a:xfrm>
        <a:prstGeom prst="roundRect">
          <a:avLst>
            <a:gd name="adj" fmla="val 100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9A561-87E4-4476-BA5D-0994DF23C68E}">
      <dsp:nvSpPr>
        <dsp:cNvPr id="0" name=""/>
        <dsp:cNvSpPr/>
      </dsp:nvSpPr>
      <dsp:spPr>
        <a:xfrm>
          <a:off x="8638747" y="2722163"/>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mn-lt"/>
            </a:rPr>
            <a:t>Loss to follow-up and missing data was highly unlikely for the primary endpoints, since OS (Death Master File) and graft failure (OPTN wait list) data collection were augmented outside of SRTR reporting forms   </a:t>
          </a:r>
        </a:p>
      </dsp:txBody>
      <dsp:txXfrm>
        <a:off x="8681261" y="2764677"/>
        <a:ext cx="2200851" cy="1366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19163-CE85-45A6-AFEE-2A232A3FA117}">
      <dsp:nvSpPr>
        <dsp:cNvPr id="0" name=""/>
        <dsp:cNvSpPr/>
      </dsp:nvSpPr>
      <dsp:spPr>
        <a:xfrm>
          <a:off x="53" y="76780"/>
          <a:ext cx="5106412" cy="15358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Incident user design: at risk period begins on the date of discharge/treatment (index date), not the preceding transplant date</a:t>
          </a:r>
        </a:p>
      </dsp:txBody>
      <dsp:txXfrm>
        <a:off x="53" y="76780"/>
        <a:ext cx="5106412" cy="1535803"/>
      </dsp:txXfrm>
    </dsp:sp>
    <dsp:sp modelId="{68809D9A-70E3-416F-BAAC-3B071EF03BC7}">
      <dsp:nvSpPr>
        <dsp:cNvPr id="0" name=""/>
        <dsp:cNvSpPr/>
      </dsp:nvSpPr>
      <dsp:spPr>
        <a:xfrm>
          <a:off x="53" y="1612584"/>
          <a:ext cx="5106412" cy="25034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Interpretation is made in relation to discharge date</a:t>
          </a:r>
        </a:p>
        <a:p>
          <a:pPr marL="228600" lvl="1" indent="-228600" algn="l" defTabSz="1066800">
            <a:lnSpc>
              <a:spcPct val="90000"/>
            </a:lnSpc>
            <a:spcBef>
              <a:spcPct val="0"/>
            </a:spcBef>
            <a:spcAft>
              <a:spcPct val="15000"/>
            </a:spcAft>
            <a:buChar char="•"/>
          </a:pPr>
          <a:r>
            <a:rPr lang="en-US" sz="2400" kern="1200"/>
            <a:t>100% of patients are present in the at-risk population at Time 0.</a:t>
          </a:r>
        </a:p>
        <a:p>
          <a:pPr marL="228600" lvl="1" indent="-228600" algn="l" defTabSz="1066800">
            <a:lnSpc>
              <a:spcPct val="90000"/>
            </a:lnSpc>
            <a:spcBef>
              <a:spcPct val="0"/>
            </a:spcBef>
            <a:spcAft>
              <a:spcPct val="15000"/>
            </a:spcAft>
            <a:buChar char="•"/>
          </a:pPr>
          <a:endParaRPr lang="en-US" sz="2400" kern="1200"/>
        </a:p>
        <a:p>
          <a:pPr marL="228600" lvl="1" indent="-228600" algn="l" defTabSz="1066800">
            <a:lnSpc>
              <a:spcPct val="90000"/>
            </a:lnSpc>
            <a:spcBef>
              <a:spcPct val="0"/>
            </a:spcBef>
            <a:spcAft>
              <a:spcPct val="15000"/>
            </a:spcAft>
            <a:buChar char="•"/>
          </a:pPr>
          <a:endParaRPr lang="en-US" sz="2400" kern="1200"/>
        </a:p>
      </dsp:txBody>
      <dsp:txXfrm>
        <a:off x="53" y="1612584"/>
        <a:ext cx="5106412" cy="2503439"/>
      </dsp:txXfrm>
    </dsp:sp>
    <dsp:sp modelId="{E41366BB-3464-466F-AD4C-4B687AD20FCE}">
      <dsp:nvSpPr>
        <dsp:cNvPr id="0" name=""/>
        <dsp:cNvSpPr/>
      </dsp:nvSpPr>
      <dsp:spPr>
        <a:xfrm>
          <a:off x="5821363" y="76780"/>
          <a:ext cx="5106412" cy="153580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a:t>Left-truncation: patients undergoing transplant (index date) are allowed to enter the at-risk population at the time of discharge/treatment</a:t>
          </a:r>
        </a:p>
      </dsp:txBody>
      <dsp:txXfrm>
        <a:off x="5821363" y="76780"/>
        <a:ext cx="5106412" cy="1535803"/>
      </dsp:txXfrm>
    </dsp:sp>
    <dsp:sp modelId="{744316E1-7240-4E38-9311-F1C3A7177473}">
      <dsp:nvSpPr>
        <dsp:cNvPr id="0" name=""/>
        <dsp:cNvSpPr/>
      </dsp:nvSpPr>
      <dsp:spPr>
        <a:xfrm>
          <a:off x="5821363" y="1612584"/>
          <a:ext cx="5106412" cy="25034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Interpretation is made in relation to transplant date</a:t>
          </a:r>
        </a:p>
        <a:p>
          <a:pPr marL="228600" lvl="1" indent="-228600" algn="l" defTabSz="1066800">
            <a:lnSpc>
              <a:spcPct val="90000"/>
            </a:lnSpc>
            <a:spcBef>
              <a:spcPct val="0"/>
            </a:spcBef>
            <a:spcAft>
              <a:spcPct val="15000"/>
            </a:spcAft>
            <a:buChar char="•"/>
          </a:pPr>
          <a:r>
            <a:rPr lang="en-US" sz="2400" kern="1200"/>
            <a:t>&lt;100% of patients are present in the at-risk population at Time 0.</a:t>
          </a:r>
        </a:p>
      </dsp:txBody>
      <dsp:txXfrm>
        <a:off x="5821363" y="1612584"/>
        <a:ext cx="5106412" cy="2503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56924-2C91-471E-8C2B-4968BA3C7314}" type="datetimeFigureOut">
              <a:rPr lang="en-GB" smtClean="0"/>
              <a:t>22/03/22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3249-B822-4CCD-9181-BB7E98ED0AFF}" type="slidenum">
              <a:rPr lang="en-GB" smtClean="0"/>
              <a:t>‹#›</a:t>
            </a:fld>
            <a:endParaRPr lang="en-GB"/>
          </a:p>
        </p:txBody>
      </p:sp>
    </p:spTree>
    <p:extLst>
      <p:ext uri="{BB962C8B-B14F-4D97-AF65-F5344CB8AC3E}">
        <p14:creationId xmlns:p14="http://schemas.microsoft.com/office/powerpoint/2010/main" val="271937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953E74-E7D9-624E-9F13-2522EC1458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29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40628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42390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AA3249-B822-4CCD-9181-BB7E98ED0AFF}" type="slidenum">
              <a:rPr lang="en-GB" smtClean="0"/>
              <a:t>12</a:t>
            </a:fld>
            <a:endParaRPr lang="en-GB"/>
          </a:p>
        </p:txBody>
      </p:sp>
    </p:spTree>
    <p:extLst>
      <p:ext uri="{BB962C8B-B14F-4D97-AF65-F5344CB8AC3E}">
        <p14:creationId xmlns:p14="http://schemas.microsoft.com/office/powerpoint/2010/main" val="339426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36417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17903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900051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90108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017461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CDFA-8A85-4734-A707-D4B699CCC6E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980386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CDFA-8A85-4734-A707-D4B699CCC6E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63882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953E74-E7D9-624E-9F13-2522EC1458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42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CDFA-8A85-4734-A707-D4B699CCC6E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9179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098766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215615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428302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791969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401444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377812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864294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CDFA-8A85-4734-A707-D4B699CCC6E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301168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51114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953E74-E7D9-624E-9F13-2522EC1458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39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976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795902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702848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441585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662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990120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929719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678525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390624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24697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953E74-E7D9-624E-9F13-2522EC1458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456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996955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1820591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6DF1E-DE16-4488-A1FA-C7592ED9C4C2}"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2709542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CB6F8-6B90-4B20-900A-245063B14B06}" type="slidenum">
              <a:rPr kumimoji="1" lang="en-US" sz="1200" b="0" i="0" u="none" strike="noStrike" kern="1200" cap="none" spc="0" normalizeH="0" baseline="0" noProof="0" smtClean="0">
                <a:ln>
                  <a:noFill/>
                </a:ln>
                <a:solidFill>
                  <a:prstClr val="black"/>
                </a:solidFill>
                <a:effectLst/>
                <a:uLnTx/>
                <a:uFillTx/>
                <a:latin typeface="游ゴシック"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en-US" sz="12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Tree>
    <p:extLst>
      <p:ext uri="{BB962C8B-B14F-4D97-AF65-F5344CB8AC3E}">
        <p14:creationId xmlns:p14="http://schemas.microsoft.com/office/powerpoint/2010/main" val="49969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59550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493110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7681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02653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BE7D70-0E97-4F32-937E-A1C4AAAE814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25306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4AFB-2ED5-44FC-B63F-BD513A83CB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0DF67E-BAD2-4572-B7B3-697FBECDE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71BF4A-D80A-49F1-AA3C-B9D740E1E12F}"/>
              </a:ext>
            </a:extLst>
          </p:cNvPr>
          <p:cNvSpPr>
            <a:spLocks noGrp="1"/>
          </p:cNvSpPr>
          <p:nvPr>
            <p:ph type="dt" sz="half" idx="10"/>
          </p:nvPr>
        </p:nvSpPr>
        <p:spPr/>
        <p:txBody>
          <a:bodyPr/>
          <a:lstStyle/>
          <a:p>
            <a:fld id="{803D7ABB-63EF-4B58-A7E4-3545B782784C}"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1C85C88D-2A5D-44F2-BB48-AB23C5471294}"/>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767A1840-6E5A-4001-8964-F98F90AC20DC}"/>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38332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424B-E1B3-4DEC-8135-77BD1741A3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BC706D-068C-44FE-811E-EBF32B542D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FA02B-52EF-4753-8700-B65F75A32AE3}"/>
              </a:ext>
            </a:extLst>
          </p:cNvPr>
          <p:cNvSpPr>
            <a:spLocks noGrp="1"/>
          </p:cNvSpPr>
          <p:nvPr>
            <p:ph type="dt" sz="half" idx="10"/>
          </p:nvPr>
        </p:nvSpPr>
        <p:spPr/>
        <p:txBody>
          <a:bodyPr/>
          <a:lstStyle/>
          <a:p>
            <a:fld id="{BB9A9CBC-DD0A-4B6A-8862-1BD79489EA56}"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373505D5-42F0-4564-8C53-D5B75D91D847}"/>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EE1938DB-7768-4261-9169-9245B9D582BC}"/>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1531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F67E6-D8EF-4DA4-84AE-EBF75E361F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408800-B941-4D2C-A450-3681ABC8F8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EAAF7-B841-4660-AD50-ED99D69B5039}"/>
              </a:ext>
            </a:extLst>
          </p:cNvPr>
          <p:cNvSpPr>
            <a:spLocks noGrp="1"/>
          </p:cNvSpPr>
          <p:nvPr>
            <p:ph type="dt" sz="half" idx="10"/>
          </p:nvPr>
        </p:nvSpPr>
        <p:spPr/>
        <p:txBody>
          <a:bodyPr/>
          <a:lstStyle/>
          <a:p>
            <a:fld id="{702F4F7F-E3C8-4BD8-90B5-BA130E41662A}"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AAFFCA61-9553-4B02-98BB-C2DD667710B6}"/>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A8B39A82-2F5D-435E-A896-351E6B28D60E}"/>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342722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741B-BF3A-4785-96B6-D3CEACC642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D3DBA-4C60-4BF2-8528-1A6D3F1DF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BFBD51-A113-41AF-8BA2-B019C6ABC8F0}"/>
              </a:ext>
            </a:extLst>
          </p:cNvPr>
          <p:cNvSpPr>
            <a:spLocks noGrp="1"/>
          </p:cNvSpPr>
          <p:nvPr>
            <p:ph type="dt" sz="half" idx="10"/>
          </p:nvPr>
        </p:nvSpPr>
        <p:spPr/>
        <p:txBody>
          <a:bodyPr/>
          <a:lstStyle/>
          <a:p>
            <a:fld id="{8A00A26F-A8CD-4412-B750-74DEF97E10F3}" type="datetime1">
              <a:rPr lang="en-US" smtClean="0"/>
              <a:t>3/22/2022</a:t>
            </a:fld>
            <a:endParaRPr lang="en-US"/>
          </a:p>
        </p:txBody>
      </p:sp>
      <p:sp>
        <p:nvSpPr>
          <p:cNvPr id="5" name="Footer Placeholder 4">
            <a:extLst>
              <a:ext uri="{FF2B5EF4-FFF2-40B4-BE49-F238E27FC236}">
                <a16:creationId xmlns:a16="http://schemas.microsoft.com/office/drawing/2014/main" id="{3B060CE7-9544-4FF2-8E1D-8F3D9DE84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B33F7-E536-4CDA-B7E4-85B339866474}"/>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2789986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DD9C-5A25-442E-80FC-A050A2085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B5E01-5347-491B-97BF-A80B893163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1D722-1B3F-44A8-9777-7485354F20D7}"/>
              </a:ext>
            </a:extLst>
          </p:cNvPr>
          <p:cNvSpPr>
            <a:spLocks noGrp="1"/>
          </p:cNvSpPr>
          <p:nvPr>
            <p:ph type="dt" sz="half" idx="10"/>
          </p:nvPr>
        </p:nvSpPr>
        <p:spPr/>
        <p:txBody>
          <a:bodyPr/>
          <a:lstStyle/>
          <a:p>
            <a:fld id="{A9F9F2D8-1307-4443-BD29-14B4337FB99D}" type="datetime1">
              <a:rPr lang="en-US" smtClean="0"/>
              <a:t>3/22/2022</a:t>
            </a:fld>
            <a:endParaRPr lang="en-US"/>
          </a:p>
        </p:txBody>
      </p:sp>
      <p:sp>
        <p:nvSpPr>
          <p:cNvPr id="5" name="Footer Placeholder 4">
            <a:extLst>
              <a:ext uri="{FF2B5EF4-FFF2-40B4-BE49-F238E27FC236}">
                <a16:creationId xmlns:a16="http://schemas.microsoft.com/office/drawing/2014/main" id="{09666FCE-8D03-4A81-A897-291EC06EB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31CE4-5439-4677-BBC5-856AE7E62062}"/>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4002526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BC21-22A3-4383-AB02-B09D8C9D5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8170DA-2E0C-4F13-A2A5-16B1F4585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075F7-6F7D-45EB-949A-FE52D1521DBE}"/>
              </a:ext>
            </a:extLst>
          </p:cNvPr>
          <p:cNvSpPr>
            <a:spLocks noGrp="1"/>
          </p:cNvSpPr>
          <p:nvPr>
            <p:ph type="dt" sz="half" idx="10"/>
          </p:nvPr>
        </p:nvSpPr>
        <p:spPr/>
        <p:txBody>
          <a:bodyPr/>
          <a:lstStyle/>
          <a:p>
            <a:fld id="{D307B79F-2B88-4429-82E5-09BAA1979366}" type="datetime1">
              <a:rPr lang="en-US" smtClean="0"/>
              <a:t>3/22/2022</a:t>
            </a:fld>
            <a:endParaRPr lang="en-US"/>
          </a:p>
        </p:txBody>
      </p:sp>
      <p:sp>
        <p:nvSpPr>
          <p:cNvPr id="5" name="Footer Placeholder 4">
            <a:extLst>
              <a:ext uri="{FF2B5EF4-FFF2-40B4-BE49-F238E27FC236}">
                <a16:creationId xmlns:a16="http://schemas.microsoft.com/office/drawing/2014/main" id="{488F3EC2-95F6-4FC0-B5CC-445C5D656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60279-ABAB-41C7-9CEB-5DA6B7FD6211}"/>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1427806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888A-F1E3-4C91-B096-3B99762A02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E694-95D3-4E42-AEF2-5A4F509065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FB3BC6-0374-461D-BB1E-C6B69D8FEF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0B488-F6F0-4B29-A0AA-900E337E86A1}"/>
              </a:ext>
            </a:extLst>
          </p:cNvPr>
          <p:cNvSpPr>
            <a:spLocks noGrp="1"/>
          </p:cNvSpPr>
          <p:nvPr>
            <p:ph type="dt" sz="half" idx="10"/>
          </p:nvPr>
        </p:nvSpPr>
        <p:spPr/>
        <p:txBody>
          <a:bodyPr/>
          <a:lstStyle/>
          <a:p>
            <a:fld id="{E475CB52-F0E1-494E-BBC7-432D93ED5809}" type="datetime1">
              <a:rPr lang="en-US" smtClean="0"/>
              <a:t>3/22/2022</a:t>
            </a:fld>
            <a:endParaRPr lang="en-US"/>
          </a:p>
        </p:txBody>
      </p:sp>
      <p:sp>
        <p:nvSpPr>
          <p:cNvPr id="6" name="Footer Placeholder 5">
            <a:extLst>
              <a:ext uri="{FF2B5EF4-FFF2-40B4-BE49-F238E27FC236}">
                <a16:creationId xmlns:a16="http://schemas.microsoft.com/office/drawing/2014/main" id="{5599B8B7-1D29-4BCB-8103-C775BACD0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220208-6875-40B9-B16B-00E49786E41E}"/>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86608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D02B-D2CE-493C-98F4-8FB5CB87D6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D4C94-0C87-436D-8572-0282035D48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88AAEE-F7A0-415B-A64D-C14B0DADE1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B798AB-B565-40DF-9267-7171D60D0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5F9D2F-346C-4550-AC1E-08CCE9D021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832401-1693-4B7E-90D1-0832AA702BB8}"/>
              </a:ext>
            </a:extLst>
          </p:cNvPr>
          <p:cNvSpPr>
            <a:spLocks noGrp="1"/>
          </p:cNvSpPr>
          <p:nvPr>
            <p:ph type="dt" sz="half" idx="10"/>
          </p:nvPr>
        </p:nvSpPr>
        <p:spPr/>
        <p:txBody>
          <a:bodyPr/>
          <a:lstStyle/>
          <a:p>
            <a:fld id="{71CD69C1-9279-4F1D-A224-B15625110B54}" type="datetime1">
              <a:rPr lang="en-US" smtClean="0"/>
              <a:t>3/22/2022</a:t>
            </a:fld>
            <a:endParaRPr lang="en-US"/>
          </a:p>
        </p:txBody>
      </p:sp>
      <p:sp>
        <p:nvSpPr>
          <p:cNvPr id="8" name="Footer Placeholder 7">
            <a:extLst>
              <a:ext uri="{FF2B5EF4-FFF2-40B4-BE49-F238E27FC236}">
                <a16:creationId xmlns:a16="http://schemas.microsoft.com/office/drawing/2014/main" id="{96C8A0FB-645E-47EA-8936-0B0160F39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F5F54C-B440-44BC-8939-27E15939C74B}"/>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4236804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BB59-32BB-4F1E-B1D6-D7B9202BA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0C3CF8-A69E-4912-B835-8A70696A9157}"/>
              </a:ext>
            </a:extLst>
          </p:cNvPr>
          <p:cNvSpPr>
            <a:spLocks noGrp="1"/>
          </p:cNvSpPr>
          <p:nvPr>
            <p:ph type="dt" sz="half" idx="10"/>
          </p:nvPr>
        </p:nvSpPr>
        <p:spPr/>
        <p:txBody>
          <a:bodyPr/>
          <a:lstStyle/>
          <a:p>
            <a:fld id="{09A9662F-AFFB-4E1C-B062-AB1B280B78C9}" type="datetime1">
              <a:rPr lang="en-US" smtClean="0"/>
              <a:t>3/22/2022</a:t>
            </a:fld>
            <a:endParaRPr lang="en-US"/>
          </a:p>
        </p:txBody>
      </p:sp>
      <p:sp>
        <p:nvSpPr>
          <p:cNvPr id="4" name="Footer Placeholder 3">
            <a:extLst>
              <a:ext uri="{FF2B5EF4-FFF2-40B4-BE49-F238E27FC236}">
                <a16:creationId xmlns:a16="http://schemas.microsoft.com/office/drawing/2014/main" id="{3ED96FC5-06A2-4733-AB55-2971C7B20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CA61C0-0121-41F2-B1BB-413B20779C66}"/>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12647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2BF69-AE13-4341-A872-2CA10CAC1A0A}"/>
              </a:ext>
            </a:extLst>
          </p:cNvPr>
          <p:cNvSpPr>
            <a:spLocks noGrp="1"/>
          </p:cNvSpPr>
          <p:nvPr>
            <p:ph type="dt" sz="half" idx="10"/>
          </p:nvPr>
        </p:nvSpPr>
        <p:spPr/>
        <p:txBody>
          <a:bodyPr/>
          <a:lstStyle/>
          <a:p>
            <a:fld id="{BD116B9B-3FBE-47B4-96A4-D39B9C46B8E3}" type="datetime1">
              <a:rPr lang="en-US" smtClean="0"/>
              <a:t>3/22/2022</a:t>
            </a:fld>
            <a:endParaRPr lang="en-US"/>
          </a:p>
        </p:txBody>
      </p:sp>
      <p:sp>
        <p:nvSpPr>
          <p:cNvPr id="3" name="Footer Placeholder 2">
            <a:extLst>
              <a:ext uri="{FF2B5EF4-FFF2-40B4-BE49-F238E27FC236}">
                <a16:creationId xmlns:a16="http://schemas.microsoft.com/office/drawing/2014/main" id="{E9BD79D4-72D1-44E4-8D55-3B1434DD24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1AF097-28FA-47F3-8845-E7E9F795119E}"/>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2771471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C789-A924-41FF-8607-DFD488F9D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BC32D-25B1-44D7-ABDE-F693C1964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1FBC80-B8B7-4C53-91C9-D506E5C51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01DD0-C913-4160-827D-989F315B5C9B}"/>
              </a:ext>
            </a:extLst>
          </p:cNvPr>
          <p:cNvSpPr>
            <a:spLocks noGrp="1"/>
          </p:cNvSpPr>
          <p:nvPr>
            <p:ph type="dt" sz="half" idx="10"/>
          </p:nvPr>
        </p:nvSpPr>
        <p:spPr/>
        <p:txBody>
          <a:bodyPr/>
          <a:lstStyle/>
          <a:p>
            <a:fld id="{1CA737A2-6EEB-4E94-9EAA-090322367F48}" type="datetime1">
              <a:rPr lang="en-US" smtClean="0"/>
              <a:t>3/22/2022</a:t>
            </a:fld>
            <a:endParaRPr lang="en-US"/>
          </a:p>
        </p:txBody>
      </p:sp>
      <p:sp>
        <p:nvSpPr>
          <p:cNvPr id="6" name="Footer Placeholder 5">
            <a:extLst>
              <a:ext uri="{FF2B5EF4-FFF2-40B4-BE49-F238E27FC236}">
                <a16:creationId xmlns:a16="http://schemas.microsoft.com/office/drawing/2014/main" id="{B087F43D-EC78-4A1F-A5FA-A1B2A75CF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EAFB59-3838-43C4-9DC8-5B6D5003F083}"/>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194996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90D8-2A41-482E-AF5F-C4252A2BA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8EC30-A38C-45B9-9B94-1D1AA91AA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0E715-A095-4CE4-A266-70D3C03A05F2}"/>
              </a:ext>
            </a:extLst>
          </p:cNvPr>
          <p:cNvSpPr>
            <a:spLocks noGrp="1"/>
          </p:cNvSpPr>
          <p:nvPr>
            <p:ph type="dt" sz="half" idx="10"/>
          </p:nvPr>
        </p:nvSpPr>
        <p:spPr/>
        <p:txBody>
          <a:bodyPr/>
          <a:lstStyle/>
          <a:p>
            <a:fld id="{7C3368BB-4172-42E8-8C9E-447E5EE0B202}"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38E77F0D-C453-4967-A7CB-A75C82B1C017}"/>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C6E91084-E6A6-4F8E-9219-4CCE28C04B0B}"/>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22703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F4A7-1084-4A42-9275-E989D6D42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35E35E-0A92-404A-B854-A28E1817F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0F90CD-2127-421A-8BA4-67E5A48285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3A4DC-8CC9-4455-A07C-126660F44125}"/>
              </a:ext>
            </a:extLst>
          </p:cNvPr>
          <p:cNvSpPr>
            <a:spLocks noGrp="1"/>
          </p:cNvSpPr>
          <p:nvPr>
            <p:ph type="dt" sz="half" idx="10"/>
          </p:nvPr>
        </p:nvSpPr>
        <p:spPr/>
        <p:txBody>
          <a:bodyPr/>
          <a:lstStyle/>
          <a:p>
            <a:fld id="{E8976BD4-AC98-47A2-B3BF-EB0E46BEB8ED}" type="datetime1">
              <a:rPr lang="en-US" smtClean="0"/>
              <a:t>3/22/2022</a:t>
            </a:fld>
            <a:endParaRPr lang="en-US"/>
          </a:p>
        </p:txBody>
      </p:sp>
      <p:sp>
        <p:nvSpPr>
          <p:cNvPr id="6" name="Footer Placeholder 5">
            <a:extLst>
              <a:ext uri="{FF2B5EF4-FFF2-40B4-BE49-F238E27FC236}">
                <a16:creationId xmlns:a16="http://schemas.microsoft.com/office/drawing/2014/main" id="{73926D1E-B072-4FC6-9AE2-FDCD024C91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F50DF-06FF-46D6-9317-6BD8572A18EC}"/>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411188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6FDEC-160A-4C0D-A837-A28ABA3F67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D30414-C33B-490E-9E9B-979D78EA6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E957C-E6A7-4F6C-BDC2-7D5435B88068}"/>
              </a:ext>
            </a:extLst>
          </p:cNvPr>
          <p:cNvSpPr>
            <a:spLocks noGrp="1"/>
          </p:cNvSpPr>
          <p:nvPr>
            <p:ph type="dt" sz="half" idx="10"/>
          </p:nvPr>
        </p:nvSpPr>
        <p:spPr/>
        <p:txBody>
          <a:bodyPr/>
          <a:lstStyle/>
          <a:p>
            <a:fld id="{B546949D-5976-47AA-AF27-154598ED3CB3}" type="datetime1">
              <a:rPr lang="en-US" smtClean="0"/>
              <a:t>3/22/2022</a:t>
            </a:fld>
            <a:endParaRPr lang="en-US"/>
          </a:p>
        </p:txBody>
      </p:sp>
      <p:sp>
        <p:nvSpPr>
          <p:cNvPr id="5" name="Footer Placeholder 4">
            <a:extLst>
              <a:ext uri="{FF2B5EF4-FFF2-40B4-BE49-F238E27FC236}">
                <a16:creationId xmlns:a16="http://schemas.microsoft.com/office/drawing/2014/main" id="{EA600003-2507-4085-8935-E617A83F7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813F9-B94A-45C2-B062-57D574F36639}"/>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2948420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483A74-E562-4FBF-B18A-9F25B5B816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F913E2-7175-4A15-80C2-452384BCE1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3BC8C-784C-4B33-A3CF-8FF97E2784FD}"/>
              </a:ext>
            </a:extLst>
          </p:cNvPr>
          <p:cNvSpPr>
            <a:spLocks noGrp="1"/>
          </p:cNvSpPr>
          <p:nvPr>
            <p:ph type="dt" sz="half" idx="10"/>
          </p:nvPr>
        </p:nvSpPr>
        <p:spPr/>
        <p:txBody>
          <a:bodyPr/>
          <a:lstStyle/>
          <a:p>
            <a:fld id="{0CF29CA4-99AE-4EE7-97C7-4AF0671DAB00}" type="datetime1">
              <a:rPr lang="en-US" smtClean="0"/>
              <a:t>3/22/2022</a:t>
            </a:fld>
            <a:endParaRPr lang="en-US"/>
          </a:p>
        </p:txBody>
      </p:sp>
      <p:sp>
        <p:nvSpPr>
          <p:cNvPr id="5" name="Footer Placeholder 4">
            <a:extLst>
              <a:ext uri="{FF2B5EF4-FFF2-40B4-BE49-F238E27FC236}">
                <a16:creationId xmlns:a16="http://schemas.microsoft.com/office/drawing/2014/main" id="{4231F12C-76BE-4E79-ACB9-9F65F4243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B3F49-721A-4719-B1BF-EFCA9827CF55}"/>
              </a:ext>
            </a:extLst>
          </p:cNvPr>
          <p:cNvSpPr>
            <a:spLocks noGrp="1"/>
          </p:cNvSpPr>
          <p:nvPr>
            <p:ph type="sldNum" sz="quarter" idx="12"/>
          </p:nvPr>
        </p:nvSpPr>
        <p:spPr/>
        <p:txBody>
          <a:bodyPr/>
          <a:lstStyle/>
          <a:p>
            <a:fld id="{D92140E8-B312-4435-B1BE-01A782FF567A}" type="slidenum">
              <a:rPr lang="en-US" smtClean="0"/>
              <a:t>‹#›</a:t>
            </a:fld>
            <a:endParaRPr lang="en-US"/>
          </a:p>
        </p:txBody>
      </p:sp>
    </p:spTree>
    <p:extLst>
      <p:ext uri="{BB962C8B-B14F-4D97-AF65-F5344CB8AC3E}">
        <p14:creationId xmlns:p14="http://schemas.microsoft.com/office/powerpoint/2010/main" val="998620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303-EE90-4427-A053-FAF1E9256AB9}"/>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F6C8FFB9-8AFC-4673-9CDE-B46D1FC40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a:extLst>
              <a:ext uri="{FF2B5EF4-FFF2-40B4-BE49-F238E27FC236}">
                <a16:creationId xmlns:a16="http://schemas.microsoft.com/office/drawing/2014/main" id="{AB93541B-AC89-4BF5-B332-DCC2E0EA2779}"/>
              </a:ext>
            </a:extLst>
          </p:cNvPr>
          <p:cNvSpPr>
            <a:spLocks noGrp="1"/>
          </p:cNvSpPr>
          <p:nvPr>
            <p:ph type="dt" sz="half" idx="10"/>
          </p:nvPr>
        </p:nvSpPr>
        <p:spPr/>
        <p:txBody>
          <a:bodyPr/>
          <a:lstStyle/>
          <a:p>
            <a:fld id="{F08F453B-75B7-4046-B121-0D86B7B4744C}" type="datetime1">
              <a:rPr kumimoji="1" lang="en-US" altLang="ja-JP" smtClean="0"/>
              <a:t>3/22/2022</a:t>
            </a:fld>
            <a:endParaRPr kumimoji="1" lang="ja-JP" altLang="en-US"/>
          </a:p>
        </p:txBody>
      </p:sp>
      <p:sp>
        <p:nvSpPr>
          <p:cNvPr id="5" name="Footer Placeholder 4">
            <a:extLst>
              <a:ext uri="{FF2B5EF4-FFF2-40B4-BE49-F238E27FC236}">
                <a16:creationId xmlns:a16="http://schemas.microsoft.com/office/drawing/2014/main" id="{2081100F-13E3-44C6-8027-6B5ABDA7F2CD}"/>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8F044F6C-21EA-469F-BDAA-89167238A94D}"/>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547230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2608-A999-4B45-8576-C2D49625C06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7FAE6384-2CBE-406A-A11B-91800C634866}"/>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04058F4A-7F60-4F87-B5CF-A876A929D804}"/>
              </a:ext>
            </a:extLst>
          </p:cNvPr>
          <p:cNvSpPr>
            <a:spLocks noGrp="1"/>
          </p:cNvSpPr>
          <p:nvPr>
            <p:ph type="dt" sz="half" idx="10"/>
          </p:nvPr>
        </p:nvSpPr>
        <p:spPr/>
        <p:txBody>
          <a:bodyPr/>
          <a:lstStyle/>
          <a:p>
            <a:fld id="{B06AD6F1-1DE4-4581-BB24-B725B7259570}" type="datetime1">
              <a:rPr kumimoji="1" lang="en-US" altLang="ja-JP" smtClean="0"/>
              <a:t>3/22/2022</a:t>
            </a:fld>
            <a:endParaRPr kumimoji="1" lang="ja-JP" altLang="en-US"/>
          </a:p>
        </p:txBody>
      </p:sp>
      <p:sp>
        <p:nvSpPr>
          <p:cNvPr id="5" name="Footer Placeholder 4">
            <a:extLst>
              <a:ext uri="{FF2B5EF4-FFF2-40B4-BE49-F238E27FC236}">
                <a16:creationId xmlns:a16="http://schemas.microsoft.com/office/drawing/2014/main" id="{0FA806BD-0B9D-4E0C-907E-C36DFE046F1D}"/>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E879CED1-B6F5-491B-B575-3468BC23DF35}"/>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4283974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4AA0-E316-4B64-94EB-806709E4992C}"/>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783055EE-7508-4B6B-ABD9-E963F6CF5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A4265777-96C9-4124-BDA7-A240D1A2DD34}"/>
              </a:ext>
            </a:extLst>
          </p:cNvPr>
          <p:cNvSpPr>
            <a:spLocks noGrp="1"/>
          </p:cNvSpPr>
          <p:nvPr>
            <p:ph type="dt" sz="half" idx="10"/>
          </p:nvPr>
        </p:nvSpPr>
        <p:spPr/>
        <p:txBody>
          <a:bodyPr/>
          <a:lstStyle/>
          <a:p>
            <a:fld id="{8FC2B087-012C-4A7C-BA7B-F9D157433D5D}" type="datetime1">
              <a:rPr kumimoji="1" lang="en-US" altLang="ja-JP" smtClean="0"/>
              <a:t>3/22/2022</a:t>
            </a:fld>
            <a:endParaRPr kumimoji="1" lang="ja-JP" altLang="en-US"/>
          </a:p>
        </p:txBody>
      </p:sp>
      <p:sp>
        <p:nvSpPr>
          <p:cNvPr id="5" name="Footer Placeholder 4">
            <a:extLst>
              <a:ext uri="{FF2B5EF4-FFF2-40B4-BE49-F238E27FC236}">
                <a16:creationId xmlns:a16="http://schemas.microsoft.com/office/drawing/2014/main" id="{2B04F2DD-EA50-435E-8D38-D8F1DC23915F}"/>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DDD6FB60-C6E0-4E0B-8126-FBB3D5608FCD}"/>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189595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FD72-F14D-4242-A40C-14CB6E9965C7}"/>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A11AD865-ADC6-4DD0-B800-F537B25FCF1F}"/>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14AC9A37-9D0D-4A1D-90AE-EB480E2048B2}"/>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0640E8DE-809E-4370-BA89-501E48C95A4E}"/>
              </a:ext>
            </a:extLst>
          </p:cNvPr>
          <p:cNvSpPr>
            <a:spLocks noGrp="1"/>
          </p:cNvSpPr>
          <p:nvPr>
            <p:ph type="dt" sz="half" idx="10"/>
          </p:nvPr>
        </p:nvSpPr>
        <p:spPr/>
        <p:txBody>
          <a:bodyPr/>
          <a:lstStyle/>
          <a:p>
            <a:fld id="{2060248F-D66A-4FD5-9345-B1DCB0B6F8EE}" type="datetime1">
              <a:rPr kumimoji="1" lang="en-US" altLang="ja-JP" smtClean="0"/>
              <a:t>3/22/2022</a:t>
            </a:fld>
            <a:endParaRPr kumimoji="1" lang="ja-JP" altLang="en-US"/>
          </a:p>
        </p:txBody>
      </p:sp>
      <p:sp>
        <p:nvSpPr>
          <p:cNvPr id="6" name="Footer Placeholder 5">
            <a:extLst>
              <a:ext uri="{FF2B5EF4-FFF2-40B4-BE49-F238E27FC236}">
                <a16:creationId xmlns:a16="http://schemas.microsoft.com/office/drawing/2014/main" id="{5E6BF527-B6CF-4877-9ABA-5497A3501D4A}"/>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5F528631-E3C5-4EBA-865B-CE4443D03FC6}"/>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4087691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7A93-1DBB-4802-921A-AE95FA23E04B}"/>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259C2858-9A9E-4BB6-8C5F-E4BEACB53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D0926C97-0B48-483C-BBFD-1C1C3E19123C}"/>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4DE120FC-DF0B-496B-9E64-833334EDB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FCBC6DFD-76FD-4B82-8DCB-1204E1DFE8D9}"/>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A717E6E5-9FCA-4783-9A4A-7FB57007396C}"/>
              </a:ext>
            </a:extLst>
          </p:cNvPr>
          <p:cNvSpPr>
            <a:spLocks noGrp="1"/>
          </p:cNvSpPr>
          <p:nvPr>
            <p:ph type="dt" sz="half" idx="10"/>
          </p:nvPr>
        </p:nvSpPr>
        <p:spPr/>
        <p:txBody>
          <a:bodyPr/>
          <a:lstStyle/>
          <a:p>
            <a:fld id="{8BBAB147-D107-428E-9F51-3C02E5C20A5F}" type="datetime1">
              <a:rPr kumimoji="1" lang="en-US" altLang="ja-JP" smtClean="0"/>
              <a:t>3/22/2022</a:t>
            </a:fld>
            <a:endParaRPr kumimoji="1" lang="ja-JP" altLang="en-US"/>
          </a:p>
        </p:txBody>
      </p:sp>
      <p:sp>
        <p:nvSpPr>
          <p:cNvPr id="8" name="Footer Placeholder 7">
            <a:extLst>
              <a:ext uri="{FF2B5EF4-FFF2-40B4-BE49-F238E27FC236}">
                <a16:creationId xmlns:a16="http://schemas.microsoft.com/office/drawing/2014/main" id="{99C4D9D1-75F6-4220-8E99-EF0A76ACFFAC}"/>
              </a:ext>
            </a:extLst>
          </p:cNvPr>
          <p:cNvSpPr>
            <a:spLocks noGrp="1"/>
          </p:cNvSpPr>
          <p:nvPr>
            <p:ph type="ftr" sz="quarter" idx="11"/>
          </p:nvPr>
        </p:nvSpPr>
        <p:spPr/>
        <p:txBody>
          <a:bodyPr/>
          <a:lstStyle/>
          <a:p>
            <a:endParaRPr kumimoji="1" lang="ja-JP" altLang="en-US"/>
          </a:p>
        </p:txBody>
      </p:sp>
      <p:sp>
        <p:nvSpPr>
          <p:cNvPr id="9" name="Slide Number Placeholder 8">
            <a:extLst>
              <a:ext uri="{FF2B5EF4-FFF2-40B4-BE49-F238E27FC236}">
                <a16:creationId xmlns:a16="http://schemas.microsoft.com/office/drawing/2014/main" id="{2A0220F9-122A-4D3D-A71D-72A4FEEDBFC2}"/>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198450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3CEE-BA0E-48E9-A5D5-B54FBFEBE571}"/>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a:extLst>
              <a:ext uri="{FF2B5EF4-FFF2-40B4-BE49-F238E27FC236}">
                <a16:creationId xmlns:a16="http://schemas.microsoft.com/office/drawing/2014/main" id="{5AC048BC-DB91-41E6-B132-C8CFABF95C87}"/>
              </a:ext>
            </a:extLst>
          </p:cNvPr>
          <p:cNvSpPr>
            <a:spLocks noGrp="1"/>
          </p:cNvSpPr>
          <p:nvPr>
            <p:ph type="dt" sz="half" idx="10"/>
          </p:nvPr>
        </p:nvSpPr>
        <p:spPr/>
        <p:txBody>
          <a:bodyPr/>
          <a:lstStyle/>
          <a:p>
            <a:fld id="{FD138FA5-E8F9-4E1C-9247-C7238F9A912C}" type="datetime1">
              <a:rPr kumimoji="1" lang="en-US" altLang="ja-JP" smtClean="0"/>
              <a:t>3/22/2022</a:t>
            </a:fld>
            <a:endParaRPr kumimoji="1" lang="ja-JP" altLang="en-US"/>
          </a:p>
        </p:txBody>
      </p:sp>
      <p:sp>
        <p:nvSpPr>
          <p:cNvPr id="4" name="Footer Placeholder 3">
            <a:extLst>
              <a:ext uri="{FF2B5EF4-FFF2-40B4-BE49-F238E27FC236}">
                <a16:creationId xmlns:a16="http://schemas.microsoft.com/office/drawing/2014/main" id="{4B9C4941-E809-4E30-9522-A0B184AB333D}"/>
              </a:ext>
            </a:extLst>
          </p:cNvPr>
          <p:cNvSpPr>
            <a:spLocks noGrp="1"/>
          </p:cNvSpPr>
          <p:nvPr>
            <p:ph type="ftr" sz="quarter" idx="11"/>
          </p:nvPr>
        </p:nvSpPr>
        <p:spPr/>
        <p:txBody>
          <a:bodyPr/>
          <a:lstStyle/>
          <a:p>
            <a:endParaRPr kumimoji="1" lang="ja-JP" altLang="en-US"/>
          </a:p>
        </p:txBody>
      </p:sp>
      <p:sp>
        <p:nvSpPr>
          <p:cNvPr id="5" name="Slide Number Placeholder 4">
            <a:extLst>
              <a:ext uri="{FF2B5EF4-FFF2-40B4-BE49-F238E27FC236}">
                <a16:creationId xmlns:a16="http://schemas.microsoft.com/office/drawing/2014/main" id="{B5D841D9-C207-4CE0-8BA5-A1D3ECECCB99}"/>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724217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E9F32-87F6-4707-8554-079992B51BDD}"/>
              </a:ext>
            </a:extLst>
          </p:cNvPr>
          <p:cNvSpPr>
            <a:spLocks noGrp="1"/>
          </p:cNvSpPr>
          <p:nvPr>
            <p:ph type="dt" sz="half" idx="10"/>
          </p:nvPr>
        </p:nvSpPr>
        <p:spPr/>
        <p:txBody>
          <a:bodyPr/>
          <a:lstStyle/>
          <a:p>
            <a:fld id="{6E5A1B72-3861-47FC-A17C-1019290F2E0E}" type="datetime1">
              <a:rPr kumimoji="1" lang="en-US" altLang="ja-JP" smtClean="0"/>
              <a:t>3/22/2022</a:t>
            </a:fld>
            <a:endParaRPr kumimoji="1" lang="ja-JP" altLang="en-US"/>
          </a:p>
        </p:txBody>
      </p:sp>
      <p:sp>
        <p:nvSpPr>
          <p:cNvPr id="3" name="Footer Placeholder 2">
            <a:extLst>
              <a:ext uri="{FF2B5EF4-FFF2-40B4-BE49-F238E27FC236}">
                <a16:creationId xmlns:a16="http://schemas.microsoft.com/office/drawing/2014/main" id="{4C779219-DEE7-45EA-829C-BB224A8F67BF}"/>
              </a:ext>
            </a:extLst>
          </p:cNvPr>
          <p:cNvSpPr>
            <a:spLocks noGrp="1"/>
          </p:cNvSpPr>
          <p:nvPr>
            <p:ph type="ftr" sz="quarter" idx="11"/>
          </p:nvPr>
        </p:nvSpPr>
        <p:spPr/>
        <p:txBody>
          <a:bodyPr/>
          <a:lstStyle/>
          <a:p>
            <a:endParaRPr kumimoji="1" lang="ja-JP" altLang="en-US"/>
          </a:p>
        </p:txBody>
      </p:sp>
      <p:sp>
        <p:nvSpPr>
          <p:cNvPr id="4" name="Slide Number Placeholder 3">
            <a:extLst>
              <a:ext uri="{FF2B5EF4-FFF2-40B4-BE49-F238E27FC236}">
                <a16:creationId xmlns:a16="http://schemas.microsoft.com/office/drawing/2014/main" id="{80CB1836-781A-42CB-BA29-1AD2B59692C6}"/>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59527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F83AA-2DD7-4241-ACE4-E7B28E25F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97965A-C40D-4194-A8A1-CC72972D3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5D247C-7BB4-4438-86B7-F6C86ADC98CF}"/>
              </a:ext>
            </a:extLst>
          </p:cNvPr>
          <p:cNvSpPr>
            <a:spLocks noGrp="1"/>
          </p:cNvSpPr>
          <p:nvPr>
            <p:ph type="dt" sz="half" idx="10"/>
          </p:nvPr>
        </p:nvSpPr>
        <p:spPr/>
        <p:txBody>
          <a:bodyPr/>
          <a:lstStyle/>
          <a:p>
            <a:fld id="{819A0A7C-B14D-44DE-8293-9FDFE5BD259B}"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0F06F411-3263-4FE3-AD31-4DE44DCA820D}"/>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81E84AFB-DA82-4C36-8546-E0F85FD33861}"/>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782130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6D1D-04D9-4D31-B771-7575FB6A4394}"/>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EA38C8D8-565D-48BB-8FFB-1030F4C05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269ED95E-238B-4D97-B787-57737B8A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D12C8288-B270-4DAB-86EC-AF6A76AB3F81}"/>
              </a:ext>
            </a:extLst>
          </p:cNvPr>
          <p:cNvSpPr>
            <a:spLocks noGrp="1"/>
          </p:cNvSpPr>
          <p:nvPr>
            <p:ph type="dt" sz="half" idx="10"/>
          </p:nvPr>
        </p:nvSpPr>
        <p:spPr/>
        <p:txBody>
          <a:bodyPr/>
          <a:lstStyle/>
          <a:p>
            <a:fld id="{244942FE-E925-4663-A078-DBEB24834538}" type="datetime1">
              <a:rPr kumimoji="1" lang="en-US" altLang="ja-JP" smtClean="0"/>
              <a:t>3/22/2022</a:t>
            </a:fld>
            <a:endParaRPr kumimoji="1" lang="ja-JP" altLang="en-US"/>
          </a:p>
        </p:txBody>
      </p:sp>
      <p:sp>
        <p:nvSpPr>
          <p:cNvPr id="6" name="Footer Placeholder 5">
            <a:extLst>
              <a:ext uri="{FF2B5EF4-FFF2-40B4-BE49-F238E27FC236}">
                <a16:creationId xmlns:a16="http://schemas.microsoft.com/office/drawing/2014/main" id="{70658455-6F92-45FB-974C-1E3FFB690F75}"/>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90FD6E45-4448-48FF-9161-D07E615AE041}"/>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180127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872D-E67A-4142-BDAC-0DD4A825ACA3}"/>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6CD188F8-6380-4136-A2D3-C6392F78D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D40C3E8B-A069-4522-854A-AC79B1086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8A027B3C-C954-43D6-887A-5693359B53FD}"/>
              </a:ext>
            </a:extLst>
          </p:cNvPr>
          <p:cNvSpPr>
            <a:spLocks noGrp="1"/>
          </p:cNvSpPr>
          <p:nvPr>
            <p:ph type="dt" sz="half" idx="10"/>
          </p:nvPr>
        </p:nvSpPr>
        <p:spPr/>
        <p:txBody>
          <a:bodyPr/>
          <a:lstStyle/>
          <a:p>
            <a:fld id="{9807AA06-6950-4982-B361-E77CD5BD28C5}" type="datetime1">
              <a:rPr kumimoji="1" lang="en-US" altLang="ja-JP" smtClean="0"/>
              <a:t>3/22/2022</a:t>
            </a:fld>
            <a:endParaRPr kumimoji="1" lang="ja-JP" altLang="en-US"/>
          </a:p>
        </p:txBody>
      </p:sp>
      <p:sp>
        <p:nvSpPr>
          <p:cNvPr id="6" name="Footer Placeholder 5">
            <a:extLst>
              <a:ext uri="{FF2B5EF4-FFF2-40B4-BE49-F238E27FC236}">
                <a16:creationId xmlns:a16="http://schemas.microsoft.com/office/drawing/2014/main" id="{55145775-5A05-4969-A726-2299093F18C7}"/>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BD43ECCB-62D3-43AB-9D2C-84728854794F}"/>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161678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0BBB-D227-4A66-B7D1-EF06BF5C7240}"/>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DB9D23CB-4BAA-457A-B2E7-F9BCE0FA43BD}"/>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58B6AEEA-7FAD-4373-9C03-F6F064A9A45D}"/>
              </a:ext>
            </a:extLst>
          </p:cNvPr>
          <p:cNvSpPr>
            <a:spLocks noGrp="1"/>
          </p:cNvSpPr>
          <p:nvPr>
            <p:ph type="dt" sz="half" idx="10"/>
          </p:nvPr>
        </p:nvSpPr>
        <p:spPr/>
        <p:txBody>
          <a:bodyPr/>
          <a:lstStyle/>
          <a:p>
            <a:fld id="{4E30464B-65A9-408B-B663-1BC1CAA37AE9}" type="datetime1">
              <a:rPr kumimoji="1" lang="en-US" altLang="ja-JP" smtClean="0"/>
              <a:t>3/22/2022</a:t>
            </a:fld>
            <a:endParaRPr kumimoji="1" lang="ja-JP" altLang="en-US"/>
          </a:p>
        </p:txBody>
      </p:sp>
      <p:sp>
        <p:nvSpPr>
          <p:cNvPr id="5" name="Footer Placeholder 4">
            <a:extLst>
              <a:ext uri="{FF2B5EF4-FFF2-40B4-BE49-F238E27FC236}">
                <a16:creationId xmlns:a16="http://schemas.microsoft.com/office/drawing/2014/main" id="{E5CE9C70-D994-42E9-AE47-00BAA4D0BE3C}"/>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8A37C021-0D36-4E23-A1AC-E348E15835AA}"/>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149550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D84D7-86F5-45CC-9054-AE79CA1CE1A2}"/>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DA105875-6163-45F3-BB46-7AE251C42AAC}"/>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EB446B39-9673-4A89-9B39-04CA871D47D5}"/>
              </a:ext>
            </a:extLst>
          </p:cNvPr>
          <p:cNvSpPr>
            <a:spLocks noGrp="1"/>
          </p:cNvSpPr>
          <p:nvPr>
            <p:ph type="dt" sz="half" idx="10"/>
          </p:nvPr>
        </p:nvSpPr>
        <p:spPr/>
        <p:txBody>
          <a:bodyPr/>
          <a:lstStyle/>
          <a:p>
            <a:fld id="{7927A192-D8F7-47C0-831E-AD933DEB7C66}" type="datetime1">
              <a:rPr kumimoji="1" lang="en-US" altLang="ja-JP" smtClean="0"/>
              <a:t>3/22/2022</a:t>
            </a:fld>
            <a:endParaRPr kumimoji="1" lang="ja-JP" altLang="en-US"/>
          </a:p>
        </p:txBody>
      </p:sp>
      <p:sp>
        <p:nvSpPr>
          <p:cNvPr id="5" name="Footer Placeholder 4">
            <a:extLst>
              <a:ext uri="{FF2B5EF4-FFF2-40B4-BE49-F238E27FC236}">
                <a16:creationId xmlns:a16="http://schemas.microsoft.com/office/drawing/2014/main" id="{640F16C5-90DE-4073-B056-6BAC3A81FB30}"/>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DB6C9935-FB02-4B31-8309-25F579BACA42}"/>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870950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303-EE90-4427-A053-FAF1E9256AB9}"/>
              </a:ext>
            </a:extLst>
          </p:cNvPr>
          <p:cNvSpPr>
            <a:spLocks noGrp="1"/>
          </p:cNvSpPr>
          <p:nvPr>
            <p:ph type="ctrTitle"/>
          </p:nvPr>
        </p:nvSpPr>
        <p:spPr>
          <a:xfrm>
            <a:off x="1524000" y="1122363"/>
            <a:ext cx="9144000" cy="2387600"/>
          </a:xfrm>
        </p:spPr>
        <p:txBody>
          <a:bodyPr anchor="b"/>
          <a:lstStyle>
            <a:lvl1pPr algn="ctr">
              <a:defRPr sz="6000"/>
            </a:lvl1pPr>
          </a:lstStyle>
          <a:p>
            <a:r>
              <a:rPr kumimoji="1" lang="en-US" altLang="ja-JP"/>
              <a:t>Click to edit Master title style</a:t>
            </a:r>
            <a:endParaRPr kumimoji="1" lang="ja-JP" altLang="en-US"/>
          </a:p>
        </p:txBody>
      </p:sp>
      <p:sp>
        <p:nvSpPr>
          <p:cNvPr id="3" name="Subtitle 2">
            <a:extLst>
              <a:ext uri="{FF2B5EF4-FFF2-40B4-BE49-F238E27FC236}">
                <a16:creationId xmlns:a16="http://schemas.microsoft.com/office/drawing/2014/main" id="{F6C8FFB9-8AFC-4673-9CDE-B46D1FC40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a:p>
        </p:txBody>
      </p:sp>
      <p:sp>
        <p:nvSpPr>
          <p:cNvPr id="4" name="Date Placeholder 3">
            <a:extLst>
              <a:ext uri="{FF2B5EF4-FFF2-40B4-BE49-F238E27FC236}">
                <a16:creationId xmlns:a16="http://schemas.microsoft.com/office/drawing/2014/main" id="{AB93541B-AC89-4BF5-B332-DCC2E0EA2779}"/>
              </a:ext>
            </a:extLst>
          </p:cNvPr>
          <p:cNvSpPr>
            <a:spLocks noGrp="1"/>
          </p:cNvSpPr>
          <p:nvPr>
            <p:ph type="dt" sz="half" idx="10"/>
          </p:nvPr>
        </p:nvSpPr>
        <p:spPr/>
        <p:txBody>
          <a:bodyPr/>
          <a:lstStyle/>
          <a:p>
            <a:fld id="{BAC1762D-C6E3-4C80-99E1-351EFEF93BF8}"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2081100F-13E3-44C6-8027-6B5ABDA7F2CD}"/>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8F044F6C-21EA-469F-BDAA-89167238A94D}"/>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199164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2608-A999-4B45-8576-C2D49625C06A}"/>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7FAE6384-2CBE-406A-A11B-91800C634866}"/>
              </a:ext>
            </a:extLst>
          </p:cNvPr>
          <p:cNvSpPr>
            <a:spLocks noGrp="1"/>
          </p:cNvSpPr>
          <p:nvPr>
            <p:ph idx="1"/>
          </p:nvPr>
        </p:nvSpPr>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04058F4A-7F60-4F87-B5CF-A876A929D804}"/>
              </a:ext>
            </a:extLst>
          </p:cNvPr>
          <p:cNvSpPr>
            <a:spLocks noGrp="1"/>
          </p:cNvSpPr>
          <p:nvPr>
            <p:ph type="dt" sz="half" idx="10"/>
          </p:nvPr>
        </p:nvSpPr>
        <p:spPr/>
        <p:txBody>
          <a:bodyPr/>
          <a:lstStyle/>
          <a:p>
            <a:fld id="{0CC4D8CB-013D-4B56-897B-32FAE522717F}"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0FA806BD-0B9D-4E0C-907E-C36DFE046F1D}"/>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E879CED1-B6F5-491B-B575-3468BC23DF35}"/>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502053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04AA0-E316-4B64-94EB-806709E4992C}"/>
              </a:ext>
            </a:extLst>
          </p:cNvPr>
          <p:cNvSpPr>
            <a:spLocks noGrp="1"/>
          </p:cNvSpPr>
          <p:nvPr>
            <p:ph type="title"/>
          </p:nvPr>
        </p:nvSpPr>
        <p:spPr>
          <a:xfrm>
            <a:off x="831850" y="1709738"/>
            <a:ext cx="10515600" cy="2852737"/>
          </a:xfrm>
        </p:spPr>
        <p:txBody>
          <a:bodyPr anchor="b"/>
          <a:lstStyle>
            <a:lvl1pPr>
              <a:defRPr sz="6000"/>
            </a:lvl1p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783055EE-7508-4B6B-ABD9-E963F6CF5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a:t>Click to edit Master text styles</a:t>
            </a:r>
          </a:p>
        </p:txBody>
      </p:sp>
      <p:sp>
        <p:nvSpPr>
          <p:cNvPr id="4" name="Date Placeholder 3">
            <a:extLst>
              <a:ext uri="{FF2B5EF4-FFF2-40B4-BE49-F238E27FC236}">
                <a16:creationId xmlns:a16="http://schemas.microsoft.com/office/drawing/2014/main" id="{A4265777-96C9-4124-BDA7-A240D1A2DD34}"/>
              </a:ext>
            </a:extLst>
          </p:cNvPr>
          <p:cNvSpPr>
            <a:spLocks noGrp="1"/>
          </p:cNvSpPr>
          <p:nvPr>
            <p:ph type="dt" sz="half" idx="10"/>
          </p:nvPr>
        </p:nvSpPr>
        <p:spPr/>
        <p:txBody>
          <a:bodyPr/>
          <a:lstStyle/>
          <a:p>
            <a:fld id="{12179A89-434C-4756-A500-0DCCCDA29D14}"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2B04F2DD-EA50-435E-8D38-D8F1DC23915F}"/>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DDD6FB60-C6E0-4E0B-8126-FBB3D5608FCD}"/>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009369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FD72-F14D-4242-A40C-14CB6E9965C7}"/>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A11AD865-ADC6-4DD0-B800-F537B25FCF1F}"/>
              </a:ext>
            </a:extLst>
          </p:cNvPr>
          <p:cNvSpPr>
            <a:spLocks noGrp="1"/>
          </p:cNvSpPr>
          <p:nvPr>
            <p:ph sz="half" idx="1"/>
          </p:nvPr>
        </p:nvSpPr>
        <p:spPr>
          <a:xfrm>
            <a:off x="838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Content Placeholder 3">
            <a:extLst>
              <a:ext uri="{FF2B5EF4-FFF2-40B4-BE49-F238E27FC236}">
                <a16:creationId xmlns:a16="http://schemas.microsoft.com/office/drawing/2014/main" id="{14AC9A37-9D0D-4A1D-90AE-EB480E2048B2}"/>
              </a:ext>
            </a:extLst>
          </p:cNvPr>
          <p:cNvSpPr>
            <a:spLocks noGrp="1"/>
          </p:cNvSpPr>
          <p:nvPr>
            <p:ph sz="half" idx="2"/>
          </p:nvPr>
        </p:nvSpPr>
        <p:spPr>
          <a:xfrm>
            <a:off x="6172200" y="1825625"/>
            <a:ext cx="5181600" cy="435133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Date Placeholder 4">
            <a:extLst>
              <a:ext uri="{FF2B5EF4-FFF2-40B4-BE49-F238E27FC236}">
                <a16:creationId xmlns:a16="http://schemas.microsoft.com/office/drawing/2014/main" id="{0640E8DE-809E-4370-BA89-501E48C95A4E}"/>
              </a:ext>
            </a:extLst>
          </p:cNvPr>
          <p:cNvSpPr>
            <a:spLocks noGrp="1"/>
          </p:cNvSpPr>
          <p:nvPr>
            <p:ph type="dt" sz="half" idx="10"/>
          </p:nvPr>
        </p:nvSpPr>
        <p:spPr/>
        <p:txBody>
          <a:bodyPr/>
          <a:lstStyle/>
          <a:p>
            <a:fld id="{9A355786-8676-47F0-987D-C0E510F703C5}" type="datetime1">
              <a:rPr kumimoji="1" lang="ja-JP" altLang="en-US" smtClean="0"/>
              <a:t>2022/3/22</a:t>
            </a:fld>
            <a:endParaRPr kumimoji="1" lang="ja-JP" altLang="en-US"/>
          </a:p>
        </p:txBody>
      </p:sp>
      <p:sp>
        <p:nvSpPr>
          <p:cNvPr id="6" name="Footer Placeholder 5">
            <a:extLst>
              <a:ext uri="{FF2B5EF4-FFF2-40B4-BE49-F238E27FC236}">
                <a16:creationId xmlns:a16="http://schemas.microsoft.com/office/drawing/2014/main" id="{5E6BF527-B6CF-4877-9ABA-5497A3501D4A}"/>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5F528631-E3C5-4EBA-865B-CE4443D03FC6}"/>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489317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7A93-1DBB-4802-921A-AE95FA23E04B}"/>
              </a:ext>
            </a:extLst>
          </p:cNvPr>
          <p:cNvSpPr>
            <a:spLocks noGrp="1"/>
          </p:cNvSpPr>
          <p:nvPr>
            <p:ph type="title"/>
          </p:nvPr>
        </p:nvSpPr>
        <p:spPr>
          <a:xfrm>
            <a:off x="839788" y="365125"/>
            <a:ext cx="10515600" cy="1325563"/>
          </a:xfrm>
        </p:spPr>
        <p:txBody>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259C2858-9A9E-4BB6-8C5F-E4BEACB53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4" name="Content Placeholder 3">
            <a:extLst>
              <a:ext uri="{FF2B5EF4-FFF2-40B4-BE49-F238E27FC236}">
                <a16:creationId xmlns:a16="http://schemas.microsoft.com/office/drawing/2014/main" id="{D0926C97-0B48-483C-BBFD-1C1C3E19123C}"/>
              </a:ext>
            </a:extLst>
          </p:cNvPr>
          <p:cNvSpPr>
            <a:spLocks noGrp="1"/>
          </p:cNvSpPr>
          <p:nvPr>
            <p:ph sz="half" idx="2"/>
          </p:nvPr>
        </p:nvSpPr>
        <p:spPr>
          <a:xfrm>
            <a:off x="839788" y="2505075"/>
            <a:ext cx="5157787"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5" name="Text Placeholder 4">
            <a:extLst>
              <a:ext uri="{FF2B5EF4-FFF2-40B4-BE49-F238E27FC236}">
                <a16:creationId xmlns:a16="http://schemas.microsoft.com/office/drawing/2014/main" id="{4DE120FC-DF0B-496B-9E64-833334EDB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a:t>Click to edit Master text styles</a:t>
            </a:r>
          </a:p>
        </p:txBody>
      </p:sp>
      <p:sp>
        <p:nvSpPr>
          <p:cNvPr id="6" name="Content Placeholder 5">
            <a:extLst>
              <a:ext uri="{FF2B5EF4-FFF2-40B4-BE49-F238E27FC236}">
                <a16:creationId xmlns:a16="http://schemas.microsoft.com/office/drawing/2014/main" id="{FCBC6DFD-76FD-4B82-8DCB-1204E1DFE8D9}"/>
              </a:ext>
            </a:extLst>
          </p:cNvPr>
          <p:cNvSpPr>
            <a:spLocks noGrp="1"/>
          </p:cNvSpPr>
          <p:nvPr>
            <p:ph sz="quarter" idx="4"/>
          </p:nvPr>
        </p:nvSpPr>
        <p:spPr>
          <a:xfrm>
            <a:off x="6172200" y="2505075"/>
            <a:ext cx="5183188" cy="3684588"/>
          </a:xfrm>
        </p:spPr>
        <p:txBody>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7" name="Date Placeholder 6">
            <a:extLst>
              <a:ext uri="{FF2B5EF4-FFF2-40B4-BE49-F238E27FC236}">
                <a16:creationId xmlns:a16="http://schemas.microsoft.com/office/drawing/2014/main" id="{A717E6E5-9FCA-4783-9A4A-7FB57007396C}"/>
              </a:ext>
            </a:extLst>
          </p:cNvPr>
          <p:cNvSpPr>
            <a:spLocks noGrp="1"/>
          </p:cNvSpPr>
          <p:nvPr>
            <p:ph type="dt" sz="half" idx="10"/>
          </p:nvPr>
        </p:nvSpPr>
        <p:spPr/>
        <p:txBody>
          <a:bodyPr/>
          <a:lstStyle/>
          <a:p>
            <a:fld id="{92E0069C-18A8-4E6C-BB08-03D862F9A443}" type="datetime1">
              <a:rPr kumimoji="1" lang="ja-JP" altLang="en-US" smtClean="0"/>
              <a:t>2022/3/22</a:t>
            </a:fld>
            <a:endParaRPr kumimoji="1" lang="ja-JP" altLang="en-US"/>
          </a:p>
        </p:txBody>
      </p:sp>
      <p:sp>
        <p:nvSpPr>
          <p:cNvPr id="8" name="Footer Placeholder 7">
            <a:extLst>
              <a:ext uri="{FF2B5EF4-FFF2-40B4-BE49-F238E27FC236}">
                <a16:creationId xmlns:a16="http://schemas.microsoft.com/office/drawing/2014/main" id="{99C4D9D1-75F6-4220-8E99-EF0A76ACFFAC}"/>
              </a:ext>
            </a:extLst>
          </p:cNvPr>
          <p:cNvSpPr>
            <a:spLocks noGrp="1"/>
          </p:cNvSpPr>
          <p:nvPr>
            <p:ph type="ftr" sz="quarter" idx="11"/>
          </p:nvPr>
        </p:nvSpPr>
        <p:spPr/>
        <p:txBody>
          <a:bodyPr/>
          <a:lstStyle/>
          <a:p>
            <a:endParaRPr kumimoji="1" lang="ja-JP" altLang="en-US"/>
          </a:p>
        </p:txBody>
      </p:sp>
      <p:sp>
        <p:nvSpPr>
          <p:cNvPr id="9" name="Slide Number Placeholder 8">
            <a:extLst>
              <a:ext uri="{FF2B5EF4-FFF2-40B4-BE49-F238E27FC236}">
                <a16:creationId xmlns:a16="http://schemas.microsoft.com/office/drawing/2014/main" id="{2A0220F9-122A-4D3D-A71D-72A4FEEDBFC2}"/>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027113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73CEE-BA0E-48E9-A5D5-B54FBFEBE571}"/>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Date Placeholder 2">
            <a:extLst>
              <a:ext uri="{FF2B5EF4-FFF2-40B4-BE49-F238E27FC236}">
                <a16:creationId xmlns:a16="http://schemas.microsoft.com/office/drawing/2014/main" id="{5AC048BC-DB91-41E6-B132-C8CFABF95C87}"/>
              </a:ext>
            </a:extLst>
          </p:cNvPr>
          <p:cNvSpPr>
            <a:spLocks noGrp="1"/>
          </p:cNvSpPr>
          <p:nvPr>
            <p:ph type="dt" sz="half" idx="10"/>
          </p:nvPr>
        </p:nvSpPr>
        <p:spPr/>
        <p:txBody>
          <a:bodyPr/>
          <a:lstStyle/>
          <a:p>
            <a:fld id="{A769580A-3CD3-4890-8D1C-5648E44B56B3}" type="datetime1">
              <a:rPr kumimoji="1" lang="ja-JP" altLang="en-US" smtClean="0"/>
              <a:t>2022/3/22</a:t>
            </a:fld>
            <a:endParaRPr kumimoji="1" lang="ja-JP" altLang="en-US"/>
          </a:p>
        </p:txBody>
      </p:sp>
      <p:sp>
        <p:nvSpPr>
          <p:cNvPr id="4" name="Footer Placeholder 3">
            <a:extLst>
              <a:ext uri="{FF2B5EF4-FFF2-40B4-BE49-F238E27FC236}">
                <a16:creationId xmlns:a16="http://schemas.microsoft.com/office/drawing/2014/main" id="{4B9C4941-E809-4E30-9522-A0B184AB333D}"/>
              </a:ext>
            </a:extLst>
          </p:cNvPr>
          <p:cNvSpPr>
            <a:spLocks noGrp="1"/>
          </p:cNvSpPr>
          <p:nvPr>
            <p:ph type="ftr" sz="quarter" idx="11"/>
          </p:nvPr>
        </p:nvSpPr>
        <p:spPr/>
        <p:txBody>
          <a:bodyPr/>
          <a:lstStyle/>
          <a:p>
            <a:endParaRPr kumimoji="1" lang="ja-JP" altLang="en-US"/>
          </a:p>
        </p:txBody>
      </p:sp>
      <p:sp>
        <p:nvSpPr>
          <p:cNvPr id="5" name="Slide Number Placeholder 4">
            <a:extLst>
              <a:ext uri="{FF2B5EF4-FFF2-40B4-BE49-F238E27FC236}">
                <a16:creationId xmlns:a16="http://schemas.microsoft.com/office/drawing/2014/main" id="{B5D841D9-C207-4CE0-8BA5-A1D3ECECCB99}"/>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84190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E3E4-52F1-4542-9F9B-CD9977DBB0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9320CB-D20B-4345-9313-5800A0D01D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4E545-B542-46FB-AF96-08A8E1E3D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A6286D-F374-42BE-825C-CA68AE5C277F}"/>
              </a:ext>
            </a:extLst>
          </p:cNvPr>
          <p:cNvSpPr>
            <a:spLocks noGrp="1"/>
          </p:cNvSpPr>
          <p:nvPr>
            <p:ph type="dt" sz="half" idx="10"/>
          </p:nvPr>
        </p:nvSpPr>
        <p:spPr/>
        <p:txBody>
          <a:bodyPr/>
          <a:lstStyle/>
          <a:p>
            <a:fld id="{CB971EFF-80BA-4A97-9141-00EF94960484}" type="datetime1">
              <a:rPr kumimoji="1" lang="ja-JP" altLang="en-US" smtClean="0"/>
              <a:t>2022/3/22</a:t>
            </a:fld>
            <a:endParaRPr kumimoji="1" lang="ja-JP" altLang="en-US"/>
          </a:p>
        </p:txBody>
      </p:sp>
      <p:sp>
        <p:nvSpPr>
          <p:cNvPr id="6" name="Footer Placeholder 5">
            <a:extLst>
              <a:ext uri="{FF2B5EF4-FFF2-40B4-BE49-F238E27FC236}">
                <a16:creationId xmlns:a16="http://schemas.microsoft.com/office/drawing/2014/main" id="{29589B63-F343-4381-B31D-EB03133DF61A}"/>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68C4B6A8-0544-49AA-9307-832E86E30CF8}"/>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825295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E9F32-87F6-4707-8554-079992B51BDD}"/>
              </a:ext>
            </a:extLst>
          </p:cNvPr>
          <p:cNvSpPr>
            <a:spLocks noGrp="1"/>
          </p:cNvSpPr>
          <p:nvPr>
            <p:ph type="dt" sz="half" idx="10"/>
          </p:nvPr>
        </p:nvSpPr>
        <p:spPr/>
        <p:txBody>
          <a:bodyPr/>
          <a:lstStyle/>
          <a:p>
            <a:fld id="{41472C40-2F81-4605-B0BD-7A9A8FA6A5D0}" type="datetime1">
              <a:rPr kumimoji="1" lang="ja-JP" altLang="en-US" smtClean="0"/>
              <a:t>2022/3/22</a:t>
            </a:fld>
            <a:endParaRPr kumimoji="1" lang="ja-JP" altLang="en-US"/>
          </a:p>
        </p:txBody>
      </p:sp>
      <p:sp>
        <p:nvSpPr>
          <p:cNvPr id="3" name="Footer Placeholder 2">
            <a:extLst>
              <a:ext uri="{FF2B5EF4-FFF2-40B4-BE49-F238E27FC236}">
                <a16:creationId xmlns:a16="http://schemas.microsoft.com/office/drawing/2014/main" id="{4C779219-DEE7-45EA-829C-BB224A8F67BF}"/>
              </a:ext>
            </a:extLst>
          </p:cNvPr>
          <p:cNvSpPr>
            <a:spLocks noGrp="1"/>
          </p:cNvSpPr>
          <p:nvPr>
            <p:ph type="ftr" sz="quarter" idx="11"/>
          </p:nvPr>
        </p:nvSpPr>
        <p:spPr/>
        <p:txBody>
          <a:bodyPr/>
          <a:lstStyle/>
          <a:p>
            <a:endParaRPr kumimoji="1" lang="ja-JP" altLang="en-US"/>
          </a:p>
        </p:txBody>
      </p:sp>
      <p:sp>
        <p:nvSpPr>
          <p:cNvPr id="4" name="Slide Number Placeholder 3">
            <a:extLst>
              <a:ext uri="{FF2B5EF4-FFF2-40B4-BE49-F238E27FC236}">
                <a16:creationId xmlns:a16="http://schemas.microsoft.com/office/drawing/2014/main" id="{80CB1836-781A-42CB-BA29-1AD2B59692C6}"/>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285623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6D1D-04D9-4D31-B771-7575FB6A4394}"/>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Content Placeholder 2">
            <a:extLst>
              <a:ext uri="{FF2B5EF4-FFF2-40B4-BE49-F238E27FC236}">
                <a16:creationId xmlns:a16="http://schemas.microsoft.com/office/drawing/2014/main" id="{EA38C8D8-565D-48BB-8FFB-1030F4C05C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Text Placeholder 3">
            <a:extLst>
              <a:ext uri="{FF2B5EF4-FFF2-40B4-BE49-F238E27FC236}">
                <a16:creationId xmlns:a16="http://schemas.microsoft.com/office/drawing/2014/main" id="{269ED95E-238B-4D97-B787-57737B8A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D12C8288-B270-4DAB-86EC-AF6A76AB3F81}"/>
              </a:ext>
            </a:extLst>
          </p:cNvPr>
          <p:cNvSpPr>
            <a:spLocks noGrp="1"/>
          </p:cNvSpPr>
          <p:nvPr>
            <p:ph type="dt" sz="half" idx="10"/>
          </p:nvPr>
        </p:nvSpPr>
        <p:spPr/>
        <p:txBody>
          <a:bodyPr/>
          <a:lstStyle/>
          <a:p>
            <a:fld id="{6B841921-4394-4067-94A2-FB03CCB27690}" type="datetime1">
              <a:rPr kumimoji="1" lang="ja-JP" altLang="en-US" smtClean="0"/>
              <a:t>2022/3/22</a:t>
            </a:fld>
            <a:endParaRPr kumimoji="1" lang="ja-JP" altLang="en-US"/>
          </a:p>
        </p:txBody>
      </p:sp>
      <p:sp>
        <p:nvSpPr>
          <p:cNvPr id="6" name="Footer Placeholder 5">
            <a:extLst>
              <a:ext uri="{FF2B5EF4-FFF2-40B4-BE49-F238E27FC236}">
                <a16:creationId xmlns:a16="http://schemas.microsoft.com/office/drawing/2014/main" id="{70658455-6F92-45FB-974C-1E3FFB690F75}"/>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90FD6E45-4448-48FF-9161-D07E615AE041}"/>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909807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7872D-E67A-4142-BDAC-0DD4A825ACA3}"/>
              </a:ext>
            </a:extLst>
          </p:cNvPr>
          <p:cNvSpPr>
            <a:spLocks noGrp="1"/>
          </p:cNvSpPr>
          <p:nvPr>
            <p:ph type="title"/>
          </p:nvPr>
        </p:nvSpPr>
        <p:spPr>
          <a:xfrm>
            <a:off x="839788" y="457200"/>
            <a:ext cx="3932237" cy="1600200"/>
          </a:xfrm>
        </p:spPr>
        <p:txBody>
          <a:bodyPr anchor="b"/>
          <a:lstStyle>
            <a:lvl1pPr>
              <a:defRPr sz="3200"/>
            </a:lvl1pPr>
          </a:lstStyle>
          <a:p>
            <a:r>
              <a:rPr kumimoji="1" lang="en-US" altLang="ja-JP"/>
              <a:t>Click to edit Master title style</a:t>
            </a:r>
            <a:endParaRPr kumimoji="1" lang="ja-JP" altLang="en-US"/>
          </a:p>
        </p:txBody>
      </p:sp>
      <p:sp>
        <p:nvSpPr>
          <p:cNvPr id="3" name="Picture Placeholder 2">
            <a:extLst>
              <a:ext uri="{FF2B5EF4-FFF2-40B4-BE49-F238E27FC236}">
                <a16:creationId xmlns:a16="http://schemas.microsoft.com/office/drawing/2014/main" id="{6CD188F8-6380-4136-A2D3-C6392F78D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a:extLst>
              <a:ext uri="{FF2B5EF4-FFF2-40B4-BE49-F238E27FC236}">
                <a16:creationId xmlns:a16="http://schemas.microsoft.com/office/drawing/2014/main" id="{D40C3E8B-A069-4522-854A-AC79B1086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a:t>Click to edit Master text styles</a:t>
            </a:r>
          </a:p>
        </p:txBody>
      </p:sp>
      <p:sp>
        <p:nvSpPr>
          <p:cNvPr id="5" name="Date Placeholder 4">
            <a:extLst>
              <a:ext uri="{FF2B5EF4-FFF2-40B4-BE49-F238E27FC236}">
                <a16:creationId xmlns:a16="http://schemas.microsoft.com/office/drawing/2014/main" id="{8A027B3C-C954-43D6-887A-5693359B53FD}"/>
              </a:ext>
            </a:extLst>
          </p:cNvPr>
          <p:cNvSpPr>
            <a:spLocks noGrp="1"/>
          </p:cNvSpPr>
          <p:nvPr>
            <p:ph type="dt" sz="half" idx="10"/>
          </p:nvPr>
        </p:nvSpPr>
        <p:spPr/>
        <p:txBody>
          <a:bodyPr/>
          <a:lstStyle/>
          <a:p>
            <a:fld id="{8E49C798-458A-4D16-B47C-E674B1D85FF8}" type="datetime1">
              <a:rPr kumimoji="1" lang="ja-JP" altLang="en-US" smtClean="0"/>
              <a:t>2022/3/22</a:t>
            </a:fld>
            <a:endParaRPr kumimoji="1" lang="ja-JP" altLang="en-US"/>
          </a:p>
        </p:txBody>
      </p:sp>
      <p:sp>
        <p:nvSpPr>
          <p:cNvPr id="6" name="Footer Placeholder 5">
            <a:extLst>
              <a:ext uri="{FF2B5EF4-FFF2-40B4-BE49-F238E27FC236}">
                <a16:creationId xmlns:a16="http://schemas.microsoft.com/office/drawing/2014/main" id="{55145775-5A05-4969-A726-2299093F18C7}"/>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BD43ECCB-62D3-43AB-9D2C-84728854794F}"/>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016417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0BBB-D227-4A66-B7D1-EF06BF5C7240}"/>
              </a:ext>
            </a:extLst>
          </p:cNvPr>
          <p:cNvSpPr>
            <a:spLocks noGrp="1"/>
          </p:cNvSpPr>
          <p:nvPr>
            <p:ph type="title"/>
          </p:nvPr>
        </p:nvSpPr>
        <p:spPr/>
        <p:txBody>
          <a:bodyPr/>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DB9D23CB-4BAA-457A-B2E7-F9BCE0FA43BD}"/>
              </a:ext>
            </a:extLst>
          </p:cNvPr>
          <p:cNvSpPr>
            <a:spLocks noGrp="1"/>
          </p:cNvSpPr>
          <p:nvPr>
            <p:ph type="body" orient="vert" idx="1"/>
          </p:nvPr>
        </p:nvSpPr>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58B6AEEA-7FAD-4373-9C03-F6F064A9A45D}"/>
              </a:ext>
            </a:extLst>
          </p:cNvPr>
          <p:cNvSpPr>
            <a:spLocks noGrp="1"/>
          </p:cNvSpPr>
          <p:nvPr>
            <p:ph type="dt" sz="half" idx="10"/>
          </p:nvPr>
        </p:nvSpPr>
        <p:spPr/>
        <p:txBody>
          <a:bodyPr/>
          <a:lstStyle/>
          <a:p>
            <a:fld id="{BC693F0F-9B7D-4995-B021-311D55FAD362}"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E5CE9C70-D994-42E9-AE47-00BAA4D0BE3C}"/>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8A37C021-0D36-4E23-A1AC-E348E15835AA}"/>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45470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9D84D7-86F5-45CC-9054-AE79CA1CE1A2}"/>
              </a:ext>
            </a:extLst>
          </p:cNvPr>
          <p:cNvSpPr>
            <a:spLocks noGrp="1"/>
          </p:cNvSpPr>
          <p:nvPr>
            <p:ph type="title" orient="vert"/>
          </p:nvPr>
        </p:nvSpPr>
        <p:spPr>
          <a:xfrm>
            <a:off x="8724900" y="365125"/>
            <a:ext cx="2628900" cy="5811838"/>
          </a:xfrm>
        </p:spPr>
        <p:txBody>
          <a:bodyPr vert="eaVert"/>
          <a:lstStyle/>
          <a:p>
            <a:r>
              <a:rPr kumimoji="1" lang="en-US" altLang="ja-JP"/>
              <a:t>Click to edit Master title style</a:t>
            </a:r>
            <a:endParaRPr kumimoji="1" lang="ja-JP" altLang="en-US"/>
          </a:p>
        </p:txBody>
      </p:sp>
      <p:sp>
        <p:nvSpPr>
          <p:cNvPr id="3" name="Vertical Text Placeholder 2">
            <a:extLst>
              <a:ext uri="{FF2B5EF4-FFF2-40B4-BE49-F238E27FC236}">
                <a16:creationId xmlns:a16="http://schemas.microsoft.com/office/drawing/2014/main" id="{DA105875-6163-45F3-BB46-7AE251C42AAC}"/>
              </a:ext>
            </a:extLst>
          </p:cNvPr>
          <p:cNvSpPr>
            <a:spLocks noGrp="1"/>
          </p:cNvSpPr>
          <p:nvPr>
            <p:ph type="body" orient="vert" idx="1"/>
          </p:nvPr>
        </p:nvSpPr>
        <p:spPr>
          <a:xfrm>
            <a:off x="838200" y="365125"/>
            <a:ext cx="7734300" cy="5811838"/>
          </a:xfrm>
        </p:spPr>
        <p:txBody>
          <a:bodyPr vert="eaVert"/>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EB446B39-9673-4A89-9B39-04CA871D47D5}"/>
              </a:ext>
            </a:extLst>
          </p:cNvPr>
          <p:cNvSpPr>
            <a:spLocks noGrp="1"/>
          </p:cNvSpPr>
          <p:nvPr>
            <p:ph type="dt" sz="half" idx="10"/>
          </p:nvPr>
        </p:nvSpPr>
        <p:spPr/>
        <p:txBody>
          <a:bodyPr/>
          <a:lstStyle/>
          <a:p>
            <a:fld id="{AEAFBD9D-32E7-441D-AECC-DB9802A11537}"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640F16C5-90DE-4073-B056-6BAC3A81FB30}"/>
              </a:ext>
            </a:extLst>
          </p:cNvPr>
          <p:cNvSpPr>
            <a:spLocks noGrp="1"/>
          </p:cNvSpPr>
          <p:nvPr>
            <p:ph type="ftr" sz="quarter" idx="11"/>
          </p:nvPr>
        </p:nvSpPr>
        <p:spPr/>
        <p:txBody>
          <a:bodyPr/>
          <a:lstStyle/>
          <a:p>
            <a:endParaRPr kumimoji="1" lang="ja-JP" altLang="en-US"/>
          </a:p>
        </p:txBody>
      </p:sp>
      <p:sp>
        <p:nvSpPr>
          <p:cNvPr id="6" name="Slide Number Placeholder 5">
            <a:extLst>
              <a:ext uri="{FF2B5EF4-FFF2-40B4-BE49-F238E27FC236}">
                <a16:creationId xmlns:a16="http://schemas.microsoft.com/office/drawing/2014/main" id="{DB6C9935-FB02-4B31-8309-25F579BACA42}"/>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084381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DF72-E4A1-4282-8026-8D27F4185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C5B747-6642-46D4-BED7-8140A1973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BFE97E-BD6D-4338-9E69-F3FD4BBD0FA3}"/>
              </a:ext>
            </a:extLst>
          </p:cNvPr>
          <p:cNvSpPr>
            <a:spLocks noGrp="1"/>
          </p:cNvSpPr>
          <p:nvPr>
            <p:ph type="dt" sz="half" idx="10"/>
          </p:nvPr>
        </p:nvSpPr>
        <p:spPr/>
        <p:txBody>
          <a:bodyPr/>
          <a:lstStyle/>
          <a:p>
            <a:fld id="{7FEB449E-7AE7-44CD-8B23-45E52472C813}" type="datetime1">
              <a:rPr lang="ja-JP" altLang="en-US" smtClean="0"/>
              <a:t>2022/3/22</a:t>
            </a:fld>
            <a:endParaRPr lang="en-US"/>
          </a:p>
        </p:txBody>
      </p:sp>
      <p:sp>
        <p:nvSpPr>
          <p:cNvPr id="5" name="Footer Placeholder 4">
            <a:extLst>
              <a:ext uri="{FF2B5EF4-FFF2-40B4-BE49-F238E27FC236}">
                <a16:creationId xmlns:a16="http://schemas.microsoft.com/office/drawing/2014/main" id="{8B989B57-728B-4351-ACE7-C47F07CB5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6E906-ED56-468C-8100-89A8EC5518B2}"/>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16813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D278B-C038-4DDF-B151-90510513A0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33DB3-4564-4050-B09C-984865F087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A653F-9255-457F-9B9D-375B8175688A}"/>
              </a:ext>
            </a:extLst>
          </p:cNvPr>
          <p:cNvSpPr>
            <a:spLocks noGrp="1"/>
          </p:cNvSpPr>
          <p:nvPr>
            <p:ph type="dt" sz="half" idx="10"/>
          </p:nvPr>
        </p:nvSpPr>
        <p:spPr/>
        <p:txBody>
          <a:bodyPr/>
          <a:lstStyle/>
          <a:p>
            <a:fld id="{D86097C8-4155-4F3C-95D3-E83C30273703}" type="datetime1">
              <a:rPr lang="ja-JP" altLang="en-US" smtClean="0"/>
              <a:t>2022/3/22</a:t>
            </a:fld>
            <a:endParaRPr lang="en-US"/>
          </a:p>
        </p:txBody>
      </p:sp>
      <p:sp>
        <p:nvSpPr>
          <p:cNvPr id="5" name="Footer Placeholder 4">
            <a:extLst>
              <a:ext uri="{FF2B5EF4-FFF2-40B4-BE49-F238E27FC236}">
                <a16:creationId xmlns:a16="http://schemas.microsoft.com/office/drawing/2014/main" id="{51322CD5-C153-4D72-8182-DD6AB0F54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10643-8A4C-4E64-BCD8-14B50705F1EF}"/>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990569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D8C6-B133-4D3A-9C31-55C5C07B7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EE46B-81B3-410B-9F74-8F13F24E4C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D28D2-7E9E-4693-BECC-7E029518615B}"/>
              </a:ext>
            </a:extLst>
          </p:cNvPr>
          <p:cNvSpPr>
            <a:spLocks noGrp="1"/>
          </p:cNvSpPr>
          <p:nvPr>
            <p:ph type="dt" sz="half" idx="10"/>
          </p:nvPr>
        </p:nvSpPr>
        <p:spPr/>
        <p:txBody>
          <a:bodyPr/>
          <a:lstStyle/>
          <a:p>
            <a:fld id="{EA354DA3-4F2C-4151-B000-C44AE6232D3C}" type="datetime1">
              <a:rPr lang="ja-JP" altLang="en-US" smtClean="0"/>
              <a:t>2022/3/22</a:t>
            </a:fld>
            <a:endParaRPr lang="en-US"/>
          </a:p>
        </p:txBody>
      </p:sp>
      <p:sp>
        <p:nvSpPr>
          <p:cNvPr id="5" name="Footer Placeholder 4">
            <a:extLst>
              <a:ext uri="{FF2B5EF4-FFF2-40B4-BE49-F238E27FC236}">
                <a16:creationId xmlns:a16="http://schemas.microsoft.com/office/drawing/2014/main" id="{7FADAA01-C29B-4E07-908B-D494A288A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4E52F-4F51-4A10-A6E8-2377D388984E}"/>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4203085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0D6A-0EB1-4225-A84F-8648CDDCD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DB591-6FE5-4D3E-ABEE-A58892C893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9C6EA6-C2CB-4D15-BA81-63A3E7004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1978F-1CAF-4919-B7C2-00FA20E586B9}"/>
              </a:ext>
            </a:extLst>
          </p:cNvPr>
          <p:cNvSpPr>
            <a:spLocks noGrp="1"/>
          </p:cNvSpPr>
          <p:nvPr>
            <p:ph type="dt" sz="half" idx="10"/>
          </p:nvPr>
        </p:nvSpPr>
        <p:spPr/>
        <p:txBody>
          <a:bodyPr/>
          <a:lstStyle/>
          <a:p>
            <a:fld id="{60205606-79E9-4BA9-A055-087063E98431}" type="datetime1">
              <a:rPr lang="ja-JP" altLang="en-US" smtClean="0"/>
              <a:t>2022/3/22</a:t>
            </a:fld>
            <a:endParaRPr lang="en-US"/>
          </a:p>
        </p:txBody>
      </p:sp>
      <p:sp>
        <p:nvSpPr>
          <p:cNvPr id="6" name="Footer Placeholder 5">
            <a:extLst>
              <a:ext uri="{FF2B5EF4-FFF2-40B4-BE49-F238E27FC236}">
                <a16:creationId xmlns:a16="http://schemas.microsoft.com/office/drawing/2014/main" id="{56DBFA76-9FE3-40EE-B031-C493E3DEC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B303E-6649-4EED-96DE-E6200AD4A966}"/>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1674359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03D1-3A4B-4F1A-9163-B40DC23C63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991BB-51E8-418E-A184-D0E5403B6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70E7F-48B8-4720-9883-AAD3523DD7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579707-1927-4278-BA42-BD1942BFF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63F62-21AA-4AE3-930F-D4DE4EABA2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3C0E61-C4A8-43B2-A213-4C6E08453FDA}"/>
              </a:ext>
            </a:extLst>
          </p:cNvPr>
          <p:cNvSpPr>
            <a:spLocks noGrp="1"/>
          </p:cNvSpPr>
          <p:nvPr>
            <p:ph type="dt" sz="half" idx="10"/>
          </p:nvPr>
        </p:nvSpPr>
        <p:spPr/>
        <p:txBody>
          <a:bodyPr/>
          <a:lstStyle/>
          <a:p>
            <a:fld id="{6F6C2577-C92A-4392-959F-2BE8E2242DE8}" type="datetime1">
              <a:rPr lang="ja-JP" altLang="en-US" smtClean="0"/>
              <a:t>2022/3/22</a:t>
            </a:fld>
            <a:endParaRPr lang="en-US"/>
          </a:p>
        </p:txBody>
      </p:sp>
      <p:sp>
        <p:nvSpPr>
          <p:cNvPr id="8" name="Footer Placeholder 7">
            <a:extLst>
              <a:ext uri="{FF2B5EF4-FFF2-40B4-BE49-F238E27FC236}">
                <a16:creationId xmlns:a16="http://schemas.microsoft.com/office/drawing/2014/main" id="{19D0C340-0CD6-4BF9-8A08-318D118076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EAA08E-8B35-4B64-8893-C29F18B52CAC}"/>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177657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563E-CF38-4910-8D9D-D650C6057A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C5B1E4-E2E2-4DDB-8E5F-2997408E88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09840-BE45-4FED-9BF8-569E8BB84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C80505-875D-49D9-82F2-214FAA3DF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0A6E7D-D8E8-4DA6-96BD-A82F4ADA5A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E741CD-E0F7-4058-BA07-0A599A368E65}"/>
              </a:ext>
            </a:extLst>
          </p:cNvPr>
          <p:cNvSpPr>
            <a:spLocks noGrp="1"/>
          </p:cNvSpPr>
          <p:nvPr>
            <p:ph type="dt" sz="half" idx="10"/>
          </p:nvPr>
        </p:nvSpPr>
        <p:spPr/>
        <p:txBody>
          <a:bodyPr/>
          <a:lstStyle/>
          <a:p>
            <a:fld id="{2E9B7D13-9B44-49B9-8737-4E1F633CBB9E}" type="datetime1">
              <a:rPr kumimoji="1" lang="ja-JP" altLang="en-US" smtClean="0"/>
              <a:t>2022/3/22</a:t>
            </a:fld>
            <a:endParaRPr kumimoji="1" lang="ja-JP" altLang="en-US"/>
          </a:p>
        </p:txBody>
      </p:sp>
      <p:sp>
        <p:nvSpPr>
          <p:cNvPr id="8" name="Footer Placeholder 7">
            <a:extLst>
              <a:ext uri="{FF2B5EF4-FFF2-40B4-BE49-F238E27FC236}">
                <a16:creationId xmlns:a16="http://schemas.microsoft.com/office/drawing/2014/main" id="{0B115A94-AD8B-41A4-8DA1-EAB4F2587D07}"/>
              </a:ext>
            </a:extLst>
          </p:cNvPr>
          <p:cNvSpPr>
            <a:spLocks noGrp="1"/>
          </p:cNvSpPr>
          <p:nvPr>
            <p:ph type="ftr" sz="quarter" idx="11"/>
          </p:nvPr>
        </p:nvSpPr>
        <p:spPr/>
        <p:txBody>
          <a:bodyPr/>
          <a:lstStyle/>
          <a:p>
            <a:endParaRPr kumimoji="1" lang="ja-JP" altLang="en-US"/>
          </a:p>
        </p:txBody>
      </p:sp>
      <p:sp>
        <p:nvSpPr>
          <p:cNvPr id="9" name="Slide Number Placeholder 8">
            <a:extLst>
              <a:ext uri="{FF2B5EF4-FFF2-40B4-BE49-F238E27FC236}">
                <a16:creationId xmlns:a16="http://schemas.microsoft.com/office/drawing/2014/main" id="{1CE423E2-2582-4AB0-B8E4-3B0ED998D927}"/>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659860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69A8-DDB6-4B0A-9F57-24657679B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D02A81-7F9F-4CDA-A5DE-C5B18425081C}"/>
              </a:ext>
            </a:extLst>
          </p:cNvPr>
          <p:cNvSpPr>
            <a:spLocks noGrp="1"/>
          </p:cNvSpPr>
          <p:nvPr>
            <p:ph type="dt" sz="half" idx="10"/>
          </p:nvPr>
        </p:nvSpPr>
        <p:spPr/>
        <p:txBody>
          <a:bodyPr/>
          <a:lstStyle/>
          <a:p>
            <a:fld id="{B98B79B9-F66F-46ED-93BE-5FF1959DC36B}" type="datetime1">
              <a:rPr lang="ja-JP" altLang="en-US" smtClean="0"/>
              <a:t>2022/3/22</a:t>
            </a:fld>
            <a:endParaRPr lang="en-US"/>
          </a:p>
        </p:txBody>
      </p:sp>
      <p:sp>
        <p:nvSpPr>
          <p:cNvPr id="4" name="Footer Placeholder 3">
            <a:extLst>
              <a:ext uri="{FF2B5EF4-FFF2-40B4-BE49-F238E27FC236}">
                <a16:creationId xmlns:a16="http://schemas.microsoft.com/office/drawing/2014/main" id="{D9890B55-BE1C-460D-913D-851BA92BD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D5A420-7C05-4FC7-825F-4C23A52383E6}"/>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1126995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86201-DC38-4146-8E05-AF993F35E631}"/>
              </a:ext>
            </a:extLst>
          </p:cNvPr>
          <p:cNvSpPr>
            <a:spLocks noGrp="1"/>
          </p:cNvSpPr>
          <p:nvPr>
            <p:ph type="dt" sz="half" idx="10"/>
          </p:nvPr>
        </p:nvSpPr>
        <p:spPr/>
        <p:txBody>
          <a:bodyPr/>
          <a:lstStyle/>
          <a:p>
            <a:fld id="{00F2A7BE-26F8-47D0-96D2-58DF68CBCE82}" type="datetime1">
              <a:rPr lang="ja-JP" altLang="en-US" smtClean="0"/>
              <a:t>2022/3/22</a:t>
            </a:fld>
            <a:endParaRPr lang="en-US"/>
          </a:p>
        </p:txBody>
      </p:sp>
      <p:sp>
        <p:nvSpPr>
          <p:cNvPr id="3" name="Footer Placeholder 2">
            <a:extLst>
              <a:ext uri="{FF2B5EF4-FFF2-40B4-BE49-F238E27FC236}">
                <a16:creationId xmlns:a16="http://schemas.microsoft.com/office/drawing/2014/main" id="{90970947-2639-4C38-9EE5-7C82F096A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539E7-F82D-468D-ACF2-89B48CC6935A}"/>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27157620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AC774-AD37-4942-93A9-4045A8BBE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14A75E-D0E4-4A2C-BA66-5826B1A94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C1B9F6-E7D8-4967-8DD1-3755C7D1E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70330B-A96F-4F51-B915-17D8E1567DE7}"/>
              </a:ext>
            </a:extLst>
          </p:cNvPr>
          <p:cNvSpPr>
            <a:spLocks noGrp="1"/>
          </p:cNvSpPr>
          <p:nvPr>
            <p:ph type="dt" sz="half" idx="10"/>
          </p:nvPr>
        </p:nvSpPr>
        <p:spPr/>
        <p:txBody>
          <a:bodyPr/>
          <a:lstStyle/>
          <a:p>
            <a:fld id="{658A33E4-9249-4DAF-8F7A-B6E5B901DF7F}" type="datetime1">
              <a:rPr lang="ja-JP" altLang="en-US" smtClean="0"/>
              <a:t>2022/3/22</a:t>
            </a:fld>
            <a:endParaRPr lang="en-US"/>
          </a:p>
        </p:txBody>
      </p:sp>
      <p:sp>
        <p:nvSpPr>
          <p:cNvPr id="6" name="Footer Placeholder 5">
            <a:extLst>
              <a:ext uri="{FF2B5EF4-FFF2-40B4-BE49-F238E27FC236}">
                <a16:creationId xmlns:a16="http://schemas.microsoft.com/office/drawing/2014/main" id="{E44649B7-5A4A-4CF0-AA43-4B9F89F5A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0D38A8-FEF5-4B2B-9BDA-DF058B03EE8A}"/>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2460479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19B5C-31EA-414A-9EEA-154FC02216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811193-ECDE-41EC-AD16-0729847BD6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0787E7-7B8A-4B56-92E8-AC23F3F55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26725-AB8F-4EE3-9AF2-5AEDC923A2E3}"/>
              </a:ext>
            </a:extLst>
          </p:cNvPr>
          <p:cNvSpPr>
            <a:spLocks noGrp="1"/>
          </p:cNvSpPr>
          <p:nvPr>
            <p:ph type="dt" sz="half" idx="10"/>
          </p:nvPr>
        </p:nvSpPr>
        <p:spPr/>
        <p:txBody>
          <a:bodyPr/>
          <a:lstStyle/>
          <a:p>
            <a:fld id="{520A7F1E-2AFA-49E1-A905-A5141F1F446B}" type="datetime1">
              <a:rPr lang="ja-JP" altLang="en-US" smtClean="0"/>
              <a:t>2022/3/22</a:t>
            </a:fld>
            <a:endParaRPr lang="en-US"/>
          </a:p>
        </p:txBody>
      </p:sp>
      <p:sp>
        <p:nvSpPr>
          <p:cNvPr id="6" name="Footer Placeholder 5">
            <a:extLst>
              <a:ext uri="{FF2B5EF4-FFF2-40B4-BE49-F238E27FC236}">
                <a16:creationId xmlns:a16="http://schemas.microsoft.com/office/drawing/2014/main" id="{F278F66C-8157-44BB-A240-83AE5428A2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E03F5-FA58-4F9F-BB9A-63D9379798A2}"/>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28207419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D37AD-0A3D-4DEB-A9AA-2E840D7B1E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7257EB-54C6-480B-BDE4-FB84D329D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B4A10-9A11-4AF0-970B-2E5D0447CA3B}"/>
              </a:ext>
            </a:extLst>
          </p:cNvPr>
          <p:cNvSpPr>
            <a:spLocks noGrp="1"/>
          </p:cNvSpPr>
          <p:nvPr>
            <p:ph type="dt" sz="half" idx="10"/>
          </p:nvPr>
        </p:nvSpPr>
        <p:spPr/>
        <p:txBody>
          <a:bodyPr/>
          <a:lstStyle/>
          <a:p>
            <a:fld id="{6CE89A9E-9073-4909-90CE-5C8BCE9D68FC}" type="datetime1">
              <a:rPr lang="ja-JP" altLang="en-US" smtClean="0"/>
              <a:t>2022/3/22</a:t>
            </a:fld>
            <a:endParaRPr lang="en-US"/>
          </a:p>
        </p:txBody>
      </p:sp>
      <p:sp>
        <p:nvSpPr>
          <p:cNvPr id="5" name="Footer Placeholder 4">
            <a:extLst>
              <a:ext uri="{FF2B5EF4-FFF2-40B4-BE49-F238E27FC236}">
                <a16:creationId xmlns:a16="http://schemas.microsoft.com/office/drawing/2014/main" id="{D120D567-005B-4E81-B63C-9421484B0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FE763-9C61-46A7-96ED-345B8D26DFAC}"/>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28509343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9313E-1289-4406-B3E3-AF0897F9E0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2EEFB0-2CE5-4725-844D-10CFFF0EC7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CE22A-AAE5-427A-AD25-B186FB3C929D}"/>
              </a:ext>
            </a:extLst>
          </p:cNvPr>
          <p:cNvSpPr>
            <a:spLocks noGrp="1"/>
          </p:cNvSpPr>
          <p:nvPr>
            <p:ph type="dt" sz="half" idx="10"/>
          </p:nvPr>
        </p:nvSpPr>
        <p:spPr/>
        <p:txBody>
          <a:bodyPr/>
          <a:lstStyle/>
          <a:p>
            <a:fld id="{E1A3406F-CDB9-4171-BE46-4AF3C1BB19F8}" type="datetime1">
              <a:rPr lang="ja-JP" altLang="en-US" smtClean="0"/>
              <a:t>2022/3/22</a:t>
            </a:fld>
            <a:endParaRPr lang="en-US"/>
          </a:p>
        </p:txBody>
      </p:sp>
      <p:sp>
        <p:nvSpPr>
          <p:cNvPr id="5" name="Footer Placeholder 4">
            <a:extLst>
              <a:ext uri="{FF2B5EF4-FFF2-40B4-BE49-F238E27FC236}">
                <a16:creationId xmlns:a16="http://schemas.microsoft.com/office/drawing/2014/main" id="{6803E5D9-7598-4902-A7A1-3A1453240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3ADB0-07EB-4227-960C-34527D7BA0CB}"/>
              </a:ext>
            </a:extLst>
          </p:cNvPr>
          <p:cNvSpPr>
            <a:spLocks noGrp="1"/>
          </p:cNvSpPr>
          <p:nvPr>
            <p:ph type="sldNum" sz="quarter" idx="12"/>
          </p:nvPr>
        </p:nvSpPr>
        <p:spPr/>
        <p:txBody>
          <a:bodyPr/>
          <a:lstStyle/>
          <a:p>
            <a:fld id="{C29BE41C-5D24-4B8F-8D92-A8FBE4DFD07E}" type="slidenum">
              <a:rPr lang="en-US" smtClean="0"/>
              <a:t>‹#›</a:t>
            </a:fld>
            <a:endParaRPr lang="en-US"/>
          </a:p>
        </p:txBody>
      </p:sp>
    </p:spTree>
    <p:extLst>
      <p:ext uri="{BB962C8B-B14F-4D97-AF65-F5344CB8AC3E}">
        <p14:creationId xmlns:p14="http://schemas.microsoft.com/office/powerpoint/2010/main" val="2017937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ver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484422"/>
            <a:ext cx="8534400" cy="990825"/>
          </a:xfrm>
        </p:spPr>
        <p:txBody>
          <a:bodyPr anchor="ctr">
            <a:normAutofit/>
          </a:bodyPr>
          <a:lstStyle>
            <a:lvl1pPr marL="0" indent="0" algn="ctr">
              <a:buNone/>
              <a:defRPr sz="2667" b="1">
                <a:solidFill>
                  <a:srgbClr val="005A8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7" name="Picture 6" descr="PSI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43779" y="534226"/>
            <a:ext cx="1323787" cy="1246372"/>
          </a:xfrm>
          <a:prstGeom prst="rect">
            <a:avLst/>
          </a:prstGeom>
        </p:spPr>
      </p:pic>
      <p:sp>
        <p:nvSpPr>
          <p:cNvPr id="9" name="Title 8"/>
          <p:cNvSpPr>
            <a:spLocks noGrp="1"/>
          </p:cNvSpPr>
          <p:nvPr>
            <p:ph type="title"/>
          </p:nvPr>
        </p:nvSpPr>
        <p:spPr>
          <a:xfrm>
            <a:off x="609600" y="2261951"/>
            <a:ext cx="10972800" cy="1143000"/>
          </a:xfrm>
        </p:spPr>
        <p:txBody>
          <a:bodyPr>
            <a:normAutofit/>
          </a:bodyPr>
          <a:lstStyle>
            <a:lvl1pPr>
              <a:lnSpc>
                <a:spcPct val="90000"/>
              </a:lnSpc>
              <a:defRPr sz="5333"/>
            </a:lvl1pPr>
          </a:lstStyle>
          <a:p>
            <a:r>
              <a:rPr lang="en-GB" dirty="0"/>
              <a:t>Click to edit Master title style</a:t>
            </a:r>
            <a:endParaRPr lang="en-US" dirty="0"/>
          </a:p>
        </p:txBody>
      </p:sp>
      <p:sp>
        <p:nvSpPr>
          <p:cNvPr id="10" name="Text Placeholder 10"/>
          <p:cNvSpPr>
            <a:spLocks noGrp="1"/>
          </p:cNvSpPr>
          <p:nvPr>
            <p:ph type="body" sz="quarter" idx="10"/>
          </p:nvPr>
        </p:nvSpPr>
        <p:spPr>
          <a:xfrm>
            <a:off x="3533776" y="5823933"/>
            <a:ext cx="5162549" cy="486833"/>
          </a:xfrm>
        </p:spPr>
        <p:txBody>
          <a:bodyPr anchor="t">
            <a:noAutofit/>
          </a:bodyPr>
          <a:lstStyle>
            <a:lvl1pPr marL="0" indent="0" algn="ctr">
              <a:buFontTx/>
              <a:buNone/>
              <a:defRPr sz="1600">
                <a:solidFill>
                  <a:srgbClr val="005A84"/>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1" name="Rectangle 10"/>
          <p:cNvSpPr/>
          <p:nvPr userDrawn="1"/>
        </p:nvSpPr>
        <p:spPr>
          <a:xfrm rot="10800000">
            <a:off x="4446447" y="3830803"/>
            <a:ext cx="3309359" cy="257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3" descr="A picture containing drawing&#10;&#10;Description automatically generated">
            <a:extLst>
              <a:ext uri="{FF2B5EF4-FFF2-40B4-BE49-F238E27FC236}">
                <a16:creationId xmlns:a16="http://schemas.microsoft.com/office/drawing/2014/main" id="{E9B2459C-328B-4CE4-BBFD-99D0CBAEF6D1}"/>
              </a:ext>
            </a:extLst>
          </p:cNvPr>
          <p:cNvPicPr>
            <a:picLocks noChangeAspect="1"/>
          </p:cNvPicPr>
          <p:nvPr userDrawn="1"/>
        </p:nvPicPr>
        <p:blipFill>
          <a:blip r:embed="rId3"/>
          <a:stretch>
            <a:fillRect/>
          </a:stretch>
        </p:blipFill>
        <p:spPr>
          <a:xfrm>
            <a:off x="11171746" y="208242"/>
            <a:ext cx="821309" cy="651967"/>
          </a:xfrm>
          <a:prstGeom prst="rect">
            <a:avLst/>
          </a:prstGeom>
        </p:spPr>
      </p:pic>
      <p:sp>
        <p:nvSpPr>
          <p:cNvPr id="5" name="TextBox 4">
            <a:extLst>
              <a:ext uri="{FF2B5EF4-FFF2-40B4-BE49-F238E27FC236}">
                <a16:creationId xmlns:a16="http://schemas.microsoft.com/office/drawing/2014/main" id="{201F3921-4510-414D-A63D-E3834B07FC73}"/>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8467522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ver Slide">
    <p:spTree>
      <p:nvGrpSpPr>
        <p:cNvPr id="1" name=""/>
        <p:cNvGrpSpPr/>
        <p:nvPr/>
      </p:nvGrpSpPr>
      <p:grpSpPr>
        <a:xfrm>
          <a:off x="0" y="0"/>
          <a:ext cx="0" cy="0"/>
          <a:chOff x="0" y="0"/>
          <a:chExt cx="0" cy="0"/>
        </a:xfrm>
      </p:grpSpPr>
      <p:sp>
        <p:nvSpPr>
          <p:cNvPr id="9" name="Rectangle 8"/>
          <p:cNvSpPr/>
          <p:nvPr userDrawn="1"/>
        </p:nvSpPr>
        <p:spPr>
          <a:xfrm>
            <a:off x="0" y="0"/>
            <a:ext cx="305212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6114379" y="2130426"/>
            <a:ext cx="5163220" cy="1470025"/>
          </a:xfrm>
        </p:spPr>
        <p:txBody>
          <a:bodyPr anchor="t">
            <a:noAutofit/>
          </a:bodyPr>
          <a:lstStyle>
            <a:lvl1pPr algn="l">
              <a:lnSpc>
                <a:spcPct val="90000"/>
              </a:lnSpc>
              <a:defRPr sz="5333"/>
            </a:lvl1pPr>
          </a:lstStyle>
          <a:p>
            <a:r>
              <a:rPr lang="en-US" dirty="0"/>
              <a:t>Click to edit Master title style</a:t>
            </a:r>
          </a:p>
        </p:txBody>
      </p:sp>
      <p:sp>
        <p:nvSpPr>
          <p:cNvPr id="3" name="Subtitle 2"/>
          <p:cNvSpPr>
            <a:spLocks noGrp="1"/>
          </p:cNvSpPr>
          <p:nvPr>
            <p:ph type="subTitle" idx="1"/>
          </p:nvPr>
        </p:nvSpPr>
        <p:spPr>
          <a:xfrm>
            <a:off x="6114378" y="4262120"/>
            <a:ext cx="5163220" cy="819664"/>
          </a:xfrm>
        </p:spPr>
        <p:txBody>
          <a:bodyPr anchor="t">
            <a:noAutofit/>
          </a:bodyPr>
          <a:lstStyle>
            <a:lvl1pPr marL="0" indent="0" algn="l">
              <a:buNone/>
              <a:defRPr sz="2667" b="1">
                <a:solidFill>
                  <a:srgbClr val="005A8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7" name="Picture 6" descr="PSI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4377" y="534226"/>
            <a:ext cx="1323787" cy="1246372"/>
          </a:xfrm>
          <a:prstGeom prst="rect">
            <a:avLst/>
          </a:prstGeom>
        </p:spPr>
      </p:pic>
      <p:sp>
        <p:nvSpPr>
          <p:cNvPr id="11" name="Text Placeholder 10"/>
          <p:cNvSpPr>
            <a:spLocks noGrp="1"/>
          </p:cNvSpPr>
          <p:nvPr>
            <p:ph type="body" sz="quarter" idx="10"/>
          </p:nvPr>
        </p:nvSpPr>
        <p:spPr>
          <a:xfrm>
            <a:off x="6115051" y="6081974"/>
            <a:ext cx="5162549" cy="486833"/>
          </a:xfrm>
        </p:spPr>
        <p:txBody>
          <a:bodyPr>
            <a:noAutofit/>
          </a:bodyPr>
          <a:lstStyle>
            <a:lvl1pPr marL="0" indent="0">
              <a:buFontTx/>
              <a:buNone/>
              <a:defRPr sz="1600">
                <a:solidFill>
                  <a:srgbClr val="005A84"/>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0" name="Picture Placeholder 9"/>
          <p:cNvSpPr>
            <a:spLocks noGrp="1"/>
          </p:cNvSpPr>
          <p:nvPr>
            <p:ph type="pic" sz="quarter" idx="11"/>
          </p:nvPr>
        </p:nvSpPr>
        <p:spPr>
          <a:xfrm>
            <a:off x="611604" y="533401"/>
            <a:ext cx="4881033" cy="5822951"/>
          </a:xfrm>
          <a:custGeom>
            <a:avLst/>
            <a:gdLst>
              <a:gd name="connsiteX0" fmla="*/ 0 w 3660775"/>
              <a:gd name="connsiteY0" fmla="*/ 0 h 4367213"/>
              <a:gd name="connsiteX1" fmla="*/ 3660775 w 3660775"/>
              <a:gd name="connsiteY1" fmla="*/ 0 h 4367213"/>
              <a:gd name="connsiteX2" fmla="*/ 3660775 w 3660775"/>
              <a:gd name="connsiteY2" fmla="*/ 935403 h 4367213"/>
              <a:gd name="connsiteX3" fmla="*/ 3564317 w 3660775"/>
              <a:gd name="connsiteY3" fmla="*/ 935403 h 4367213"/>
              <a:gd name="connsiteX4" fmla="*/ 3564317 w 3660775"/>
              <a:gd name="connsiteY4" fmla="*/ 3417422 h 4367213"/>
              <a:gd name="connsiteX5" fmla="*/ 3660775 w 3660775"/>
              <a:gd name="connsiteY5" fmla="*/ 3417422 h 4367213"/>
              <a:gd name="connsiteX6" fmla="*/ 3660775 w 3660775"/>
              <a:gd name="connsiteY6" fmla="*/ 4367213 h 4367213"/>
              <a:gd name="connsiteX7" fmla="*/ 0 w 3660775"/>
              <a:gd name="connsiteY7" fmla="*/ 4367213 h 436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775" h="4367213">
                <a:moveTo>
                  <a:pt x="0" y="0"/>
                </a:moveTo>
                <a:lnTo>
                  <a:pt x="3660775" y="0"/>
                </a:lnTo>
                <a:lnTo>
                  <a:pt x="3660775" y="935403"/>
                </a:lnTo>
                <a:lnTo>
                  <a:pt x="3564317" y="935403"/>
                </a:lnTo>
                <a:lnTo>
                  <a:pt x="3564317" y="3417422"/>
                </a:lnTo>
                <a:lnTo>
                  <a:pt x="3660775" y="3417422"/>
                </a:lnTo>
                <a:lnTo>
                  <a:pt x="3660775" y="4367213"/>
                </a:lnTo>
                <a:lnTo>
                  <a:pt x="0" y="4367213"/>
                </a:lnTo>
                <a:close/>
              </a:path>
            </a:pathLst>
          </a:custGeom>
          <a:solidFill>
            <a:srgbClr val="005A84"/>
          </a:solidFill>
        </p:spPr>
        <p:txBody>
          <a:bodyPr wrap="square">
            <a:noAutofit/>
          </a:bodyPr>
          <a:lstStyle>
            <a:lvl1pPr marL="0" indent="0" algn="ctr">
              <a:buFontTx/>
              <a:buNone/>
              <a:defRPr sz="1600">
                <a:solidFill>
                  <a:schemeClr val="bg1"/>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on the icon to insert a picture</a:t>
            </a:r>
          </a:p>
        </p:txBody>
      </p:sp>
      <p:sp>
        <p:nvSpPr>
          <p:cNvPr id="12" name="Rectangle 11"/>
          <p:cNvSpPr/>
          <p:nvPr userDrawn="1"/>
        </p:nvSpPr>
        <p:spPr>
          <a:xfrm rot="5400000">
            <a:off x="3838051" y="3306577"/>
            <a:ext cx="3309359" cy="257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descr="A picture containing drawing&#10;&#10;Description automatically generated">
            <a:extLst>
              <a:ext uri="{FF2B5EF4-FFF2-40B4-BE49-F238E27FC236}">
                <a16:creationId xmlns:a16="http://schemas.microsoft.com/office/drawing/2014/main" id="{F49A0571-B25A-46C4-B534-8FBFF5B7EB41}"/>
              </a:ext>
            </a:extLst>
          </p:cNvPr>
          <p:cNvPicPr>
            <a:picLocks noChangeAspect="1"/>
          </p:cNvPicPr>
          <p:nvPr userDrawn="1"/>
        </p:nvPicPr>
        <p:blipFill>
          <a:blip r:embed="rId3"/>
          <a:stretch>
            <a:fillRect/>
          </a:stretch>
        </p:blipFill>
        <p:spPr>
          <a:xfrm>
            <a:off x="11171746" y="207417"/>
            <a:ext cx="821309" cy="651967"/>
          </a:xfrm>
          <a:prstGeom prst="rect">
            <a:avLst/>
          </a:prstGeom>
        </p:spPr>
      </p:pic>
    </p:spTree>
    <p:extLst>
      <p:ext uri="{BB962C8B-B14F-4D97-AF65-F5344CB8AC3E}">
        <p14:creationId xmlns:p14="http://schemas.microsoft.com/office/powerpoint/2010/main" val="41423382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Title Slide">
    <p:spTree>
      <p:nvGrpSpPr>
        <p:cNvPr id="1" name=""/>
        <p:cNvGrpSpPr/>
        <p:nvPr/>
      </p:nvGrpSpPr>
      <p:grpSpPr>
        <a:xfrm>
          <a:off x="0" y="0"/>
          <a:ext cx="0" cy="0"/>
          <a:chOff x="0" y="0"/>
          <a:chExt cx="0" cy="0"/>
        </a:xfrm>
      </p:grpSpPr>
      <p:pic>
        <p:nvPicPr>
          <p:cNvPr id="7" name="Picture 6" descr="PSI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2970885"/>
            <a:ext cx="924099" cy="870057"/>
          </a:xfrm>
          <a:prstGeom prst="rect">
            <a:avLst/>
          </a:prstGeom>
        </p:spPr>
      </p:pic>
      <p:sp>
        <p:nvSpPr>
          <p:cNvPr id="9" name="Title 8"/>
          <p:cNvSpPr>
            <a:spLocks noGrp="1"/>
          </p:cNvSpPr>
          <p:nvPr>
            <p:ph type="title"/>
          </p:nvPr>
        </p:nvSpPr>
        <p:spPr>
          <a:xfrm>
            <a:off x="1733928" y="2829755"/>
            <a:ext cx="9848472" cy="1143000"/>
          </a:xfrm>
        </p:spPr>
        <p:txBody>
          <a:bodyPr>
            <a:normAutofit/>
          </a:bodyPr>
          <a:lstStyle>
            <a:lvl1pPr algn="r">
              <a:lnSpc>
                <a:spcPct val="90000"/>
              </a:lnSpc>
              <a:defRPr sz="5333"/>
            </a:lvl1pPr>
          </a:lstStyle>
          <a:p>
            <a:r>
              <a:rPr lang="en-GB" dirty="0"/>
              <a:t>Click to edit Master title style</a:t>
            </a:r>
            <a:endParaRPr lang="en-US" dirty="0"/>
          </a:p>
        </p:txBody>
      </p:sp>
      <p:cxnSp>
        <p:nvCxnSpPr>
          <p:cNvPr id="4" name="Straight Connector 3"/>
          <p:cNvCxnSpPr/>
          <p:nvPr userDrawn="1"/>
        </p:nvCxnSpPr>
        <p:spPr>
          <a:xfrm flipH="1">
            <a:off x="609600" y="2615952"/>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609600" y="4207829"/>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2956C97F-2337-43C3-8874-0AF46352A98E}"/>
              </a:ext>
            </a:extLst>
          </p:cNvPr>
          <p:cNvPicPr>
            <a:picLocks noChangeAspect="1"/>
          </p:cNvPicPr>
          <p:nvPr userDrawn="1"/>
        </p:nvPicPr>
        <p:blipFill>
          <a:blip r:embed="rId3"/>
          <a:stretch>
            <a:fillRect/>
          </a:stretch>
        </p:blipFill>
        <p:spPr>
          <a:xfrm>
            <a:off x="11171746" y="208242"/>
            <a:ext cx="821309" cy="651967"/>
          </a:xfrm>
          <a:prstGeom prst="rect">
            <a:avLst/>
          </a:prstGeom>
        </p:spPr>
      </p:pic>
      <p:sp>
        <p:nvSpPr>
          <p:cNvPr id="10" name="TextBox 9">
            <a:extLst>
              <a:ext uri="{FF2B5EF4-FFF2-40B4-BE49-F238E27FC236}">
                <a16:creationId xmlns:a16="http://schemas.microsoft.com/office/drawing/2014/main" id="{C6806DF7-5E96-4F03-816D-89C1F9D74640}"/>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1591897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itle 8"/>
          <p:cNvSpPr>
            <a:spLocks noGrp="1"/>
          </p:cNvSpPr>
          <p:nvPr>
            <p:ph type="title"/>
          </p:nvPr>
        </p:nvSpPr>
        <p:spPr>
          <a:xfrm>
            <a:off x="1733928" y="2829755"/>
            <a:ext cx="9848472" cy="1143000"/>
          </a:xfrm>
        </p:spPr>
        <p:txBody>
          <a:bodyPr>
            <a:normAutofit/>
          </a:bodyPr>
          <a:lstStyle>
            <a:lvl1pPr algn="r">
              <a:lnSpc>
                <a:spcPct val="90000"/>
              </a:lnSpc>
              <a:defRPr sz="5333">
                <a:solidFill>
                  <a:schemeClr val="bg1"/>
                </a:solidFill>
              </a:defRPr>
            </a:lvl1pPr>
          </a:lstStyle>
          <a:p>
            <a:r>
              <a:rPr lang="en-GB" dirty="0"/>
              <a:t>Click to edit Master title style</a:t>
            </a:r>
            <a:endParaRPr lang="en-US" dirty="0"/>
          </a:p>
        </p:txBody>
      </p:sp>
      <p:cxnSp>
        <p:nvCxnSpPr>
          <p:cNvPr id="4" name="Straight Connector 3"/>
          <p:cNvCxnSpPr/>
          <p:nvPr userDrawn="1"/>
        </p:nvCxnSpPr>
        <p:spPr>
          <a:xfrm flipH="1">
            <a:off x="609600" y="2615952"/>
            <a:ext cx="10972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609600" y="4207829"/>
            <a:ext cx="109728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Picture 2" descr="PSI Logo Negativ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1" y="2970884"/>
            <a:ext cx="925449" cy="870057"/>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5E105BE-13BA-4523-9E16-8062916317A2}"/>
              </a:ext>
            </a:extLst>
          </p:cNvPr>
          <p:cNvPicPr>
            <a:picLocks noChangeAspect="1"/>
          </p:cNvPicPr>
          <p:nvPr userDrawn="1"/>
        </p:nvPicPr>
        <p:blipFill>
          <a:blip r:embed="rId3"/>
          <a:stretch>
            <a:fillRect/>
          </a:stretch>
        </p:blipFill>
        <p:spPr>
          <a:xfrm>
            <a:off x="11171746" y="208242"/>
            <a:ext cx="821309" cy="651967"/>
          </a:xfrm>
          <a:prstGeom prst="rect">
            <a:avLst/>
          </a:prstGeom>
        </p:spPr>
      </p:pic>
      <p:sp>
        <p:nvSpPr>
          <p:cNvPr id="13" name="TextBox 12">
            <a:extLst>
              <a:ext uri="{FF2B5EF4-FFF2-40B4-BE49-F238E27FC236}">
                <a16:creationId xmlns:a16="http://schemas.microsoft.com/office/drawing/2014/main" id="{04276917-886F-4DE0-B555-04F40BB987A8}"/>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347160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EF33-1ACB-4018-A92F-BDFF6ECA2D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173E88-71DF-4F3F-9263-7AC6554C1D89}"/>
              </a:ext>
            </a:extLst>
          </p:cNvPr>
          <p:cNvSpPr>
            <a:spLocks noGrp="1"/>
          </p:cNvSpPr>
          <p:nvPr>
            <p:ph type="dt" sz="half" idx="10"/>
          </p:nvPr>
        </p:nvSpPr>
        <p:spPr/>
        <p:txBody>
          <a:bodyPr/>
          <a:lstStyle/>
          <a:p>
            <a:fld id="{7E83E8A9-C832-46FE-9A5C-91452222BA3D}" type="datetime1">
              <a:rPr kumimoji="1" lang="ja-JP" altLang="en-US" smtClean="0"/>
              <a:t>2022/3/22</a:t>
            </a:fld>
            <a:endParaRPr kumimoji="1" lang="ja-JP" altLang="en-US"/>
          </a:p>
        </p:txBody>
      </p:sp>
      <p:sp>
        <p:nvSpPr>
          <p:cNvPr id="4" name="Footer Placeholder 3">
            <a:extLst>
              <a:ext uri="{FF2B5EF4-FFF2-40B4-BE49-F238E27FC236}">
                <a16:creationId xmlns:a16="http://schemas.microsoft.com/office/drawing/2014/main" id="{7EEC8EB3-8D02-43E8-8923-7B3F949A0659}"/>
              </a:ext>
            </a:extLst>
          </p:cNvPr>
          <p:cNvSpPr>
            <a:spLocks noGrp="1"/>
          </p:cNvSpPr>
          <p:nvPr>
            <p:ph type="ftr" sz="quarter" idx="11"/>
          </p:nvPr>
        </p:nvSpPr>
        <p:spPr/>
        <p:txBody>
          <a:bodyPr/>
          <a:lstStyle/>
          <a:p>
            <a:endParaRPr kumimoji="1" lang="ja-JP" altLang="en-US"/>
          </a:p>
        </p:txBody>
      </p:sp>
      <p:sp>
        <p:nvSpPr>
          <p:cNvPr id="5" name="Slide Number Placeholder 4">
            <a:extLst>
              <a:ext uri="{FF2B5EF4-FFF2-40B4-BE49-F238E27FC236}">
                <a16:creationId xmlns:a16="http://schemas.microsoft.com/office/drawing/2014/main" id="{2F4B64E7-BC6D-4EAE-98CF-19F94B4979A3}"/>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889549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 Template full width">
    <p:spTree>
      <p:nvGrpSpPr>
        <p:cNvPr id="1" name=""/>
        <p:cNvGrpSpPr/>
        <p:nvPr/>
      </p:nvGrpSpPr>
      <p:grpSpPr>
        <a:xfrm>
          <a:off x="0" y="0"/>
          <a:ext cx="0" cy="0"/>
          <a:chOff x="0" y="0"/>
          <a:chExt cx="0" cy="0"/>
        </a:xfrm>
      </p:grpSpPr>
      <p:sp>
        <p:nvSpPr>
          <p:cNvPr id="9" name="Rectangle 8"/>
          <p:cNvSpPr/>
          <p:nvPr userDrawn="1"/>
        </p:nvSpPr>
        <p:spPr>
          <a:xfrm>
            <a:off x="11062346" y="6356352"/>
            <a:ext cx="520055" cy="5016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599" y="274639"/>
            <a:ext cx="9449212" cy="1143000"/>
          </a:xfrm>
        </p:spPr>
        <p:txBody>
          <a:bodyPr>
            <a:normAutofit/>
          </a:bodyPr>
          <a:lstStyle>
            <a:lvl1pPr algn="l">
              <a:lnSpc>
                <a:spcPct val="90000"/>
              </a:lnSpc>
              <a:defRPr sz="4533"/>
            </a:lvl1pPr>
          </a:lstStyle>
          <a:p>
            <a:r>
              <a:rPr lang="en-US" dirty="0"/>
              <a:t>Click to edit Master title style</a:t>
            </a:r>
          </a:p>
        </p:txBody>
      </p:sp>
      <p:sp>
        <p:nvSpPr>
          <p:cNvPr id="3" name="Content Placeholder 2"/>
          <p:cNvSpPr>
            <a:spLocks noGrp="1"/>
          </p:cNvSpPr>
          <p:nvPr>
            <p:ph idx="1"/>
          </p:nvPr>
        </p:nvSpPr>
        <p:spPr>
          <a:xfrm>
            <a:off x="609600" y="1701596"/>
            <a:ext cx="10972800" cy="4525963"/>
          </a:xfrm>
        </p:spPr>
        <p:txBody>
          <a:bodyPr/>
          <a:lstStyle>
            <a:lvl1pPr>
              <a:defRPr sz="2933">
                <a:solidFill>
                  <a:schemeClr val="accent1"/>
                </a:solidFill>
              </a:defRPr>
            </a:lvl1pPr>
            <a:lvl2pPr>
              <a:defRPr sz="2667">
                <a:solidFill>
                  <a:schemeClr val="accent1"/>
                </a:solidFill>
              </a:defRPr>
            </a:lvl2pPr>
            <a:lvl3pPr>
              <a:defRPr sz="2400">
                <a:solidFill>
                  <a:schemeClr val="accent1"/>
                </a:solidFill>
              </a:defRPr>
            </a:lvl3pPr>
            <a:lvl4pPr>
              <a:defRPr sz="2133">
                <a:solidFill>
                  <a:schemeClr val="accent1"/>
                </a:solidFill>
              </a:defRPr>
            </a:lvl4pPr>
            <a:lvl5pPr>
              <a:defRPr sz="1867">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62345" y="6356351"/>
            <a:ext cx="520055" cy="365125"/>
          </a:xfrm>
        </p:spPr>
        <p:txBody>
          <a:bodyPr/>
          <a:lstStyle>
            <a:lvl1pPr algn="ctr">
              <a:defRPr/>
            </a:lvl1pPr>
          </a:lstStyle>
          <a:p>
            <a:fld id="{2066355A-084C-D24E-9AD2-7E4FC41EA627}" type="slidenum">
              <a:rPr lang="en-US" smtClean="0"/>
              <a:pPr/>
              <a:t>‹#›</a:t>
            </a:fld>
            <a:endParaRPr lang="en-US"/>
          </a:p>
        </p:txBody>
      </p:sp>
      <p:cxnSp>
        <p:nvCxnSpPr>
          <p:cNvPr id="8" name="Straight Connector 7"/>
          <p:cNvCxnSpPr/>
          <p:nvPr userDrawn="1"/>
        </p:nvCxnSpPr>
        <p:spPr>
          <a:xfrm flipH="1">
            <a:off x="609600" y="1417639"/>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E2EDB97E-5706-4C4D-82D2-30403B29C0BC}"/>
              </a:ext>
            </a:extLst>
          </p:cNvPr>
          <p:cNvPicPr>
            <a:picLocks noChangeAspect="1"/>
          </p:cNvPicPr>
          <p:nvPr userDrawn="1"/>
        </p:nvPicPr>
        <p:blipFill>
          <a:blip r:embed="rId2"/>
          <a:stretch>
            <a:fillRect/>
          </a:stretch>
        </p:blipFill>
        <p:spPr>
          <a:xfrm>
            <a:off x="11171746" y="208242"/>
            <a:ext cx="821309" cy="651967"/>
          </a:xfrm>
          <a:prstGeom prst="rect">
            <a:avLst/>
          </a:prstGeom>
        </p:spPr>
      </p:pic>
      <p:sp>
        <p:nvSpPr>
          <p:cNvPr id="12" name="TextBox 11">
            <a:extLst>
              <a:ext uri="{FF2B5EF4-FFF2-40B4-BE49-F238E27FC236}">
                <a16:creationId xmlns:a16="http://schemas.microsoft.com/office/drawing/2014/main" id="{8476117D-9EB8-475C-B0C4-5BCAE9D3AE57}"/>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1371932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Template 2 column">
    <p:spTree>
      <p:nvGrpSpPr>
        <p:cNvPr id="1" name=""/>
        <p:cNvGrpSpPr/>
        <p:nvPr/>
      </p:nvGrpSpPr>
      <p:grpSpPr>
        <a:xfrm>
          <a:off x="0" y="0"/>
          <a:ext cx="0" cy="0"/>
          <a:chOff x="0" y="0"/>
          <a:chExt cx="0" cy="0"/>
        </a:xfrm>
      </p:grpSpPr>
      <p:sp>
        <p:nvSpPr>
          <p:cNvPr id="10" name="Rectangle 9"/>
          <p:cNvSpPr/>
          <p:nvPr userDrawn="1"/>
        </p:nvSpPr>
        <p:spPr>
          <a:xfrm>
            <a:off x="11062346" y="6356352"/>
            <a:ext cx="520055" cy="5016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74639"/>
            <a:ext cx="9408652" cy="1143000"/>
          </a:xfrm>
        </p:spPr>
        <p:txBody>
          <a:bodyPr>
            <a:normAutofit/>
          </a:bodyPr>
          <a:lstStyle>
            <a:lvl1pPr algn="l">
              <a:lnSpc>
                <a:spcPct val="90000"/>
              </a:lnSpc>
              <a:defRPr sz="4533"/>
            </a:lvl1pPr>
          </a:lstStyle>
          <a:p>
            <a:r>
              <a:rPr lang="en-US" dirty="0"/>
              <a:t>Click to edit Master title style</a:t>
            </a:r>
          </a:p>
        </p:txBody>
      </p:sp>
      <p:sp>
        <p:nvSpPr>
          <p:cNvPr id="3" name="Content Placeholder 2"/>
          <p:cNvSpPr>
            <a:spLocks noGrp="1"/>
          </p:cNvSpPr>
          <p:nvPr>
            <p:ph sz="half" idx="1"/>
          </p:nvPr>
        </p:nvSpPr>
        <p:spPr>
          <a:xfrm>
            <a:off x="609600" y="1671177"/>
            <a:ext cx="5384800" cy="4525963"/>
          </a:xfrm>
        </p:spPr>
        <p:txBody>
          <a:bodyPr/>
          <a:lstStyle>
            <a:lvl1pPr>
              <a:defRPr sz="2933">
                <a:solidFill>
                  <a:srgbClr val="005A84"/>
                </a:solidFill>
              </a:defRPr>
            </a:lvl1pPr>
            <a:lvl2pPr>
              <a:defRPr sz="2667">
                <a:solidFill>
                  <a:srgbClr val="005A84"/>
                </a:solidFill>
              </a:defRPr>
            </a:lvl2pPr>
            <a:lvl3pPr>
              <a:defRPr sz="2400">
                <a:solidFill>
                  <a:srgbClr val="005A84"/>
                </a:solidFill>
              </a:defRPr>
            </a:lvl3pPr>
            <a:lvl4pPr>
              <a:defRPr sz="2133">
                <a:solidFill>
                  <a:srgbClr val="005A84"/>
                </a:solidFill>
              </a:defRPr>
            </a:lvl4pPr>
            <a:lvl5pPr>
              <a:defRPr sz="1867">
                <a:solidFill>
                  <a:srgbClr val="005A84"/>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1177"/>
            <a:ext cx="5384800" cy="4525963"/>
          </a:xfrm>
        </p:spPr>
        <p:txBody>
          <a:bodyPr/>
          <a:lstStyle>
            <a:lvl1pPr>
              <a:defRPr sz="2933">
                <a:solidFill>
                  <a:srgbClr val="005A84"/>
                </a:solidFill>
              </a:defRPr>
            </a:lvl1pPr>
            <a:lvl2pPr>
              <a:defRPr sz="2667">
                <a:solidFill>
                  <a:srgbClr val="005A84"/>
                </a:solidFill>
              </a:defRPr>
            </a:lvl2pPr>
            <a:lvl3pPr>
              <a:defRPr sz="2400">
                <a:solidFill>
                  <a:srgbClr val="005A84"/>
                </a:solidFill>
              </a:defRPr>
            </a:lvl3pPr>
            <a:lvl4pPr>
              <a:defRPr sz="2133">
                <a:solidFill>
                  <a:srgbClr val="005A84"/>
                </a:solidFill>
              </a:defRPr>
            </a:lvl4pPr>
            <a:lvl5pPr>
              <a:defRPr sz="1867">
                <a:solidFill>
                  <a:srgbClr val="005A84"/>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1062345" y="6356351"/>
            <a:ext cx="520055" cy="365125"/>
          </a:xfrm>
        </p:spPr>
        <p:txBody>
          <a:bodyPr/>
          <a:lstStyle>
            <a:lvl1pPr algn="ctr">
              <a:defRPr/>
            </a:lvl1pPr>
          </a:lstStyle>
          <a:p>
            <a:fld id="{2066355A-084C-D24E-9AD2-7E4FC41EA627}" type="slidenum">
              <a:rPr lang="en-US" smtClean="0"/>
              <a:pPr/>
              <a:t>‹#›</a:t>
            </a:fld>
            <a:endParaRPr lang="en-US"/>
          </a:p>
        </p:txBody>
      </p:sp>
      <p:cxnSp>
        <p:nvCxnSpPr>
          <p:cNvPr id="9" name="Straight Connector 8"/>
          <p:cNvCxnSpPr/>
          <p:nvPr userDrawn="1"/>
        </p:nvCxnSpPr>
        <p:spPr>
          <a:xfrm flipH="1">
            <a:off x="609600" y="1417639"/>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B2F448C6-A5AD-48A7-B11A-B067CE4314F4}"/>
              </a:ext>
            </a:extLst>
          </p:cNvPr>
          <p:cNvPicPr>
            <a:picLocks noChangeAspect="1"/>
          </p:cNvPicPr>
          <p:nvPr userDrawn="1"/>
        </p:nvPicPr>
        <p:blipFill>
          <a:blip r:embed="rId2"/>
          <a:stretch>
            <a:fillRect/>
          </a:stretch>
        </p:blipFill>
        <p:spPr>
          <a:xfrm>
            <a:off x="11171746" y="208242"/>
            <a:ext cx="821309" cy="651967"/>
          </a:xfrm>
          <a:prstGeom prst="rect">
            <a:avLst/>
          </a:prstGeom>
        </p:spPr>
      </p:pic>
      <p:sp>
        <p:nvSpPr>
          <p:cNvPr id="13" name="TextBox 12">
            <a:extLst>
              <a:ext uri="{FF2B5EF4-FFF2-40B4-BE49-F238E27FC236}">
                <a16:creationId xmlns:a16="http://schemas.microsoft.com/office/drawing/2014/main" id="{25E0DE09-3510-4FC7-9B38-A0684C8711AF}"/>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2402235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 Template Single column">
    <p:spTree>
      <p:nvGrpSpPr>
        <p:cNvPr id="1" name=""/>
        <p:cNvGrpSpPr/>
        <p:nvPr/>
      </p:nvGrpSpPr>
      <p:grpSpPr>
        <a:xfrm>
          <a:off x="0" y="0"/>
          <a:ext cx="0" cy="0"/>
          <a:chOff x="0" y="0"/>
          <a:chExt cx="0" cy="0"/>
        </a:xfrm>
      </p:grpSpPr>
      <p:sp>
        <p:nvSpPr>
          <p:cNvPr id="12" name="Rectangle 11"/>
          <p:cNvSpPr/>
          <p:nvPr userDrawn="1"/>
        </p:nvSpPr>
        <p:spPr>
          <a:xfrm>
            <a:off x="11062346" y="6356352"/>
            <a:ext cx="520055" cy="5016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1647910"/>
            <a:ext cx="4754424" cy="2009405"/>
          </a:xfrm>
        </p:spPr>
        <p:txBody>
          <a:bodyPr anchor="t">
            <a:normAutofit/>
          </a:bodyPr>
          <a:lstStyle>
            <a:lvl1pPr algn="l">
              <a:lnSpc>
                <a:spcPct val="90000"/>
              </a:lnSpc>
              <a:defRPr sz="4533"/>
            </a:lvl1pPr>
          </a:lstStyle>
          <a:p>
            <a:r>
              <a:rPr lang="en-US" dirty="0"/>
              <a:t>Click to edit Master title style</a:t>
            </a:r>
          </a:p>
        </p:txBody>
      </p:sp>
      <p:sp>
        <p:nvSpPr>
          <p:cNvPr id="4" name="Content Placeholder 3"/>
          <p:cNvSpPr>
            <a:spLocks noGrp="1"/>
          </p:cNvSpPr>
          <p:nvPr>
            <p:ph sz="half" idx="2"/>
          </p:nvPr>
        </p:nvSpPr>
        <p:spPr>
          <a:xfrm>
            <a:off x="6197600" y="1671177"/>
            <a:ext cx="5384800" cy="4525963"/>
          </a:xfrm>
        </p:spPr>
        <p:txBody>
          <a:bodyPr/>
          <a:lstStyle>
            <a:lvl1pPr marL="0" indent="0">
              <a:buFontTx/>
              <a:buNone/>
              <a:defRPr sz="2933">
                <a:solidFill>
                  <a:srgbClr val="005A84"/>
                </a:solidFill>
              </a:defRPr>
            </a:lvl1pPr>
            <a:lvl2pPr marL="609585" indent="0">
              <a:buFontTx/>
              <a:buNone/>
              <a:defRPr sz="2667">
                <a:solidFill>
                  <a:srgbClr val="005A84"/>
                </a:solidFill>
              </a:defRPr>
            </a:lvl2pPr>
            <a:lvl3pPr marL="1219170" indent="0">
              <a:buFontTx/>
              <a:buNone/>
              <a:defRPr sz="2400">
                <a:solidFill>
                  <a:srgbClr val="005A84"/>
                </a:solidFill>
              </a:defRPr>
            </a:lvl3pPr>
            <a:lvl4pPr marL="1828754" indent="0">
              <a:buFontTx/>
              <a:buNone/>
              <a:defRPr sz="2133">
                <a:solidFill>
                  <a:srgbClr val="005A84"/>
                </a:solidFill>
              </a:defRPr>
            </a:lvl4pPr>
            <a:lvl5pPr marL="2438339" indent="0">
              <a:buFontTx/>
              <a:buNone/>
              <a:defRPr sz="1867">
                <a:solidFill>
                  <a:srgbClr val="005A84"/>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1062345" y="6356351"/>
            <a:ext cx="520055" cy="365125"/>
          </a:xfrm>
        </p:spPr>
        <p:txBody>
          <a:bodyPr/>
          <a:lstStyle>
            <a:lvl1pPr algn="ctr">
              <a:defRPr/>
            </a:lvl1pPr>
          </a:lstStyle>
          <a:p>
            <a:fld id="{2066355A-084C-D24E-9AD2-7E4FC41EA627}" type="slidenum">
              <a:rPr lang="en-US" smtClean="0"/>
              <a:pPr/>
              <a:t>‹#›</a:t>
            </a:fld>
            <a:endParaRPr lang="en-US"/>
          </a:p>
        </p:txBody>
      </p:sp>
      <p:sp>
        <p:nvSpPr>
          <p:cNvPr id="10" name="Rectangle 9"/>
          <p:cNvSpPr/>
          <p:nvPr userDrawn="1"/>
        </p:nvSpPr>
        <p:spPr>
          <a:xfrm rot="5400000">
            <a:off x="-1525974" y="3306579"/>
            <a:ext cx="3309359" cy="257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Subtitle 2"/>
          <p:cNvSpPr>
            <a:spLocks noGrp="1"/>
          </p:cNvSpPr>
          <p:nvPr>
            <p:ph type="subTitle" idx="1"/>
          </p:nvPr>
        </p:nvSpPr>
        <p:spPr>
          <a:xfrm>
            <a:off x="609601" y="3889096"/>
            <a:ext cx="4754424" cy="1218033"/>
          </a:xfrm>
        </p:spPr>
        <p:txBody>
          <a:bodyPr>
            <a:normAutofit/>
          </a:bodyPr>
          <a:lstStyle>
            <a:lvl1pPr marL="0" indent="0" algn="l">
              <a:buNone/>
              <a:defRPr sz="2667" b="1">
                <a:solidFill>
                  <a:srgbClr val="005A8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9" name="Picture 8" descr="A picture containing drawing&#10;&#10;Description automatically generated">
            <a:extLst>
              <a:ext uri="{FF2B5EF4-FFF2-40B4-BE49-F238E27FC236}">
                <a16:creationId xmlns:a16="http://schemas.microsoft.com/office/drawing/2014/main" id="{7E3DD6A0-EB1A-4A4F-BC7E-BD220D6C0779}"/>
              </a:ext>
            </a:extLst>
          </p:cNvPr>
          <p:cNvPicPr>
            <a:picLocks noChangeAspect="1"/>
          </p:cNvPicPr>
          <p:nvPr userDrawn="1"/>
        </p:nvPicPr>
        <p:blipFill>
          <a:blip r:embed="rId2"/>
          <a:stretch>
            <a:fillRect/>
          </a:stretch>
        </p:blipFill>
        <p:spPr>
          <a:xfrm>
            <a:off x="11171746" y="208242"/>
            <a:ext cx="821309" cy="651967"/>
          </a:xfrm>
          <a:prstGeom prst="rect">
            <a:avLst/>
          </a:prstGeom>
        </p:spPr>
      </p:pic>
      <p:sp>
        <p:nvSpPr>
          <p:cNvPr id="14" name="TextBox 13">
            <a:extLst>
              <a:ext uri="{FF2B5EF4-FFF2-40B4-BE49-F238E27FC236}">
                <a16:creationId xmlns:a16="http://schemas.microsoft.com/office/drawing/2014/main" id="{A964CF07-AC6E-41AA-87BD-6EFE7CFBA240}"/>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592192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 Template single column with image">
    <p:spTree>
      <p:nvGrpSpPr>
        <p:cNvPr id="1" name=""/>
        <p:cNvGrpSpPr/>
        <p:nvPr/>
      </p:nvGrpSpPr>
      <p:grpSpPr>
        <a:xfrm>
          <a:off x="0" y="0"/>
          <a:ext cx="0" cy="0"/>
          <a:chOff x="0" y="0"/>
          <a:chExt cx="0" cy="0"/>
        </a:xfrm>
      </p:grpSpPr>
      <p:sp>
        <p:nvSpPr>
          <p:cNvPr id="16" name="Rectangle 15"/>
          <p:cNvSpPr/>
          <p:nvPr userDrawn="1"/>
        </p:nvSpPr>
        <p:spPr>
          <a:xfrm>
            <a:off x="11062346" y="6356352"/>
            <a:ext cx="520055" cy="5016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Content Placeholder 3"/>
          <p:cNvSpPr>
            <a:spLocks noGrp="1"/>
          </p:cNvSpPr>
          <p:nvPr>
            <p:ph sz="half" idx="2"/>
          </p:nvPr>
        </p:nvSpPr>
        <p:spPr>
          <a:xfrm>
            <a:off x="6197600" y="3679563"/>
            <a:ext cx="5384800" cy="2676788"/>
          </a:xfrm>
        </p:spPr>
        <p:txBody>
          <a:bodyPr/>
          <a:lstStyle>
            <a:lvl1pPr marL="0" indent="0">
              <a:buFontTx/>
              <a:buNone/>
              <a:defRPr sz="2933">
                <a:solidFill>
                  <a:srgbClr val="005A84"/>
                </a:solidFill>
              </a:defRPr>
            </a:lvl1pPr>
            <a:lvl2pPr marL="609585" indent="0">
              <a:buFontTx/>
              <a:buNone/>
              <a:defRPr sz="2667">
                <a:solidFill>
                  <a:srgbClr val="005A84"/>
                </a:solidFill>
              </a:defRPr>
            </a:lvl2pPr>
            <a:lvl3pPr marL="1219170" indent="0">
              <a:buFontTx/>
              <a:buNone/>
              <a:defRPr sz="2400">
                <a:solidFill>
                  <a:srgbClr val="005A84"/>
                </a:solidFill>
              </a:defRPr>
            </a:lvl3pPr>
            <a:lvl4pPr marL="1828754" indent="0">
              <a:buFontTx/>
              <a:buNone/>
              <a:defRPr sz="2133">
                <a:solidFill>
                  <a:srgbClr val="005A84"/>
                </a:solidFill>
              </a:defRPr>
            </a:lvl4pPr>
            <a:lvl5pPr marL="2438339" indent="0">
              <a:buFontTx/>
              <a:buNone/>
              <a:defRPr sz="1867">
                <a:solidFill>
                  <a:srgbClr val="005A84"/>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1062345" y="6356351"/>
            <a:ext cx="520055" cy="365125"/>
          </a:xfrm>
        </p:spPr>
        <p:txBody>
          <a:bodyPr/>
          <a:lstStyle>
            <a:lvl1pPr algn="ctr">
              <a:defRPr/>
            </a:lvl1pPr>
          </a:lstStyle>
          <a:p>
            <a:fld id="{2066355A-084C-D24E-9AD2-7E4FC41EA627}" type="slidenum">
              <a:rPr lang="en-US" smtClean="0"/>
              <a:pPr/>
              <a:t>‹#›</a:t>
            </a:fld>
            <a:endParaRPr lang="en-US"/>
          </a:p>
        </p:txBody>
      </p:sp>
      <p:sp>
        <p:nvSpPr>
          <p:cNvPr id="12" name="Rectangle 11"/>
          <p:cNvSpPr/>
          <p:nvPr userDrawn="1"/>
        </p:nvSpPr>
        <p:spPr>
          <a:xfrm>
            <a:off x="0" y="0"/>
            <a:ext cx="305212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p:cNvSpPr/>
          <p:nvPr userDrawn="1"/>
        </p:nvSpPr>
        <p:spPr>
          <a:xfrm rot="5400000">
            <a:off x="3838051" y="3306577"/>
            <a:ext cx="3309359" cy="257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Title 1"/>
          <p:cNvSpPr>
            <a:spLocks noGrp="1"/>
          </p:cNvSpPr>
          <p:nvPr>
            <p:ph type="title"/>
          </p:nvPr>
        </p:nvSpPr>
        <p:spPr>
          <a:xfrm>
            <a:off x="6197600" y="1649723"/>
            <a:ext cx="5384800" cy="1449925"/>
          </a:xfrm>
        </p:spPr>
        <p:txBody>
          <a:bodyPr anchor="t">
            <a:normAutofit/>
          </a:bodyPr>
          <a:lstStyle>
            <a:lvl1pPr algn="l">
              <a:lnSpc>
                <a:spcPct val="90000"/>
              </a:lnSpc>
              <a:defRPr sz="4533"/>
            </a:lvl1pPr>
          </a:lstStyle>
          <a:p>
            <a:r>
              <a:rPr lang="en-US" dirty="0"/>
              <a:t>Click to edit Master title style</a:t>
            </a:r>
          </a:p>
        </p:txBody>
      </p:sp>
      <p:sp>
        <p:nvSpPr>
          <p:cNvPr id="11" name="Picture Placeholder 10"/>
          <p:cNvSpPr>
            <a:spLocks noGrp="1"/>
          </p:cNvSpPr>
          <p:nvPr>
            <p:ph type="pic" sz="quarter" idx="13"/>
          </p:nvPr>
        </p:nvSpPr>
        <p:spPr>
          <a:xfrm>
            <a:off x="611604" y="533401"/>
            <a:ext cx="4881033" cy="5822951"/>
          </a:xfrm>
          <a:custGeom>
            <a:avLst/>
            <a:gdLst>
              <a:gd name="connsiteX0" fmla="*/ 0 w 3660775"/>
              <a:gd name="connsiteY0" fmla="*/ 0 h 4367213"/>
              <a:gd name="connsiteX1" fmla="*/ 3660775 w 3660775"/>
              <a:gd name="connsiteY1" fmla="*/ 0 h 4367213"/>
              <a:gd name="connsiteX2" fmla="*/ 3660775 w 3660775"/>
              <a:gd name="connsiteY2" fmla="*/ 935403 h 4367213"/>
              <a:gd name="connsiteX3" fmla="*/ 3564317 w 3660775"/>
              <a:gd name="connsiteY3" fmla="*/ 935403 h 4367213"/>
              <a:gd name="connsiteX4" fmla="*/ 3564317 w 3660775"/>
              <a:gd name="connsiteY4" fmla="*/ 3417422 h 4367213"/>
              <a:gd name="connsiteX5" fmla="*/ 3660775 w 3660775"/>
              <a:gd name="connsiteY5" fmla="*/ 3417422 h 4367213"/>
              <a:gd name="connsiteX6" fmla="*/ 3660775 w 3660775"/>
              <a:gd name="connsiteY6" fmla="*/ 4367213 h 4367213"/>
              <a:gd name="connsiteX7" fmla="*/ 0 w 3660775"/>
              <a:gd name="connsiteY7" fmla="*/ 4367213 h 436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775" h="4367213">
                <a:moveTo>
                  <a:pt x="0" y="0"/>
                </a:moveTo>
                <a:lnTo>
                  <a:pt x="3660775" y="0"/>
                </a:lnTo>
                <a:lnTo>
                  <a:pt x="3660775" y="935403"/>
                </a:lnTo>
                <a:lnTo>
                  <a:pt x="3564317" y="935403"/>
                </a:lnTo>
                <a:lnTo>
                  <a:pt x="3564317" y="3417422"/>
                </a:lnTo>
                <a:lnTo>
                  <a:pt x="3660775" y="3417422"/>
                </a:lnTo>
                <a:lnTo>
                  <a:pt x="3660775" y="4367213"/>
                </a:lnTo>
                <a:lnTo>
                  <a:pt x="0" y="4367213"/>
                </a:lnTo>
                <a:close/>
              </a:path>
            </a:pathLst>
          </a:custGeom>
          <a:solidFill>
            <a:srgbClr val="005A84"/>
          </a:solidFill>
        </p:spPr>
        <p:txBody>
          <a:bodyPr wrap="square">
            <a:noAutofit/>
          </a:bodyPr>
          <a:lstStyle>
            <a:lvl1pPr marL="0" indent="0" algn="ctr">
              <a:buFontTx/>
              <a:buNone/>
              <a:defRPr sz="1600">
                <a:solidFill>
                  <a:schemeClr val="bg1"/>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on the icon to insert a picture</a:t>
            </a:r>
          </a:p>
        </p:txBody>
      </p:sp>
      <p:pic>
        <p:nvPicPr>
          <p:cNvPr id="10" name="Picture 9" descr="A picture containing drawing&#10;&#10;Description automatically generated">
            <a:extLst>
              <a:ext uri="{FF2B5EF4-FFF2-40B4-BE49-F238E27FC236}">
                <a16:creationId xmlns:a16="http://schemas.microsoft.com/office/drawing/2014/main" id="{B10725D6-98E4-4FC9-920E-21626590AF3F}"/>
              </a:ext>
            </a:extLst>
          </p:cNvPr>
          <p:cNvPicPr>
            <a:picLocks noChangeAspect="1"/>
          </p:cNvPicPr>
          <p:nvPr userDrawn="1"/>
        </p:nvPicPr>
        <p:blipFill>
          <a:blip r:embed="rId2"/>
          <a:stretch>
            <a:fillRect/>
          </a:stretch>
        </p:blipFill>
        <p:spPr>
          <a:xfrm>
            <a:off x="11171746" y="208242"/>
            <a:ext cx="821309" cy="651967"/>
          </a:xfrm>
          <a:prstGeom prst="rect">
            <a:avLst/>
          </a:prstGeom>
        </p:spPr>
      </p:pic>
    </p:spTree>
    <p:extLst>
      <p:ext uri="{BB962C8B-B14F-4D97-AF65-F5344CB8AC3E}">
        <p14:creationId xmlns:p14="http://schemas.microsoft.com/office/powerpoint/2010/main" val="5179069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9. Charts">
    <p:spTree>
      <p:nvGrpSpPr>
        <p:cNvPr id="1" name=""/>
        <p:cNvGrpSpPr/>
        <p:nvPr/>
      </p:nvGrpSpPr>
      <p:grpSpPr>
        <a:xfrm>
          <a:off x="0" y="0"/>
          <a:ext cx="0" cy="0"/>
          <a:chOff x="0" y="0"/>
          <a:chExt cx="0" cy="0"/>
        </a:xfrm>
      </p:grpSpPr>
      <p:sp>
        <p:nvSpPr>
          <p:cNvPr id="10" name="Rectangle 9"/>
          <p:cNvSpPr/>
          <p:nvPr userDrawn="1"/>
        </p:nvSpPr>
        <p:spPr>
          <a:xfrm>
            <a:off x="11062346" y="6356352"/>
            <a:ext cx="520055" cy="5016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1" y="274639"/>
            <a:ext cx="9408652" cy="1143000"/>
          </a:xfrm>
        </p:spPr>
        <p:txBody>
          <a:bodyPr>
            <a:normAutofit/>
          </a:bodyPr>
          <a:lstStyle>
            <a:lvl1pPr algn="l">
              <a:lnSpc>
                <a:spcPct val="90000"/>
              </a:lnSpc>
              <a:defRPr sz="4533"/>
            </a:lvl1pPr>
          </a:lstStyle>
          <a:p>
            <a:r>
              <a:rPr lang="en-US" dirty="0"/>
              <a:t>Click to edit Master title style</a:t>
            </a:r>
          </a:p>
        </p:txBody>
      </p:sp>
      <p:sp>
        <p:nvSpPr>
          <p:cNvPr id="3" name="Content Placeholder 2"/>
          <p:cNvSpPr>
            <a:spLocks noGrp="1"/>
          </p:cNvSpPr>
          <p:nvPr>
            <p:ph sz="half" idx="1"/>
          </p:nvPr>
        </p:nvSpPr>
        <p:spPr>
          <a:xfrm>
            <a:off x="609600" y="1671177"/>
            <a:ext cx="5384800" cy="4525963"/>
          </a:xfrm>
        </p:spPr>
        <p:txBody>
          <a:bodyPr/>
          <a:lstStyle>
            <a:lvl1pPr marL="0" indent="0">
              <a:buFontTx/>
              <a:buNone/>
              <a:defRPr sz="2933">
                <a:solidFill>
                  <a:srgbClr val="005A84"/>
                </a:solidFill>
              </a:defRPr>
            </a:lvl1pPr>
            <a:lvl2pPr marL="609585" indent="0">
              <a:buFontTx/>
              <a:buNone/>
              <a:defRPr sz="2667">
                <a:solidFill>
                  <a:srgbClr val="005A84"/>
                </a:solidFill>
              </a:defRPr>
            </a:lvl2pPr>
            <a:lvl3pPr marL="1219170" indent="0">
              <a:buFontTx/>
              <a:buNone/>
              <a:defRPr sz="2400">
                <a:solidFill>
                  <a:srgbClr val="005A84"/>
                </a:solidFill>
              </a:defRPr>
            </a:lvl3pPr>
            <a:lvl4pPr marL="1828754" indent="0">
              <a:buFontTx/>
              <a:buNone/>
              <a:defRPr sz="2133">
                <a:solidFill>
                  <a:srgbClr val="005A84"/>
                </a:solidFill>
              </a:defRPr>
            </a:lvl4pPr>
            <a:lvl5pPr marL="2438339" indent="0">
              <a:buFontTx/>
              <a:buNone/>
              <a:defRPr sz="1867">
                <a:solidFill>
                  <a:srgbClr val="005A84"/>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1062345" y="6356351"/>
            <a:ext cx="520055" cy="365125"/>
          </a:xfrm>
        </p:spPr>
        <p:txBody>
          <a:bodyPr/>
          <a:lstStyle>
            <a:lvl1pPr algn="ctr">
              <a:defRPr/>
            </a:lvl1pPr>
          </a:lstStyle>
          <a:p>
            <a:fld id="{2066355A-084C-D24E-9AD2-7E4FC41EA627}" type="slidenum">
              <a:rPr lang="en-US" smtClean="0"/>
              <a:pPr/>
              <a:t>‹#›</a:t>
            </a:fld>
            <a:endParaRPr lang="en-US"/>
          </a:p>
        </p:txBody>
      </p:sp>
      <p:cxnSp>
        <p:nvCxnSpPr>
          <p:cNvPr id="9" name="Straight Connector 8"/>
          <p:cNvCxnSpPr/>
          <p:nvPr userDrawn="1"/>
        </p:nvCxnSpPr>
        <p:spPr>
          <a:xfrm flipH="1">
            <a:off x="609600" y="1417639"/>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Chart Placeholder 10"/>
          <p:cNvSpPr>
            <a:spLocks noGrp="1"/>
          </p:cNvSpPr>
          <p:nvPr>
            <p:ph type="chart" sz="quarter" idx="13"/>
          </p:nvPr>
        </p:nvSpPr>
        <p:spPr>
          <a:xfrm>
            <a:off x="6540257" y="1671049"/>
            <a:ext cx="5042145" cy="4526091"/>
          </a:xfrm>
        </p:spPr>
        <p:txBody>
          <a:bodyPr>
            <a:normAutofit/>
          </a:bodyPr>
          <a:lstStyle>
            <a:lvl1pPr marL="0" indent="0">
              <a:buFontTx/>
              <a:buNone/>
              <a:defRPr sz="1600">
                <a:solidFill>
                  <a:schemeClr val="tx1"/>
                </a:solidFill>
              </a:defRPr>
            </a:lvl1pPr>
          </a:lstStyle>
          <a:p>
            <a:endParaRPr lang="en-US" dirty="0"/>
          </a:p>
        </p:txBody>
      </p:sp>
      <p:pic>
        <p:nvPicPr>
          <p:cNvPr id="12" name="Picture 11" descr="A picture containing drawing&#10;&#10;Description automatically generated">
            <a:extLst>
              <a:ext uri="{FF2B5EF4-FFF2-40B4-BE49-F238E27FC236}">
                <a16:creationId xmlns:a16="http://schemas.microsoft.com/office/drawing/2014/main" id="{B459CA04-D5BE-402A-99A7-59D969739C16}"/>
              </a:ext>
            </a:extLst>
          </p:cNvPr>
          <p:cNvPicPr>
            <a:picLocks noChangeAspect="1"/>
          </p:cNvPicPr>
          <p:nvPr userDrawn="1"/>
        </p:nvPicPr>
        <p:blipFill>
          <a:blip r:embed="rId2"/>
          <a:stretch>
            <a:fillRect/>
          </a:stretch>
        </p:blipFill>
        <p:spPr>
          <a:xfrm>
            <a:off x="11171746" y="208242"/>
            <a:ext cx="821309" cy="651967"/>
          </a:xfrm>
          <a:prstGeom prst="rect">
            <a:avLst/>
          </a:prstGeom>
        </p:spPr>
      </p:pic>
      <p:sp>
        <p:nvSpPr>
          <p:cNvPr id="14" name="TextBox 13">
            <a:extLst>
              <a:ext uri="{FF2B5EF4-FFF2-40B4-BE49-F238E27FC236}">
                <a16:creationId xmlns:a16="http://schemas.microsoft.com/office/drawing/2014/main" id="{D9237791-32E0-4B96-BEFD-5596191FAF9C}"/>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928064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0. Upcoming events 6">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9"/>
            <a:ext cx="9449212" cy="1143000"/>
          </a:xfrm>
        </p:spPr>
        <p:txBody>
          <a:bodyPr>
            <a:normAutofit/>
          </a:bodyPr>
          <a:lstStyle>
            <a:lvl1pPr algn="l">
              <a:lnSpc>
                <a:spcPct val="90000"/>
              </a:lnSpc>
              <a:defRPr sz="4533"/>
            </a:lvl1pPr>
          </a:lstStyle>
          <a:p>
            <a:r>
              <a:rPr lang="en-US" dirty="0"/>
              <a:t>Click to edit Master title style</a:t>
            </a:r>
          </a:p>
        </p:txBody>
      </p:sp>
      <p:cxnSp>
        <p:nvCxnSpPr>
          <p:cNvPr id="8" name="Straight Connector 7"/>
          <p:cNvCxnSpPr/>
          <p:nvPr userDrawn="1"/>
        </p:nvCxnSpPr>
        <p:spPr>
          <a:xfrm flipH="1">
            <a:off x="609600" y="1417639"/>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userDrawn="1"/>
        </p:nvSpPr>
        <p:spPr>
          <a:xfrm>
            <a:off x="609598" y="4465772"/>
            <a:ext cx="3563897"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ectangle 18"/>
          <p:cNvSpPr/>
          <p:nvPr userDrawn="1"/>
        </p:nvSpPr>
        <p:spPr>
          <a:xfrm>
            <a:off x="8018502" y="4465772"/>
            <a:ext cx="3563897"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p:cNvSpPr/>
          <p:nvPr userDrawn="1"/>
        </p:nvSpPr>
        <p:spPr>
          <a:xfrm>
            <a:off x="4313728" y="4465772"/>
            <a:ext cx="3563897"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8" name="Freeform 27"/>
          <p:cNvSpPr/>
          <p:nvPr userDrawn="1"/>
        </p:nvSpPr>
        <p:spPr>
          <a:xfrm>
            <a:off x="609597" y="3855220"/>
            <a:ext cx="3563899"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9" name="Freeform 28"/>
          <p:cNvSpPr/>
          <p:nvPr userDrawn="1"/>
        </p:nvSpPr>
        <p:spPr>
          <a:xfrm>
            <a:off x="4313727" y="3855220"/>
            <a:ext cx="3563899"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0" name="Freeform 29"/>
          <p:cNvSpPr/>
          <p:nvPr userDrawn="1"/>
        </p:nvSpPr>
        <p:spPr>
          <a:xfrm>
            <a:off x="8018501" y="3855220"/>
            <a:ext cx="3563899"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2" name="Text Placeholder 10"/>
          <p:cNvSpPr>
            <a:spLocks noGrp="1"/>
          </p:cNvSpPr>
          <p:nvPr>
            <p:ph type="body" sz="quarter" idx="21"/>
          </p:nvPr>
        </p:nvSpPr>
        <p:spPr>
          <a:xfrm>
            <a:off x="4440800" y="4135435"/>
            <a:ext cx="3312555"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43" name="Text Placeholder 10"/>
          <p:cNvSpPr>
            <a:spLocks noGrp="1"/>
          </p:cNvSpPr>
          <p:nvPr>
            <p:ph type="body" sz="quarter" idx="22"/>
          </p:nvPr>
        </p:nvSpPr>
        <p:spPr>
          <a:xfrm>
            <a:off x="4440800" y="3853921"/>
            <a:ext cx="3312555"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44" name="Text Placeholder 10"/>
          <p:cNvSpPr>
            <a:spLocks noGrp="1"/>
          </p:cNvSpPr>
          <p:nvPr>
            <p:ph type="body" sz="quarter" idx="23"/>
          </p:nvPr>
        </p:nvSpPr>
        <p:spPr>
          <a:xfrm>
            <a:off x="8148661" y="4135435"/>
            <a:ext cx="3312555"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45" name="Text Placeholder 10"/>
          <p:cNvSpPr>
            <a:spLocks noGrp="1"/>
          </p:cNvSpPr>
          <p:nvPr>
            <p:ph type="body" sz="quarter" idx="24"/>
          </p:nvPr>
        </p:nvSpPr>
        <p:spPr>
          <a:xfrm>
            <a:off x="8148661" y="3853921"/>
            <a:ext cx="3312555"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49" name="Text Placeholder 10"/>
          <p:cNvSpPr>
            <a:spLocks noGrp="1"/>
          </p:cNvSpPr>
          <p:nvPr>
            <p:ph type="body" sz="quarter" idx="28"/>
          </p:nvPr>
        </p:nvSpPr>
        <p:spPr>
          <a:xfrm>
            <a:off x="726696" y="4563443"/>
            <a:ext cx="3312555" cy="129378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50" name="Text Placeholder 10"/>
          <p:cNvSpPr>
            <a:spLocks noGrp="1"/>
          </p:cNvSpPr>
          <p:nvPr>
            <p:ph type="body" sz="quarter" idx="29"/>
          </p:nvPr>
        </p:nvSpPr>
        <p:spPr>
          <a:xfrm>
            <a:off x="4440800" y="4563443"/>
            <a:ext cx="3312555" cy="129378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51" name="Text Placeholder 10"/>
          <p:cNvSpPr>
            <a:spLocks noGrp="1"/>
          </p:cNvSpPr>
          <p:nvPr>
            <p:ph type="body" sz="quarter" idx="30"/>
          </p:nvPr>
        </p:nvSpPr>
        <p:spPr>
          <a:xfrm>
            <a:off x="8148661" y="4563443"/>
            <a:ext cx="3312555" cy="129378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56" name="TextBox 55"/>
          <p:cNvSpPr txBox="1"/>
          <p:nvPr userDrawn="1"/>
        </p:nvSpPr>
        <p:spPr>
          <a:xfrm>
            <a:off x="609599" y="6022640"/>
            <a:ext cx="8503407" cy="37965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67" dirty="0">
                <a:solidFill>
                  <a:schemeClr val="accent1"/>
                </a:solidFill>
              </a:rPr>
              <a:t>Please visit </a:t>
            </a:r>
            <a:r>
              <a:rPr lang="en-US" sz="1867" dirty="0" err="1">
                <a:solidFill>
                  <a:schemeClr val="accent1"/>
                </a:solidFill>
              </a:rPr>
              <a:t>www.psiweb.org</a:t>
            </a:r>
            <a:r>
              <a:rPr lang="en-US" sz="1867" dirty="0">
                <a:solidFill>
                  <a:schemeClr val="accent1"/>
                </a:solidFill>
              </a:rPr>
              <a:t>/events for more information</a:t>
            </a:r>
            <a:endParaRPr lang="en-US" sz="2400" dirty="0">
              <a:solidFill>
                <a:schemeClr val="accent1"/>
              </a:solidFill>
            </a:endParaRPr>
          </a:p>
        </p:txBody>
      </p:sp>
      <p:sp>
        <p:nvSpPr>
          <p:cNvPr id="57" name="Rectangle 56"/>
          <p:cNvSpPr/>
          <p:nvPr userDrawn="1"/>
        </p:nvSpPr>
        <p:spPr>
          <a:xfrm>
            <a:off x="609598" y="2211580"/>
            <a:ext cx="3563897"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8" name="Rectangle 57"/>
          <p:cNvSpPr/>
          <p:nvPr userDrawn="1"/>
        </p:nvSpPr>
        <p:spPr>
          <a:xfrm>
            <a:off x="8018502" y="2211580"/>
            <a:ext cx="3563897"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9" name="Rectangle 58"/>
          <p:cNvSpPr/>
          <p:nvPr userDrawn="1"/>
        </p:nvSpPr>
        <p:spPr>
          <a:xfrm>
            <a:off x="4313728" y="2211580"/>
            <a:ext cx="3563897"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0" name="Freeform 59"/>
          <p:cNvSpPr/>
          <p:nvPr userDrawn="1"/>
        </p:nvSpPr>
        <p:spPr>
          <a:xfrm>
            <a:off x="609597" y="1601028"/>
            <a:ext cx="3563899"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1" name="Freeform 60"/>
          <p:cNvSpPr/>
          <p:nvPr userDrawn="1"/>
        </p:nvSpPr>
        <p:spPr>
          <a:xfrm>
            <a:off x="4313727" y="1601028"/>
            <a:ext cx="3563899"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2" name="Freeform 61"/>
          <p:cNvSpPr/>
          <p:nvPr userDrawn="1"/>
        </p:nvSpPr>
        <p:spPr>
          <a:xfrm>
            <a:off x="8018501" y="1601028"/>
            <a:ext cx="3563899"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3" name="Text Placeholder 10"/>
          <p:cNvSpPr>
            <a:spLocks noGrp="1"/>
          </p:cNvSpPr>
          <p:nvPr>
            <p:ph type="body" sz="quarter" idx="31"/>
          </p:nvPr>
        </p:nvSpPr>
        <p:spPr>
          <a:xfrm>
            <a:off x="726696" y="1881243"/>
            <a:ext cx="3312555"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64" name="Text Placeholder 10"/>
          <p:cNvSpPr>
            <a:spLocks noGrp="1"/>
          </p:cNvSpPr>
          <p:nvPr>
            <p:ph type="body" sz="quarter" idx="32"/>
          </p:nvPr>
        </p:nvSpPr>
        <p:spPr>
          <a:xfrm>
            <a:off x="726696" y="1599729"/>
            <a:ext cx="3312555"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65" name="Text Placeholder 10"/>
          <p:cNvSpPr>
            <a:spLocks noGrp="1"/>
          </p:cNvSpPr>
          <p:nvPr>
            <p:ph type="body" sz="quarter" idx="33"/>
          </p:nvPr>
        </p:nvSpPr>
        <p:spPr>
          <a:xfrm>
            <a:off x="4440800" y="1881243"/>
            <a:ext cx="3312555"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66" name="Text Placeholder 10"/>
          <p:cNvSpPr>
            <a:spLocks noGrp="1"/>
          </p:cNvSpPr>
          <p:nvPr>
            <p:ph type="body" sz="quarter" idx="34"/>
          </p:nvPr>
        </p:nvSpPr>
        <p:spPr>
          <a:xfrm>
            <a:off x="4440800" y="1599729"/>
            <a:ext cx="3312555"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67" name="Text Placeholder 10"/>
          <p:cNvSpPr>
            <a:spLocks noGrp="1"/>
          </p:cNvSpPr>
          <p:nvPr>
            <p:ph type="body" sz="quarter" idx="35"/>
          </p:nvPr>
        </p:nvSpPr>
        <p:spPr>
          <a:xfrm>
            <a:off x="8148661" y="1881243"/>
            <a:ext cx="3312555"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68" name="Text Placeholder 10"/>
          <p:cNvSpPr>
            <a:spLocks noGrp="1"/>
          </p:cNvSpPr>
          <p:nvPr>
            <p:ph type="body" sz="quarter" idx="36"/>
          </p:nvPr>
        </p:nvSpPr>
        <p:spPr>
          <a:xfrm>
            <a:off x="8148661" y="1599729"/>
            <a:ext cx="3312555"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69" name="Text Placeholder 10"/>
          <p:cNvSpPr>
            <a:spLocks noGrp="1"/>
          </p:cNvSpPr>
          <p:nvPr>
            <p:ph type="body" sz="quarter" idx="37"/>
          </p:nvPr>
        </p:nvSpPr>
        <p:spPr>
          <a:xfrm>
            <a:off x="726696" y="2309251"/>
            <a:ext cx="3312555" cy="129378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70" name="Text Placeholder 10"/>
          <p:cNvSpPr>
            <a:spLocks noGrp="1"/>
          </p:cNvSpPr>
          <p:nvPr>
            <p:ph type="body" sz="quarter" idx="38"/>
          </p:nvPr>
        </p:nvSpPr>
        <p:spPr>
          <a:xfrm>
            <a:off x="4440800" y="2309251"/>
            <a:ext cx="3312555" cy="129378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71" name="Text Placeholder 10"/>
          <p:cNvSpPr>
            <a:spLocks noGrp="1"/>
          </p:cNvSpPr>
          <p:nvPr>
            <p:ph type="body" sz="quarter" idx="39"/>
          </p:nvPr>
        </p:nvSpPr>
        <p:spPr>
          <a:xfrm>
            <a:off x="8148661" y="2309251"/>
            <a:ext cx="3312555" cy="129378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73" name="Text Placeholder 10"/>
          <p:cNvSpPr>
            <a:spLocks noGrp="1"/>
          </p:cNvSpPr>
          <p:nvPr>
            <p:ph type="body" sz="quarter" idx="40"/>
          </p:nvPr>
        </p:nvSpPr>
        <p:spPr>
          <a:xfrm>
            <a:off x="726696" y="4133404"/>
            <a:ext cx="3312555"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74" name="Text Placeholder 10"/>
          <p:cNvSpPr>
            <a:spLocks noGrp="1"/>
          </p:cNvSpPr>
          <p:nvPr>
            <p:ph type="body" sz="quarter" idx="41"/>
          </p:nvPr>
        </p:nvSpPr>
        <p:spPr>
          <a:xfrm>
            <a:off x="726696" y="3853921"/>
            <a:ext cx="3312555"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pic>
        <p:nvPicPr>
          <p:cNvPr id="36" name="Picture 35" descr="A picture containing drawing&#10;&#10;Description automatically generated">
            <a:extLst>
              <a:ext uri="{FF2B5EF4-FFF2-40B4-BE49-F238E27FC236}">
                <a16:creationId xmlns:a16="http://schemas.microsoft.com/office/drawing/2014/main" id="{A37A4D97-8D7E-43BD-8A84-DF7E027DBB60}"/>
              </a:ext>
            </a:extLst>
          </p:cNvPr>
          <p:cNvPicPr>
            <a:picLocks noChangeAspect="1"/>
          </p:cNvPicPr>
          <p:nvPr userDrawn="1"/>
        </p:nvPicPr>
        <p:blipFill>
          <a:blip r:embed="rId2"/>
          <a:stretch>
            <a:fillRect/>
          </a:stretch>
        </p:blipFill>
        <p:spPr>
          <a:xfrm>
            <a:off x="11171746" y="208242"/>
            <a:ext cx="821309" cy="651967"/>
          </a:xfrm>
          <a:prstGeom prst="rect">
            <a:avLst/>
          </a:prstGeom>
        </p:spPr>
      </p:pic>
      <p:sp>
        <p:nvSpPr>
          <p:cNvPr id="38" name="TextBox 37">
            <a:extLst>
              <a:ext uri="{FF2B5EF4-FFF2-40B4-BE49-F238E27FC236}">
                <a16:creationId xmlns:a16="http://schemas.microsoft.com/office/drawing/2014/main" id="{0EC94B8D-5D24-44D0-BD3D-E68AA3467C9D}"/>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31599586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1. Upcoming events 8">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9"/>
            <a:ext cx="9449212" cy="1143000"/>
          </a:xfrm>
        </p:spPr>
        <p:txBody>
          <a:bodyPr>
            <a:normAutofit/>
          </a:bodyPr>
          <a:lstStyle>
            <a:lvl1pPr algn="l">
              <a:lnSpc>
                <a:spcPct val="90000"/>
              </a:lnSpc>
              <a:defRPr sz="4533"/>
            </a:lvl1pPr>
          </a:lstStyle>
          <a:p>
            <a:r>
              <a:rPr lang="en-US" dirty="0"/>
              <a:t>Click to edit Master title style</a:t>
            </a:r>
          </a:p>
        </p:txBody>
      </p:sp>
      <p:cxnSp>
        <p:nvCxnSpPr>
          <p:cNvPr id="8" name="Straight Connector 7"/>
          <p:cNvCxnSpPr/>
          <p:nvPr userDrawn="1"/>
        </p:nvCxnSpPr>
        <p:spPr>
          <a:xfrm flipH="1">
            <a:off x="609600" y="1417639"/>
            <a:ext cx="10972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5" name="Rectangle 124"/>
          <p:cNvSpPr/>
          <p:nvPr userDrawn="1"/>
        </p:nvSpPr>
        <p:spPr>
          <a:xfrm>
            <a:off x="609601" y="4458584"/>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6" name="Freeform 125"/>
          <p:cNvSpPr/>
          <p:nvPr userDrawn="1"/>
        </p:nvSpPr>
        <p:spPr>
          <a:xfrm>
            <a:off x="609600" y="385073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9" name="Text Placeholder 10"/>
          <p:cNvSpPr>
            <a:spLocks noGrp="1"/>
          </p:cNvSpPr>
          <p:nvPr>
            <p:ph type="body" sz="quarter" idx="37"/>
          </p:nvPr>
        </p:nvSpPr>
        <p:spPr>
          <a:xfrm>
            <a:off x="644041" y="4520668"/>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30" name="Rectangle 129"/>
          <p:cNvSpPr/>
          <p:nvPr userDrawn="1"/>
        </p:nvSpPr>
        <p:spPr>
          <a:xfrm>
            <a:off x="3378630" y="4458584"/>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1" name="Freeform 130"/>
          <p:cNvSpPr/>
          <p:nvPr userDrawn="1"/>
        </p:nvSpPr>
        <p:spPr>
          <a:xfrm>
            <a:off x="3378629" y="385073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2" name="Text Placeholder 10"/>
          <p:cNvSpPr>
            <a:spLocks noGrp="1"/>
          </p:cNvSpPr>
          <p:nvPr>
            <p:ph type="body" sz="quarter" idx="38"/>
          </p:nvPr>
        </p:nvSpPr>
        <p:spPr>
          <a:xfrm>
            <a:off x="3413070" y="4126837"/>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33" name="Text Placeholder 10"/>
          <p:cNvSpPr>
            <a:spLocks noGrp="1"/>
          </p:cNvSpPr>
          <p:nvPr>
            <p:ph type="body" sz="quarter" idx="39"/>
          </p:nvPr>
        </p:nvSpPr>
        <p:spPr>
          <a:xfrm>
            <a:off x="3413070" y="384532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34" name="Text Placeholder 10"/>
          <p:cNvSpPr>
            <a:spLocks noGrp="1"/>
          </p:cNvSpPr>
          <p:nvPr>
            <p:ph type="body" sz="quarter" idx="40"/>
          </p:nvPr>
        </p:nvSpPr>
        <p:spPr>
          <a:xfrm>
            <a:off x="3413070" y="4520668"/>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35" name="Rectangle 134"/>
          <p:cNvSpPr/>
          <p:nvPr userDrawn="1"/>
        </p:nvSpPr>
        <p:spPr>
          <a:xfrm>
            <a:off x="6154548" y="4458584"/>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6" name="Freeform 135"/>
          <p:cNvSpPr/>
          <p:nvPr userDrawn="1"/>
        </p:nvSpPr>
        <p:spPr>
          <a:xfrm>
            <a:off x="6154547" y="385073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7" name="Text Placeholder 10"/>
          <p:cNvSpPr>
            <a:spLocks noGrp="1"/>
          </p:cNvSpPr>
          <p:nvPr>
            <p:ph type="body" sz="quarter" idx="41"/>
          </p:nvPr>
        </p:nvSpPr>
        <p:spPr>
          <a:xfrm>
            <a:off x="6188988" y="4126837"/>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38" name="Text Placeholder 10"/>
          <p:cNvSpPr>
            <a:spLocks noGrp="1"/>
          </p:cNvSpPr>
          <p:nvPr>
            <p:ph type="body" sz="quarter" idx="42"/>
          </p:nvPr>
        </p:nvSpPr>
        <p:spPr>
          <a:xfrm>
            <a:off x="6188988" y="384532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39" name="Text Placeholder 10"/>
          <p:cNvSpPr>
            <a:spLocks noGrp="1"/>
          </p:cNvSpPr>
          <p:nvPr>
            <p:ph type="body" sz="quarter" idx="43"/>
          </p:nvPr>
        </p:nvSpPr>
        <p:spPr>
          <a:xfrm>
            <a:off x="6188988" y="4520668"/>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40" name="Rectangle 139"/>
          <p:cNvSpPr/>
          <p:nvPr userDrawn="1"/>
        </p:nvSpPr>
        <p:spPr>
          <a:xfrm>
            <a:off x="8940800" y="4458584"/>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1" name="Freeform 140"/>
          <p:cNvSpPr/>
          <p:nvPr userDrawn="1"/>
        </p:nvSpPr>
        <p:spPr>
          <a:xfrm>
            <a:off x="8940799" y="385073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2" name="Text Placeholder 10"/>
          <p:cNvSpPr>
            <a:spLocks noGrp="1"/>
          </p:cNvSpPr>
          <p:nvPr>
            <p:ph type="body" sz="quarter" idx="44"/>
          </p:nvPr>
        </p:nvSpPr>
        <p:spPr>
          <a:xfrm>
            <a:off x="8975240" y="4126837"/>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43" name="Text Placeholder 10"/>
          <p:cNvSpPr>
            <a:spLocks noGrp="1"/>
          </p:cNvSpPr>
          <p:nvPr>
            <p:ph type="body" sz="quarter" idx="45"/>
          </p:nvPr>
        </p:nvSpPr>
        <p:spPr>
          <a:xfrm>
            <a:off x="8975240" y="384532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44" name="Text Placeholder 10"/>
          <p:cNvSpPr>
            <a:spLocks noGrp="1"/>
          </p:cNvSpPr>
          <p:nvPr>
            <p:ph type="body" sz="quarter" idx="46"/>
          </p:nvPr>
        </p:nvSpPr>
        <p:spPr>
          <a:xfrm>
            <a:off x="8975240" y="4520668"/>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3" name="TextBox 2"/>
          <p:cNvSpPr txBox="1"/>
          <p:nvPr userDrawn="1"/>
        </p:nvSpPr>
        <p:spPr>
          <a:xfrm>
            <a:off x="609599" y="6061820"/>
            <a:ext cx="8503407" cy="37965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867" dirty="0">
                <a:solidFill>
                  <a:schemeClr val="accent1"/>
                </a:solidFill>
              </a:rPr>
              <a:t>Please visit </a:t>
            </a:r>
            <a:r>
              <a:rPr lang="en-US" sz="1867" dirty="0" err="1">
                <a:solidFill>
                  <a:schemeClr val="accent1"/>
                </a:solidFill>
              </a:rPr>
              <a:t>www.psiweb.org</a:t>
            </a:r>
            <a:r>
              <a:rPr lang="en-US" sz="1867" dirty="0">
                <a:solidFill>
                  <a:schemeClr val="accent1"/>
                </a:solidFill>
              </a:rPr>
              <a:t>/events for more information</a:t>
            </a:r>
            <a:endParaRPr lang="en-US" sz="2400" dirty="0">
              <a:solidFill>
                <a:schemeClr val="accent1"/>
              </a:solidFill>
            </a:endParaRPr>
          </a:p>
        </p:txBody>
      </p:sp>
      <p:sp>
        <p:nvSpPr>
          <p:cNvPr id="148" name="Rectangle 147"/>
          <p:cNvSpPr/>
          <p:nvPr userDrawn="1"/>
        </p:nvSpPr>
        <p:spPr>
          <a:xfrm>
            <a:off x="609601" y="2254383"/>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9" name="Freeform 148"/>
          <p:cNvSpPr/>
          <p:nvPr userDrawn="1"/>
        </p:nvSpPr>
        <p:spPr>
          <a:xfrm>
            <a:off x="609600" y="163964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0" name="Text Placeholder 10"/>
          <p:cNvSpPr>
            <a:spLocks noGrp="1"/>
          </p:cNvSpPr>
          <p:nvPr>
            <p:ph type="body" sz="quarter" idx="47"/>
          </p:nvPr>
        </p:nvSpPr>
        <p:spPr>
          <a:xfrm>
            <a:off x="644041" y="1915748"/>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51" name="Text Placeholder 10"/>
          <p:cNvSpPr>
            <a:spLocks noGrp="1"/>
          </p:cNvSpPr>
          <p:nvPr>
            <p:ph type="body" sz="quarter" idx="48"/>
          </p:nvPr>
        </p:nvSpPr>
        <p:spPr>
          <a:xfrm>
            <a:off x="644041" y="163423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52" name="Text Placeholder 10"/>
          <p:cNvSpPr>
            <a:spLocks noGrp="1"/>
          </p:cNvSpPr>
          <p:nvPr>
            <p:ph type="body" sz="quarter" idx="49"/>
          </p:nvPr>
        </p:nvSpPr>
        <p:spPr>
          <a:xfrm>
            <a:off x="644041" y="2316467"/>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53" name="Rectangle 152"/>
          <p:cNvSpPr/>
          <p:nvPr userDrawn="1"/>
        </p:nvSpPr>
        <p:spPr>
          <a:xfrm>
            <a:off x="3378630" y="2254383"/>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4" name="Freeform 153"/>
          <p:cNvSpPr/>
          <p:nvPr userDrawn="1"/>
        </p:nvSpPr>
        <p:spPr>
          <a:xfrm>
            <a:off x="3378629" y="163964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5" name="Text Placeholder 10"/>
          <p:cNvSpPr>
            <a:spLocks noGrp="1"/>
          </p:cNvSpPr>
          <p:nvPr>
            <p:ph type="body" sz="quarter" idx="50"/>
          </p:nvPr>
        </p:nvSpPr>
        <p:spPr>
          <a:xfrm>
            <a:off x="3413070" y="1915748"/>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56" name="Text Placeholder 10"/>
          <p:cNvSpPr>
            <a:spLocks noGrp="1"/>
          </p:cNvSpPr>
          <p:nvPr>
            <p:ph type="body" sz="quarter" idx="51"/>
          </p:nvPr>
        </p:nvSpPr>
        <p:spPr>
          <a:xfrm>
            <a:off x="3413070" y="163423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57" name="Text Placeholder 10"/>
          <p:cNvSpPr>
            <a:spLocks noGrp="1"/>
          </p:cNvSpPr>
          <p:nvPr>
            <p:ph type="body" sz="quarter" idx="52"/>
          </p:nvPr>
        </p:nvSpPr>
        <p:spPr>
          <a:xfrm>
            <a:off x="3413070" y="2316467"/>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58" name="Rectangle 157"/>
          <p:cNvSpPr/>
          <p:nvPr userDrawn="1"/>
        </p:nvSpPr>
        <p:spPr>
          <a:xfrm>
            <a:off x="6154548" y="2254383"/>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9" name="Freeform 158"/>
          <p:cNvSpPr/>
          <p:nvPr userDrawn="1"/>
        </p:nvSpPr>
        <p:spPr>
          <a:xfrm>
            <a:off x="6154547" y="163964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0" name="Text Placeholder 10"/>
          <p:cNvSpPr>
            <a:spLocks noGrp="1"/>
          </p:cNvSpPr>
          <p:nvPr>
            <p:ph type="body" sz="quarter" idx="53"/>
          </p:nvPr>
        </p:nvSpPr>
        <p:spPr>
          <a:xfrm>
            <a:off x="6188988" y="1915748"/>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61" name="Text Placeholder 10"/>
          <p:cNvSpPr>
            <a:spLocks noGrp="1"/>
          </p:cNvSpPr>
          <p:nvPr>
            <p:ph type="body" sz="quarter" idx="54"/>
          </p:nvPr>
        </p:nvSpPr>
        <p:spPr>
          <a:xfrm>
            <a:off x="6188988" y="163423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62" name="Text Placeholder 10"/>
          <p:cNvSpPr>
            <a:spLocks noGrp="1"/>
          </p:cNvSpPr>
          <p:nvPr>
            <p:ph type="body" sz="quarter" idx="55"/>
          </p:nvPr>
        </p:nvSpPr>
        <p:spPr>
          <a:xfrm>
            <a:off x="6188988" y="2316467"/>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63" name="Rectangle 162"/>
          <p:cNvSpPr/>
          <p:nvPr userDrawn="1"/>
        </p:nvSpPr>
        <p:spPr>
          <a:xfrm>
            <a:off x="8940800" y="2254383"/>
            <a:ext cx="2669153" cy="1499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4" name="Freeform 163"/>
          <p:cNvSpPr/>
          <p:nvPr userDrawn="1"/>
        </p:nvSpPr>
        <p:spPr>
          <a:xfrm>
            <a:off x="8940799" y="1639641"/>
            <a:ext cx="2669155" cy="613392"/>
          </a:xfrm>
          <a:custGeom>
            <a:avLst/>
            <a:gdLst>
              <a:gd name="connsiteX0" fmla="*/ 0 w 2592849"/>
              <a:gd name="connsiteY0" fmla="*/ 0 h 319121"/>
              <a:gd name="connsiteX1" fmla="*/ 2322823 w 2592849"/>
              <a:gd name="connsiteY1" fmla="*/ 0 h 319121"/>
              <a:gd name="connsiteX2" fmla="*/ 2322823 w 2592849"/>
              <a:gd name="connsiteY2" fmla="*/ 1 h 319121"/>
              <a:gd name="connsiteX3" fmla="*/ 2539661 w 2592849"/>
              <a:gd name="connsiteY3" fmla="*/ 1 h 319121"/>
              <a:gd name="connsiteX4" fmla="*/ 2592849 w 2592849"/>
              <a:gd name="connsiteY4" fmla="*/ 53189 h 319121"/>
              <a:gd name="connsiteX5" fmla="*/ 2592849 w 2592849"/>
              <a:gd name="connsiteY5" fmla="*/ 265933 h 319121"/>
              <a:gd name="connsiteX6" fmla="*/ 2592848 w 2592849"/>
              <a:gd name="connsiteY6" fmla="*/ 265935 h 319121"/>
              <a:gd name="connsiteX7" fmla="*/ 2592848 w 2592849"/>
              <a:gd name="connsiteY7" fmla="*/ 319120 h 319121"/>
              <a:gd name="connsiteX8" fmla="*/ 2539666 w 2592849"/>
              <a:gd name="connsiteY8" fmla="*/ 319120 h 319121"/>
              <a:gd name="connsiteX9" fmla="*/ 2539661 w 2592849"/>
              <a:gd name="connsiteY9" fmla="*/ 319121 h 319121"/>
              <a:gd name="connsiteX10" fmla="*/ 2322823 w 2592849"/>
              <a:gd name="connsiteY10" fmla="*/ 319121 h 319121"/>
              <a:gd name="connsiteX11" fmla="*/ 53189 w 2592849"/>
              <a:gd name="connsiteY11" fmla="*/ 319121 h 319121"/>
              <a:gd name="connsiteX12" fmla="*/ 0 w 2592849"/>
              <a:gd name="connsiteY12" fmla="*/ 319121 h 31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92849" h="319121">
                <a:moveTo>
                  <a:pt x="0" y="0"/>
                </a:moveTo>
                <a:lnTo>
                  <a:pt x="2322823" y="0"/>
                </a:lnTo>
                <a:lnTo>
                  <a:pt x="2322823" y="1"/>
                </a:lnTo>
                <a:lnTo>
                  <a:pt x="2539661" y="1"/>
                </a:lnTo>
                <a:cubicBezTo>
                  <a:pt x="2569036" y="1"/>
                  <a:pt x="2592849" y="23814"/>
                  <a:pt x="2592849" y="53189"/>
                </a:cubicBezTo>
                <a:lnTo>
                  <a:pt x="2592849" y="265933"/>
                </a:lnTo>
                <a:lnTo>
                  <a:pt x="2592848" y="265935"/>
                </a:lnTo>
                <a:lnTo>
                  <a:pt x="2592848" y="319120"/>
                </a:lnTo>
                <a:lnTo>
                  <a:pt x="2539666" y="319120"/>
                </a:lnTo>
                <a:lnTo>
                  <a:pt x="2539661" y="319121"/>
                </a:lnTo>
                <a:lnTo>
                  <a:pt x="2322823" y="319121"/>
                </a:lnTo>
                <a:lnTo>
                  <a:pt x="53189" y="319121"/>
                </a:lnTo>
                <a:lnTo>
                  <a:pt x="0" y="319121"/>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5" name="Text Placeholder 10"/>
          <p:cNvSpPr>
            <a:spLocks noGrp="1"/>
          </p:cNvSpPr>
          <p:nvPr>
            <p:ph type="body" sz="quarter" idx="56"/>
          </p:nvPr>
        </p:nvSpPr>
        <p:spPr>
          <a:xfrm>
            <a:off x="8975240" y="1915748"/>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66" name="Text Placeholder 10"/>
          <p:cNvSpPr>
            <a:spLocks noGrp="1"/>
          </p:cNvSpPr>
          <p:nvPr>
            <p:ph type="body" sz="quarter" idx="57"/>
          </p:nvPr>
        </p:nvSpPr>
        <p:spPr>
          <a:xfrm>
            <a:off x="8975240" y="163423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67" name="Text Placeholder 10"/>
          <p:cNvSpPr>
            <a:spLocks noGrp="1"/>
          </p:cNvSpPr>
          <p:nvPr>
            <p:ph type="body" sz="quarter" idx="58"/>
          </p:nvPr>
        </p:nvSpPr>
        <p:spPr>
          <a:xfrm>
            <a:off x="8975240" y="2316467"/>
            <a:ext cx="2607161" cy="1377627"/>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69" name="Text Placeholder 10"/>
          <p:cNvSpPr>
            <a:spLocks noGrp="1"/>
          </p:cNvSpPr>
          <p:nvPr>
            <p:ph type="body" sz="quarter" idx="59"/>
          </p:nvPr>
        </p:nvSpPr>
        <p:spPr>
          <a:xfrm>
            <a:off x="644041" y="4126837"/>
            <a:ext cx="2607161" cy="286371"/>
          </a:xfrm>
        </p:spPr>
        <p:txBody>
          <a:bodyPr anchor="t">
            <a:noAutofit/>
          </a:bodyPr>
          <a:lstStyle>
            <a:lvl1pPr marL="0" indent="0" algn="l">
              <a:buFontTx/>
              <a:buNone/>
              <a:defRPr sz="1600">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sp>
        <p:nvSpPr>
          <p:cNvPr id="170" name="Text Placeholder 10"/>
          <p:cNvSpPr>
            <a:spLocks noGrp="1"/>
          </p:cNvSpPr>
          <p:nvPr>
            <p:ph type="body" sz="quarter" idx="60"/>
          </p:nvPr>
        </p:nvSpPr>
        <p:spPr>
          <a:xfrm>
            <a:off x="640595" y="3845324"/>
            <a:ext cx="2607161" cy="286371"/>
          </a:xfrm>
        </p:spPr>
        <p:txBody>
          <a:bodyPr anchor="t">
            <a:noAutofit/>
          </a:bodyPr>
          <a:lstStyle>
            <a:lvl1pPr marL="0" indent="0" algn="l">
              <a:buFontTx/>
              <a:buNone/>
              <a:defRPr sz="1600" b="1">
                <a:solidFill>
                  <a:schemeClr val="bg1"/>
                </a:solidFill>
              </a:defRPr>
            </a:lvl1pPr>
            <a:lvl2pPr>
              <a:defRPr sz="1600">
                <a:solidFill>
                  <a:srgbClr val="005A84"/>
                </a:solidFill>
              </a:defRPr>
            </a:lvl2pPr>
            <a:lvl3pPr>
              <a:defRPr sz="1600">
                <a:solidFill>
                  <a:srgbClr val="005A84"/>
                </a:solidFill>
              </a:defRPr>
            </a:lvl3pPr>
            <a:lvl4pPr>
              <a:defRPr sz="1600">
                <a:solidFill>
                  <a:srgbClr val="005A84"/>
                </a:solidFill>
              </a:defRPr>
            </a:lvl4pPr>
            <a:lvl5pPr>
              <a:defRPr sz="1600">
                <a:solidFill>
                  <a:srgbClr val="005A84"/>
                </a:solidFill>
              </a:defRPr>
            </a:lvl5pPr>
          </a:lstStyle>
          <a:p>
            <a:pPr lvl="0"/>
            <a:endParaRPr lang="en-US" dirty="0"/>
          </a:p>
        </p:txBody>
      </p:sp>
      <p:pic>
        <p:nvPicPr>
          <p:cNvPr id="46" name="Picture 45" descr="A picture containing drawing&#10;&#10;Description automatically generated">
            <a:extLst>
              <a:ext uri="{FF2B5EF4-FFF2-40B4-BE49-F238E27FC236}">
                <a16:creationId xmlns:a16="http://schemas.microsoft.com/office/drawing/2014/main" id="{99647AF8-6F8D-4E54-8F5C-D53B954A3B47}"/>
              </a:ext>
            </a:extLst>
          </p:cNvPr>
          <p:cNvPicPr>
            <a:picLocks noChangeAspect="1"/>
          </p:cNvPicPr>
          <p:nvPr userDrawn="1"/>
        </p:nvPicPr>
        <p:blipFill>
          <a:blip r:embed="rId2"/>
          <a:stretch>
            <a:fillRect/>
          </a:stretch>
        </p:blipFill>
        <p:spPr>
          <a:xfrm>
            <a:off x="11171746" y="208242"/>
            <a:ext cx="821309" cy="651967"/>
          </a:xfrm>
          <a:prstGeom prst="rect">
            <a:avLst/>
          </a:prstGeom>
        </p:spPr>
      </p:pic>
      <p:sp>
        <p:nvSpPr>
          <p:cNvPr id="48" name="TextBox 47">
            <a:extLst>
              <a:ext uri="{FF2B5EF4-FFF2-40B4-BE49-F238E27FC236}">
                <a16:creationId xmlns:a16="http://schemas.microsoft.com/office/drawing/2014/main" id="{29592D67-54BF-4068-9DE7-08CE5A848772}"/>
              </a:ext>
            </a:extLst>
          </p:cNvPr>
          <p:cNvSpPr txBox="1"/>
          <p:nvPr userDrawn="1"/>
        </p:nvSpPr>
        <p:spPr>
          <a:xfrm>
            <a:off x="609600" y="6469225"/>
            <a:ext cx="10972800" cy="256545"/>
          </a:xfrm>
          <a:prstGeom prst="rect">
            <a:avLst/>
          </a:prstGeom>
          <a:noFill/>
        </p:spPr>
        <p:txBody>
          <a:bodyPr wrap="square" rtlCol="0">
            <a:spAutoFit/>
          </a:bodyPr>
          <a:lstStyle/>
          <a:p>
            <a:pPr algn="ctr"/>
            <a:r>
              <a:rPr lang="en-GB" sz="1067" i="1" kern="1200" dirty="0">
                <a:solidFill>
                  <a:schemeClr val="tx1"/>
                </a:solidFill>
                <a:effectLst/>
                <a:latin typeface="+mn-lt"/>
                <a:ea typeface="+mn-ea"/>
                <a:cs typeface="+mn-cs"/>
              </a:rPr>
              <a:t>“We are a community dedicated to leading and promoting the use of statistics within the healthcare industry for the benefit of patients.”</a:t>
            </a:r>
            <a:endParaRPr lang="en-GB" sz="1067" dirty="0"/>
          </a:p>
        </p:txBody>
      </p:sp>
    </p:spTree>
    <p:extLst>
      <p:ext uri="{BB962C8B-B14F-4D97-AF65-F5344CB8AC3E}">
        <p14:creationId xmlns:p14="http://schemas.microsoft.com/office/powerpoint/2010/main" val="222608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F9425-6617-4AEB-9430-D944943967CB}"/>
              </a:ext>
            </a:extLst>
          </p:cNvPr>
          <p:cNvSpPr>
            <a:spLocks noGrp="1"/>
          </p:cNvSpPr>
          <p:nvPr>
            <p:ph type="dt" sz="half" idx="10"/>
          </p:nvPr>
        </p:nvSpPr>
        <p:spPr/>
        <p:txBody>
          <a:bodyPr/>
          <a:lstStyle/>
          <a:p>
            <a:fld id="{B6B8CC05-7525-41FC-AFBC-711E13EB3538}" type="datetime1">
              <a:rPr kumimoji="1" lang="ja-JP" altLang="en-US" smtClean="0"/>
              <a:t>2022/3/22</a:t>
            </a:fld>
            <a:endParaRPr kumimoji="1" lang="ja-JP" altLang="en-US"/>
          </a:p>
        </p:txBody>
      </p:sp>
      <p:sp>
        <p:nvSpPr>
          <p:cNvPr id="3" name="Footer Placeholder 2">
            <a:extLst>
              <a:ext uri="{FF2B5EF4-FFF2-40B4-BE49-F238E27FC236}">
                <a16:creationId xmlns:a16="http://schemas.microsoft.com/office/drawing/2014/main" id="{116C37E6-58E6-4A6A-8E2E-22E361A9C6FE}"/>
              </a:ext>
            </a:extLst>
          </p:cNvPr>
          <p:cNvSpPr>
            <a:spLocks noGrp="1"/>
          </p:cNvSpPr>
          <p:nvPr>
            <p:ph type="ftr" sz="quarter" idx="11"/>
          </p:nvPr>
        </p:nvSpPr>
        <p:spPr/>
        <p:txBody>
          <a:bodyPr/>
          <a:lstStyle/>
          <a:p>
            <a:endParaRPr kumimoji="1" lang="ja-JP" altLang="en-US"/>
          </a:p>
        </p:txBody>
      </p:sp>
      <p:sp>
        <p:nvSpPr>
          <p:cNvPr id="4" name="Slide Number Placeholder 3">
            <a:extLst>
              <a:ext uri="{FF2B5EF4-FFF2-40B4-BE49-F238E27FC236}">
                <a16:creationId xmlns:a16="http://schemas.microsoft.com/office/drawing/2014/main" id="{CDBD5874-EC20-4CF2-9E91-B55386A05313}"/>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90219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68E7-C65E-45CD-97B8-F49D18287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1C9D5-B314-497C-856C-6E86543C47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D0090-F0B4-49B8-9160-895A0448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88589-4E23-48FC-B1E6-CEF125C67180}"/>
              </a:ext>
            </a:extLst>
          </p:cNvPr>
          <p:cNvSpPr>
            <a:spLocks noGrp="1"/>
          </p:cNvSpPr>
          <p:nvPr>
            <p:ph type="dt" sz="half" idx="10"/>
          </p:nvPr>
        </p:nvSpPr>
        <p:spPr/>
        <p:txBody>
          <a:bodyPr/>
          <a:lstStyle/>
          <a:p>
            <a:fld id="{03BD58EF-8432-48D7-9BC5-1B37547094B7}" type="datetime1">
              <a:rPr kumimoji="1" lang="ja-JP" altLang="en-US" smtClean="0"/>
              <a:t>2022/3/22</a:t>
            </a:fld>
            <a:endParaRPr kumimoji="1" lang="ja-JP" altLang="en-US"/>
          </a:p>
        </p:txBody>
      </p:sp>
      <p:sp>
        <p:nvSpPr>
          <p:cNvPr id="6" name="Footer Placeholder 5">
            <a:extLst>
              <a:ext uri="{FF2B5EF4-FFF2-40B4-BE49-F238E27FC236}">
                <a16:creationId xmlns:a16="http://schemas.microsoft.com/office/drawing/2014/main" id="{FAFC90C1-AD83-475F-8B52-F08DD86125A1}"/>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416BA552-D972-4FF2-ADDB-C8A13685ED74}"/>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297812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66032-4713-4026-8F1C-6775F57B3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BEA8FA-3BDE-4082-B85D-7C00159E5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EAD31C-84C8-402B-8A05-C0225A0C1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411A5C-5B8B-4756-B3AF-8C0BDD310466}"/>
              </a:ext>
            </a:extLst>
          </p:cNvPr>
          <p:cNvSpPr>
            <a:spLocks noGrp="1"/>
          </p:cNvSpPr>
          <p:nvPr>
            <p:ph type="dt" sz="half" idx="10"/>
          </p:nvPr>
        </p:nvSpPr>
        <p:spPr/>
        <p:txBody>
          <a:bodyPr/>
          <a:lstStyle/>
          <a:p>
            <a:fld id="{AFF2E235-EFE6-4CBE-96C8-3F740C0D9809}" type="datetime1">
              <a:rPr kumimoji="1" lang="ja-JP" altLang="en-US" smtClean="0"/>
              <a:t>2022/3/22</a:t>
            </a:fld>
            <a:endParaRPr kumimoji="1" lang="ja-JP" altLang="en-US"/>
          </a:p>
        </p:txBody>
      </p:sp>
      <p:sp>
        <p:nvSpPr>
          <p:cNvPr id="6" name="Footer Placeholder 5">
            <a:extLst>
              <a:ext uri="{FF2B5EF4-FFF2-40B4-BE49-F238E27FC236}">
                <a16:creationId xmlns:a16="http://schemas.microsoft.com/office/drawing/2014/main" id="{C8675AEE-2BFF-4DDC-8CCB-1B6C982F1BD0}"/>
              </a:ext>
            </a:extLst>
          </p:cNvPr>
          <p:cNvSpPr>
            <a:spLocks noGrp="1"/>
          </p:cNvSpPr>
          <p:nvPr>
            <p:ph type="ftr" sz="quarter" idx="11"/>
          </p:nvPr>
        </p:nvSpPr>
        <p:spPr/>
        <p:txBody>
          <a:bodyPr/>
          <a:lstStyle/>
          <a:p>
            <a:endParaRPr kumimoji="1" lang="ja-JP" altLang="en-US"/>
          </a:p>
        </p:txBody>
      </p:sp>
      <p:sp>
        <p:nvSpPr>
          <p:cNvPr id="7" name="Slide Number Placeholder 6">
            <a:extLst>
              <a:ext uri="{FF2B5EF4-FFF2-40B4-BE49-F238E27FC236}">
                <a16:creationId xmlns:a16="http://schemas.microsoft.com/office/drawing/2014/main" id="{7F3907E2-5BF1-4D1A-82AF-52CB6151DA55}"/>
              </a:ext>
            </a:extLst>
          </p:cNvPr>
          <p:cNvSpPr>
            <a:spLocks noGrp="1"/>
          </p:cNvSpPr>
          <p:nvPr>
            <p:ph type="sldNum" sz="quarter" idx="12"/>
          </p:nvPr>
        </p:nvSpPr>
        <p:spPr/>
        <p:txBody>
          <a:body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48786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B9FE08-5F16-41D7-9DDC-C26C53BB3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8B8B8-4B4F-45E6-83A8-3555946ED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30346-7DCA-47FF-B710-E32276C13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92AFA-52DA-46F0-B05A-7CA57BC14BDA}" type="datetimeFigureOut">
              <a:rPr lang="en-US" smtClean="0"/>
              <a:t>3/22/2022</a:t>
            </a:fld>
            <a:endParaRPr lang="en-US"/>
          </a:p>
        </p:txBody>
      </p:sp>
      <p:sp>
        <p:nvSpPr>
          <p:cNvPr id="5" name="Footer Placeholder 4">
            <a:extLst>
              <a:ext uri="{FF2B5EF4-FFF2-40B4-BE49-F238E27FC236}">
                <a16:creationId xmlns:a16="http://schemas.microsoft.com/office/drawing/2014/main" id="{761C7B04-C79F-44EA-A98D-BCDA586B6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474519-EB2C-48C8-9B3C-AB78E58CD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E0398-C5D1-4C23-8BB8-6DF786637BD0}" type="slidenum">
              <a:rPr lang="en-US" smtClean="0"/>
              <a:pPr/>
              <a:t>‹#›</a:t>
            </a:fld>
            <a:endParaRPr lang="en-US" dirty="0"/>
          </a:p>
        </p:txBody>
      </p:sp>
    </p:spTree>
    <p:extLst>
      <p:ext uri="{BB962C8B-B14F-4D97-AF65-F5344CB8AC3E}">
        <p14:creationId xmlns:p14="http://schemas.microsoft.com/office/powerpoint/2010/main" val="2743115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84B1B7-EDAE-4116-B65D-FFDBACDB0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6C847C-E334-47A2-BB2C-051291B0C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FE4D1-8A3F-4FC6-9F14-28F5EA08C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76257-F26E-414F-9584-05AE7B39603F}" type="datetime1">
              <a:rPr lang="en-US" smtClean="0"/>
              <a:t>3/22/2022</a:t>
            </a:fld>
            <a:endParaRPr lang="en-US"/>
          </a:p>
        </p:txBody>
      </p:sp>
      <p:sp>
        <p:nvSpPr>
          <p:cNvPr id="5" name="Footer Placeholder 4">
            <a:extLst>
              <a:ext uri="{FF2B5EF4-FFF2-40B4-BE49-F238E27FC236}">
                <a16:creationId xmlns:a16="http://schemas.microsoft.com/office/drawing/2014/main" id="{4E492457-4FFF-4BFD-873B-6F4CD63CC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BE6DE-CF59-4148-90BB-7772EBD45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140E8-B312-4435-B1BE-01A782FF567A}" type="slidenum">
              <a:rPr lang="en-US" smtClean="0"/>
              <a:t>‹#›</a:t>
            </a:fld>
            <a:endParaRPr lang="en-US"/>
          </a:p>
        </p:txBody>
      </p:sp>
    </p:spTree>
    <p:extLst>
      <p:ext uri="{BB962C8B-B14F-4D97-AF65-F5344CB8AC3E}">
        <p14:creationId xmlns:p14="http://schemas.microsoft.com/office/powerpoint/2010/main" val="1827064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25B9D-B126-4AC5-A3F7-88D6A70F8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997CC1E0-DB84-4CDA-AFF7-8769430C5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EBD4AC45-AEC4-49F0-BD43-78CA6A6D2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3578D-7FC4-474C-ACD5-9B19684094AC}" type="datetime1">
              <a:rPr kumimoji="1" lang="en-US" altLang="ja-JP" smtClean="0"/>
              <a:t>3/22/2022</a:t>
            </a:fld>
            <a:endParaRPr kumimoji="1" lang="ja-JP" altLang="en-US"/>
          </a:p>
        </p:txBody>
      </p:sp>
      <p:sp>
        <p:nvSpPr>
          <p:cNvPr id="5" name="Footer Placeholder 4">
            <a:extLst>
              <a:ext uri="{FF2B5EF4-FFF2-40B4-BE49-F238E27FC236}">
                <a16:creationId xmlns:a16="http://schemas.microsoft.com/office/drawing/2014/main" id="{3C2859D7-1D6D-4EB7-9818-CC232C8A5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a:extLst>
              <a:ext uri="{FF2B5EF4-FFF2-40B4-BE49-F238E27FC236}">
                <a16:creationId xmlns:a16="http://schemas.microsoft.com/office/drawing/2014/main" id="{95999B09-28B4-4ADE-AA91-932A2B1B5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3539996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25B9D-B126-4AC5-A3F7-88D6A70F8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a:t>Click to edit Master title style</a:t>
            </a:r>
            <a:endParaRPr kumimoji="1" lang="ja-JP" altLang="en-US"/>
          </a:p>
        </p:txBody>
      </p:sp>
      <p:sp>
        <p:nvSpPr>
          <p:cNvPr id="3" name="Text Placeholder 2">
            <a:extLst>
              <a:ext uri="{FF2B5EF4-FFF2-40B4-BE49-F238E27FC236}">
                <a16:creationId xmlns:a16="http://schemas.microsoft.com/office/drawing/2014/main" id="{997CC1E0-DB84-4CDA-AFF7-8769430C5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a:t>Click to edit Master text styles</a:t>
            </a:r>
          </a:p>
          <a:p>
            <a:pPr lvl="1"/>
            <a:r>
              <a:rPr kumimoji="1" lang="en-US" altLang="ja-JP"/>
              <a:t>Second level</a:t>
            </a:r>
          </a:p>
          <a:p>
            <a:pPr lvl="2"/>
            <a:r>
              <a:rPr kumimoji="1" lang="en-US" altLang="ja-JP"/>
              <a:t>Third level</a:t>
            </a:r>
          </a:p>
          <a:p>
            <a:pPr lvl="3"/>
            <a:r>
              <a:rPr kumimoji="1" lang="en-US" altLang="ja-JP"/>
              <a:t>Fourth level</a:t>
            </a:r>
          </a:p>
          <a:p>
            <a:pPr lvl="4"/>
            <a:r>
              <a:rPr kumimoji="1" lang="en-US" altLang="ja-JP"/>
              <a:t>Fifth level</a:t>
            </a:r>
            <a:endParaRPr kumimoji="1" lang="ja-JP" altLang="en-US"/>
          </a:p>
        </p:txBody>
      </p:sp>
      <p:sp>
        <p:nvSpPr>
          <p:cNvPr id="4" name="Date Placeholder 3">
            <a:extLst>
              <a:ext uri="{FF2B5EF4-FFF2-40B4-BE49-F238E27FC236}">
                <a16:creationId xmlns:a16="http://schemas.microsoft.com/office/drawing/2014/main" id="{EBD4AC45-AEC4-49F0-BD43-78CA6A6D2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FCEB0-DE7C-4BC4-A569-FF0F3157A991}" type="datetime1">
              <a:rPr kumimoji="1" lang="ja-JP" altLang="en-US" smtClean="0"/>
              <a:t>2022/3/22</a:t>
            </a:fld>
            <a:endParaRPr kumimoji="1" lang="ja-JP" altLang="en-US"/>
          </a:p>
        </p:txBody>
      </p:sp>
      <p:sp>
        <p:nvSpPr>
          <p:cNvPr id="5" name="Footer Placeholder 4">
            <a:extLst>
              <a:ext uri="{FF2B5EF4-FFF2-40B4-BE49-F238E27FC236}">
                <a16:creationId xmlns:a16="http://schemas.microsoft.com/office/drawing/2014/main" id="{3C2859D7-1D6D-4EB7-9818-CC232C8A55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a:extLst>
              <a:ext uri="{FF2B5EF4-FFF2-40B4-BE49-F238E27FC236}">
                <a16:creationId xmlns:a16="http://schemas.microsoft.com/office/drawing/2014/main" id="{95999B09-28B4-4ADE-AA91-932A2B1B5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945E4-9100-42A6-8C62-06FA98C479FF}" type="slidenum">
              <a:rPr kumimoji="1" lang="ja-JP" altLang="en-US" smtClean="0"/>
              <a:t>‹#›</a:t>
            </a:fld>
            <a:endParaRPr kumimoji="1" lang="ja-JP" altLang="en-US"/>
          </a:p>
        </p:txBody>
      </p:sp>
    </p:spTree>
    <p:extLst>
      <p:ext uri="{BB962C8B-B14F-4D97-AF65-F5344CB8AC3E}">
        <p14:creationId xmlns:p14="http://schemas.microsoft.com/office/powerpoint/2010/main" val="11078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B44B4-10BC-4629-B73D-59E0DD391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F03D4A-64FD-47DB-9DD6-48060C4B0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04591-8784-4F1A-99B2-A79ACB121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8EF7E-35BF-443A-BD00-43C082847322}" type="datetime1">
              <a:rPr lang="ja-JP" altLang="en-US" smtClean="0"/>
              <a:t>2022/3/22</a:t>
            </a:fld>
            <a:endParaRPr lang="en-US"/>
          </a:p>
        </p:txBody>
      </p:sp>
      <p:sp>
        <p:nvSpPr>
          <p:cNvPr id="5" name="Footer Placeholder 4">
            <a:extLst>
              <a:ext uri="{FF2B5EF4-FFF2-40B4-BE49-F238E27FC236}">
                <a16:creationId xmlns:a16="http://schemas.microsoft.com/office/drawing/2014/main" id="{B35D8FE5-0B3E-454E-9D09-F9C7B4998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1AB03D-4E7A-4B92-8BBB-D5A2B9EC8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BE41C-5D24-4B8F-8D92-A8FBE4DFD07E}" type="slidenum">
              <a:rPr lang="en-US" smtClean="0"/>
              <a:t>‹#›</a:t>
            </a:fld>
            <a:endParaRPr lang="en-US"/>
          </a:p>
        </p:txBody>
      </p:sp>
    </p:spTree>
    <p:extLst>
      <p:ext uri="{BB962C8B-B14F-4D97-AF65-F5344CB8AC3E}">
        <p14:creationId xmlns:p14="http://schemas.microsoft.com/office/powerpoint/2010/main" val="38784948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6180952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18/10/relationships/comments" Target="../comments/modernComment_1A9_F2E3A40F.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18/10/relationships/comments" Target="../comments/modernComment_1AC_A4CAA346.xml"/><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4.png"/><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3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6.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46.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46.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46.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6.xml"/><Relationship Id="rId1" Type="http://schemas.openxmlformats.org/officeDocument/2006/relationships/themeOverride" Target="../theme/themeOverride1.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cid:image005.jpg@01D81C2B.94382AB0" TargetMode="External"/><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cid:image007.png@01D81BC4.37E23060"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6.xml"/><Relationship Id="rId1" Type="http://schemas.openxmlformats.org/officeDocument/2006/relationships/themeOverride" Target="../theme/themeOverride2.xml"/><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6.xml"/><Relationship Id="rId1" Type="http://schemas.openxmlformats.org/officeDocument/2006/relationships/themeOverride" Target="../theme/themeOverride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PSI RWD SIG Webinar</a:t>
            </a:r>
          </a:p>
        </p:txBody>
      </p:sp>
      <p:sp>
        <p:nvSpPr>
          <p:cNvPr id="5" name="Title 4"/>
          <p:cNvSpPr>
            <a:spLocks noGrp="1"/>
          </p:cNvSpPr>
          <p:nvPr>
            <p:ph type="title"/>
          </p:nvPr>
        </p:nvSpPr>
        <p:spPr/>
        <p:txBody>
          <a:bodyPr>
            <a:normAutofit fontScale="90000"/>
          </a:bodyPr>
          <a:lstStyle/>
          <a:p>
            <a:r>
              <a:rPr lang="en-US" dirty="0"/>
              <a:t>Real-World Evidence Submission - a Case Study in Lung Transplantation</a:t>
            </a:r>
          </a:p>
        </p:txBody>
      </p:sp>
      <p:sp>
        <p:nvSpPr>
          <p:cNvPr id="7" name="Text Placeholder 6"/>
          <p:cNvSpPr>
            <a:spLocks noGrp="1"/>
          </p:cNvSpPr>
          <p:nvPr>
            <p:ph type="body" sz="quarter" idx="10"/>
          </p:nvPr>
        </p:nvSpPr>
        <p:spPr/>
        <p:txBody>
          <a:bodyPr/>
          <a:lstStyle/>
          <a:p>
            <a:r>
              <a:rPr lang="en-US" dirty="0"/>
              <a:t>22 March 2022</a:t>
            </a:r>
          </a:p>
        </p:txBody>
      </p:sp>
    </p:spTree>
    <p:extLst>
      <p:ext uri="{BB962C8B-B14F-4D97-AF65-F5344CB8AC3E}">
        <p14:creationId xmlns:p14="http://schemas.microsoft.com/office/powerpoint/2010/main" val="60132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lang="en-US" altLang="ja-JP" sz="4000" dirty="0">
                <a:solidFill>
                  <a:schemeClr val="bg1"/>
                </a:solidFill>
                <a:latin typeface="Calibri" panose="020F0502020204030204" pitchFamily="34" charset="0"/>
                <a:cs typeface="Calibri" panose="020F0502020204030204" pitchFamily="34" charset="0"/>
              </a:rPr>
              <a:t>Why Not Run a CT for Lung Transplant (</a:t>
            </a:r>
            <a:r>
              <a:rPr lang="en-US" altLang="ja-JP" sz="4000" dirty="0" err="1">
                <a:solidFill>
                  <a:schemeClr val="bg1"/>
                </a:solidFill>
                <a:latin typeface="Calibri" panose="020F0502020204030204" pitchFamily="34" charset="0"/>
                <a:cs typeface="Calibri" panose="020F0502020204030204" pitchFamily="34" charset="0"/>
              </a:rPr>
              <a:t>LTx</a:t>
            </a:r>
            <a:r>
              <a:rPr lang="en-US" altLang="ja-JP" sz="4000" dirty="0">
                <a:solidFill>
                  <a:schemeClr val="bg1"/>
                </a:solidFill>
                <a:latin typeface="Calibri" panose="020F0502020204030204" pitchFamily="34" charset="0"/>
                <a:cs typeface="Calibri" panose="020F0502020204030204" pitchFamily="34" charset="0"/>
              </a:rPr>
              <a:t>)</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aphicFrame>
        <p:nvGraphicFramePr>
          <p:cNvPr id="16" name="Diagram 15">
            <a:extLst>
              <a:ext uri="{FF2B5EF4-FFF2-40B4-BE49-F238E27FC236}">
                <a16:creationId xmlns:a16="http://schemas.microsoft.com/office/drawing/2014/main" id="{907B6F31-E1B2-4AD0-A109-A86E946710C5}"/>
              </a:ext>
            </a:extLst>
          </p:cNvPr>
          <p:cNvGraphicFramePr/>
          <p:nvPr/>
        </p:nvGraphicFramePr>
        <p:xfrm>
          <a:off x="539251" y="1694325"/>
          <a:ext cx="6088321" cy="4885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a:extLst>
              <a:ext uri="{FF2B5EF4-FFF2-40B4-BE49-F238E27FC236}">
                <a16:creationId xmlns:a16="http://schemas.microsoft.com/office/drawing/2014/main" id="{DBE95412-4899-423B-A26C-3019193A7ACE}"/>
              </a:ext>
            </a:extLst>
          </p:cNvPr>
          <p:cNvPicPr>
            <a:picLocks noChangeAspect="1"/>
          </p:cNvPicPr>
          <p:nvPr/>
        </p:nvPicPr>
        <p:blipFill>
          <a:blip r:embed="rId8"/>
          <a:stretch>
            <a:fillRect/>
          </a:stretch>
        </p:blipFill>
        <p:spPr>
          <a:xfrm>
            <a:off x="7300622" y="1880691"/>
            <a:ext cx="4331929" cy="4703828"/>
          </a:xfrm>
          <a:prstGeom prst="rect">
            <a:avLst/>
          </a:prstGeom>
        </p:spPr>
      </p:pic>
      <p:sp>
        <p:nvSpPr>
          <p:cNvPr id="22" name="TextBox 21">
            <a:extLst>
              <a:ext uri="{FF2B5EF4-FFF2-40B4-BE49-F238E27FC236}">
                <a16:creationId xmlns:a16="http://schemas.microsoft.com/office/drawing/2014/main" id="{36EC48A2-A325-481C-84E9-F204BB72033D}"/>
              </a:ext>
            </a:extLst>
          </p:cNvPr>
          <p:cNvSpPr txBox="1"/>
          <p:nvPr/>
        </p:nvSpPr>
        <p:spPr>
          <a:xfrm rot="16200000">
            <a:off x="5946386" y="3515887"/>
            <a:ext cx="2419109" cy="36933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Tac &amp; CsA Indications</a:t>
            </a:r>
            <a:endParaRPr kumimoji="1" lang="en-GB"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23" name="Oval 22">
            <a:extLst>
              <a:ext uri="{FF2B5EF4-FFF2-40B4-BE49-F238E27FC236}">
                <a16:creationId xmlns:a16="http://schemas.microsoft.com/office/drawing/2014/main" id="{07702AD8-D3E9-4D89-92EA-857F8A3E54A6}"/>
              </a:ext>
            </a:extLst>
          </p:cNvPr>
          <p:cNvSpPr/>
          <p:nvPr/>
        </p:nvSpPr>
        <p:spPr>
          <a:xfrm>
            <a:off x="7340607" y="5052983"/>
            <a:ext cx="1370414" cy="6941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894670885"/>
      </p:ext>
    </p:extLst>
  </p:cSld>
  <p:clrMapOvr>
    <a:masterClrMapping/>
  </p:clrMapOvr>
  <mc:AlternateContent xmlns:mc="http://schemas.openxmlformats.org/markup-compatibility/2006" xmlns:p14="http://schemas.microsoft.com/office/powerpoint/2010/main">
    <mc:Choice Requires="p14">
      <p:transition spd="slow" p14:dur="2000" advTm="34673"/>
    </mc:Choice>
    <mc:Fallback xmlns="">
      <p:transition spd="slow" advTm="34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p:ext uri="{3A86A75C-4F4B-4683-9AE1-C65F6400EC91}">
      <p14:laserTraceLst xmlns:p14="http://schemas.microsoft.com/office/powerpoint/2010/main">
        <p14:tracePtLst>
          <p14:tracePt t="28745" x="12026900" y="1460500"/>
          <p14:tracePt t="28757" x="11909425" y="1516063"/>
          <p14:tracePt t="28767" x="11807825" y="1562100"/>
          <p14:tracePt t="28779" x="11698288" y="1616075"/>
          <p14:tracePt t="28790" x="11580813" y="1708150"/>
          <p14:tracePt t="28801" x="11461750" y="1781175"/>
          <p14:tracePt t="28813" x="11296650" y="1927225"/>
          <p14:tracePt t="28832" x="11133138" y="2054225"/>
          <p14:tracePt t="28834" x="10895013" y="2282825"/>
          <p14:tracePt t="28847" x="10685463" y="2465388"/>
          <p14:tracePt t="28857" x="10575925" y="2584450"/>
          <p14:tracePt t="28868" x="10474325" y="2720975"/>
          <p14:tracePt t="28879" x="10401300" y="2813050"/>
          <p14:tracePt t="28891" x="10310813" y="2940050"/>
          <p14:tracePt t="28902" x="10191750" y="3086100"/>
          <p14:tracePt t="28913" x="10101263" y="3205163"/>
          <p14:tracePt t="28926" x="9982200" y="3341688"/>
          <p14:tracePt t="28935" x="9863138" y="3443288"/>
          <p14:tracePt t="28946" x="9698038" y="3589338"/>
          <p14:tracePt t="28957" x="9544050" y="3762375"/>
          <p14:tracePt t="28969" x="9451975" y="3881438"/>
          <p14:tracePt t="28980" x="9351963" y="4000500"/>
          <p14:tracePt t="28991" x="9278938" y="4081463"/>
          <p14:tracePt t="29003" x="9196388" y="4183063"/>
          <p14:tracePt t="29014" x="9105900" y="4264025"/>
          <p14:tracePt t="29025" x="9040813" y="4337050"/>
          <p14:tracePt t="29037" x="8940800" y="4410075"/>
          <p14:tracePt t="29047" x="8877300" y="4475163"/>
          <p14:tracePt t="29059" x="8775700" y="4565650"/>
          <p14:tracePt t="29078" x="8702675" y="4648200"/>
          <p14:tracePt t="29086" x="8648700" y="4694238"/>
          <p14:tracePt t="29092" x="8602663" y="4757738"/>
          <p14:tracePt t="29104" x="8529638" y="4830763"/>
          <p14:tracePt t="29115" x="8493125" y="4894263"/>
          <p14:tracePt t="29138" x="8393113" y="5022850"/>
          <p14:tracePt t="29149" x="8320088" y="5095875"/>
          <p14:tracePt t="29160" x="8264525" y="5159375"/>
          <p14:tracePt t="29172" x="8220075" y="5195888"/>
          <p14:tracePt t="29183" x="8154988" y="5232400"/>
          <p14:tracePt t="29194" x="8091488" y="5259388"/>
          <p14:tracePt t="29207" x="8018463" y="5278438"/>
          <p14:tracePt t="29217" x="7954963" y="5305425"/>
          <p14:tracePt t="29228" x="7908925" y="5332413"/>
          <p14:tracePt t="29239" x="7881938" y="5341938"/>
          <p14:tracePt t="29251" x="7862888" y="5341938"/>
          <p14:tracePt t="29262" x="7853363" y="5341938"/>
          <p14:tracePt t="29273" x="7845425" y="5341938"/>
          <p14:tracePt t="29284" x="7835900" y="5351463"/>
          <p14:tracePt t="29309" x="7772400" y="5387975"/>
          <p14:tracePt t="29318" x="7726363" y="5424488"/>
          <p14:tracePt t="29329" x="7689850" y="5441950"/>
          <p14:tracePt t="29352" x="7680325" y="5451475"/>
          <p14:tracePt t="29374" x="7670800" y="5451475"/>
          <p14:tracePt t="29385" x="7662863" y="5451475"/>
          <p14:tracePt t="29396" x="7634288" y="5451475"/>
          <p14:tracePt t="29407" x="7597775" y="5461000"/>
          <p14:tracePt t="29419" x="7561263" y="5461000"/>
          <p14:tracePt t="29430" x="7534275" y="5470525"/>
          <p14:tracePt t="29441" x="7524750" y="5478463"/>
          <p14:tracePt t="29453" x="7516813" y="5478463"/>
          <p14:tracePt t="29499" x="7507288" y="5478463"/>
          <p14:tracePt t="29510" x="7488238" y="5478463"/>
          <p14:tracePt t="29522" x="7443788" y="5478463"/>
          <p14:tracePt t="29533" x="7415213" y="5478463"/>
          <p14:tracePt t="29545" x="7388225" y="5478463"/>
          <p14:tracePt t="29557" x="7370763" y="5478463"/>
          <p14:tracePt t="29622" x="7361238" y="5478463"/>
          <p14:tracePt t="29633" x="7342188" y="5478463"/>
          <p14:tracePt t="29644" x="7334250" y="5478463"/>
          <p14:tracePt t="29655" x="7324725" y="5478463"/>
          <p14:tracePt t="29667" x="7324725" y="5470525"/>
          <p14:tracePt t="29723" x="7315200" y="5470525"/>
          <p14:tracePt t="29745" x="7296150" y="5461000"/>
          <p14:tracePt t="29756" x="7278688" y="5451475"/>
          <p14:tracePt t="29767" x="7269163" y="5451475"/>
          <p14:tracePt t="29790" x="7259638" y="5441950"/>
          <p14:tracePt t="29802" x="7251700" y="5441950"/>
          <p14:tracePt t="29846" x="7242175" y="5441950"/>
          <p14:tracePt t="29858" x="7223125" y="5434013"/>
          <p14:tracePt t="29881" x="7215188" y="5434013"/>
          <p14:tracePt t="29903" x="7205663" y="5434013"/>
          <p14:tracePt t="29928" x="7196138" y="5434013"/>
          <p14:tracePt t="29948" x="7178675" y="5434013"/>
          <p14:tracePt t="29971" x="7169150" y="5434013"/>
          <p14:tracePt t="31613" x="7178675" y="5424488"/>
          <p14:tracePt t="31635" x="7186613" y="5424488"/>
          <p14:tracePt t="31702" x="7205663" y="5424488"/>
          <p14:tracePt t="31715" x="7223125" y="5441950"/>
          <p14:tracePt t="31725" x="7242175" y="5461000"/>
          <p14:tracePt t="31736" x="7251700" y="5478463"/>
          <p14:tracePt t="31747" x="7251700" y="5487988"/>
          <p14:tracePt t="31770" x="7251700" y="5497513"/>
          <p14:tracePt t="31883" x="7251700" y="5478463"/>
          <p14:tracePt t="31894" x="7242175" y="5461000"/>
          <p14:tracePt t="32007" x="7232650" y="5461000"/>
          <p14:tracePt t="32029" x="7223125" y="5461000"/>
          <p14:tracePt t="32042" x="7215188" y="5470525"/>
          <p14:tracePt t="32051" x="7205663" y="5487988"/>
          <p14:tracePt t="32063" x="7205663" y="5514975"/>
          <p14:tracePt t="32077" x="7215188" y="5543550"/>
          <p14:tracePt t="32085" x="7215188" y="5551488"/>
          <p14:tracePt t="32096" x="7223125" y="5561013"/>
          <p14:tracePt t="32141" x="7232650" y="5561013"/>
          <p14:tracePt t="32152" x="7232650" y="5551488"/>
          <p14:tracePt t="32175" x="7232650" y="5514975"/>
          <p14:tracePt t="32176" x="7232650" y="5470525"/>
          <p14:tracePt t="32186" x="7232650" y="5461000"/>
          <p14:tracePt t="32208" x="7232650" y="5451475"/>
          <p14:tracePt t="33211" x="7251700" y="5461000"/>
          <p14:tracePt t="33233" x="7424738" y="5461000"/>
          <p14:tracePt t="33244" x="7670800" y="5461000"/>
          <p14:tracePt t="33256" x="7935913" y="5461000"/>
          <p14:tracePt t="33267" x="8118475" y="5461000"/>
          <p14:tracePt t="33278" x="8264525" y="5461000"/>
          <p14:tracePt t="33289" x="8393113" y="5461000"/>
          <p14:tracePt t="33300" x="8466138" y="5461000"/>
          <p14:tracePt t="33312" x="8556625" y="5461000"/>
          <p14:tracePt t="33322" x="8621713" y="5451475"/>
          <p14:tracePt t="33334" x="8712200" y="5434013"/>
          <p14:tracePt t="33345" x="8858250" y="5405438"/>
          <p14:tracePt t="33357" x="9032875" y="5360988"/>
          <p14:tracePt t="33368" x="9351963" y="5287963"/>
          <p14:tracePt t="33378" x="9726613" y="5149850"/>
          <p14:tracePt t="33401" x="10174288" y="5032375"/>
          <p14:tracePt t="33403" x="10520363" y="4903788"/>
          <p14:tracePt t="33413" x="10848975" y="4821238"/>
          <p14:tracePt t="33424" x="11068050" y="4767263"/>
          <p14:tracePt t="33435" x="11296650" y="4702175"/>
          <p14:tracePt t="33446" x="11525250" y="4629150"/>
          <p14:tracePt t="33457" x="11717338" y="4565650"/>
          <p14:tracePt t="33470" x="11945938" y="4492625"/>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lang="en-US" altLang="ja-JP" sz="4000" dirty="0">
                <a:solidFill>
                  <a:schemeClr val="bg1"/>
                </a:solidFill>
                <a:latin typeface="Calibri" panose="020F0502020204030204" pitchFamily="34" charset="0"/>
                <a:cs typeface="Calibri" panose="020F0502020204030204" pitchFamily="34" charset="0"/>
              </a:rPr>
              <a:t>Why Look for Approval</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pSp>
        <p:nvGrpSpPr>
          <p:cNvPr id="10" name="Group 9">
            <a:extLst>
              <a:ext uri="{FF2B5EF4-FFF2-40B4-BE49-F238E27FC236}">
                <a16:creationId xmlns:a16="http://schemas.microsoft.com/office/drawing/2014/main" id="{93ABFF3B-CF48-4E84-81B2-F7A490ABA439}"/>
              </a:ext>
            </a:extLst>
          </p:cNvPr>
          <p:cNvGrpSpPr/>
          <p:nvPr/>
        </p:nvGrpSpPr>
        <p:grpSpPr>
          <a:xfrm>
            <a:off x="921955" y="2165687"/>
            <a:ext cx="10301762" cy="1468852"/>
            <a:chOff x="921955" y="1479884"/>
            <a:chExt cx="10301762" cy="1468852"/>
          </a:xfrm>
        </p:grpSpPr>
        <p:sp>
          <p:nvSpPr>
            <p:cNvPr id="12" name="Rectangle 11">
              <a:extLst>
                <a:ext uri="{FF2B5EF4-FFF2-40B4-BE49-F238E27FC236}">
                  <a16:creationId xmlns:a16="http://schemas.microsoft.com/office/drawing/2014/main" id="{7A904C05-797C-4325-B1CB-9997F819D862}"/>
                </a:ext>
              </a:extLst>
            </p:cNvPr>
            <p:cNvSpPr/>
            <p:nvPr/>
          </p:nvSpPr>
          <p:spPr>
            <a:xfrm>
              <a:off x="2368906" y="1479884"/>
              <a:ext cx="8854811" cy="14630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sz="1500" b="0" i="0" u="none" strike="noStrike" kern="1200" cap="none" spc="0" normalizeH="0" baseline="0" noProof="0" dirty="0">
                <a:ln>
                  <a:noFill/>
                </a:ln>
                <a:solidFill>
                  <a:prstClr val="white"/>
                </a:solidFill>
                <a:effectLst/>
                <a:uLnTx/>
                <a:uFillTx/>
                <a:latin typeface="游ゴシック (Body)"/>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mn-ea"/>
                  <a:cs typeface="Calibri" panose="020F0502020204030204" pitchFamily="34" charset="0"/>
                </a:rPr>
                <a:t>No I-Meds were approved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Approx. 15K living LTx recipients. The </a:t>
              </a:r>
              <a:r>
                <a:rPr kumimoji="1" lang="en-US" altLang="ja-JP"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number of LTx recipients was growing annually</a:t>
              </a: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 from ~700 in 1999 to ~2,300 in 2017 (~30 to 50 per year are pediatric PTs)</a:t>
              </a:r>
              <a:endPar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Challenges from payers </a:t>
              </a:r>
              <a:r>
                <a:rPr kumimoji="1" lang="en-US" altLang="ja-JP" sz="1800" b="0" i="0" u="none"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(denial of insurance coverage) </a:t>
              </a: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threatened access to life-saving/ prolonging therapies</a:t>
              </a: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CA150D72-37A2-490D-8902-73D9A3881882}"/>
                </a:ext>
              </a:extLst>
            </p:cNvPr>
            <p:cNvSpPr/>
            <p:nvPr/>
          </p:nvSpPr>
          <p:spPr>
            <a:xfrm>
              <a:off x="921955" y="1485696"/>
              <a:ext cx="1849349" cy="1463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rPr>
                <a:t>Medical Need</a:t>
              </a:r>
            </a:p>
          </p:txBody>
        </p:sp>
      </p:grpSp>
      <p:grpSp>
        <p:nvGrpSpPr>
          <p:cNvPr id="16" name="Group 15">
            <a:extLst>
              <a:ext uri="{FF2B5EF4-FFF2-40B4-BE49-F238E27FC236}">
                <a16:creationId xmlns:a16="http://schemas.microsoft.com/office/drawing/2014/main" id="{D55D1EB6-C1CE-4390-B643-666D678A9986}"/>
              </a:ext>
            </a:extLst>
          </p:cNvPr>
          <p:cNvGrpSpPr/>
          <p:nvPr/>
        </p:nvGrpSpPr>
        <p:grpSpPr>
          <a:xfrm>
            <a:off x="909971" y="3800349"/>
            <a:ext cx="10313746" cy="1194533"/>
            <a:chOff x="909971" y="3114608"/>
            <a:chExt cx="10313746" cy="1194533"/>
          </a:xfrm>
        </p:grpSpPr>
        <p:sp>
          <p:nvSpPr>
            <p:cNvPr id="18" name="Rectangle 17">
              <a:extLst>
                <a:ext uri="{FF2B5EF4-FFF2-40B4-BE49-F238E27FC236}">
                  <a16:creationId xmlns:a16="http://schemas.microsoft.com/office/drawing/2014/main" id="{6AE6941F-ABFF-43DC-B04A-2B73E99EB71D}"/>
                </a:ext>
              </a:extLst>
            </p:cNvPr>
            <p:cNvSpPr/>
            <p:nvPr/>
          </p:nvSpPr>
          <p:spPr>
            <a:xfrm>
              <a:off x="2368906" y="3114608"/>
              <a:ext cx="8854811" cy="11887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As of 2017, </a:t>
              </a:r>
              <a:r>
                <a:rPr kumimoji="1" lang="en-US" altLang="ja-JP"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&gt;80% of LTx recipients already treated with Tac</a:t>
              </a: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+MMF</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There was </a:t>
              </a:r>
              <a:r>
                <a:rPr kumimoji="1" lang="en-US" altLang="ja-JP"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already strong evidence that Tac works well</a:t>
              </a: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 Prior to CNI-based regimens, the 1-year survival was 0%. Now it is &gt;80%</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No dosing guidance </a:t>
              </a: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(in the label)</a:t>
              </a:r>
              <a:endPar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9" name="Rectangle: Rounded Corners 18">
              <a:extLst>
                <a:ext uri="{FF2B5EF4-FFF2-40B4-BE49-F238E27FC236}">
                  <a16:creationId xmlns:a16="http://schemas.microsoft.com/office/drawing/2014/main" id="{4D9EE755-00B2-4E70-991B-6735E5186488}"/>
                </a:ext>
              </a:extLst>
            </p:cNvPr>
            <p:cNvSpPr/>
            <p:nvPr/>
          </p:nvSpPr>
          <p:spPr>
            <a:xfrm>
              <a:off x="909971" y="3120421"/>
              <a:ext cx="1849349" cy="118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rPr>
                <a:t>Tacrolimus Already Widely Used</a:t>
              </a:r>
            </a:p>
          </p:txBody>
        </p:sp>
      </p:grpSp>
      <p:grpSp>
        <p:nvGrpSpPr>
          <p:cNvPr id="20" name="Group 19">
            <a:extLst>
              <a:ext uri="{FF2B5EF4-FFF2-40B4-BE49-F238E27FC236}">
                <a16:creationId xmlns:a16="http://schemas.microsoft.com/office/drawing/2014/main" id="{FA236823-AC34-4A26-BDFC-074729371DE8}"/>
              </a:ext>
            </a:extLst>
          </p:cNvPr>
          <p:cNvGrpSpPr/>
          <p:nvPr/>
        </p:nvGrpSpPr>
        <p:grpSpPr>
          <a:xfrm>
            <a:off x="928809" y="5160693"/>
            <a:ext cx="10304671" cy="1189582"/>
            <a:chOff x="928809" y="4474890"/>
            <a:chExt cx="10304671" cy="1189582"/>
          </a:xfrm>
        </p:grpSpPr>
        <p:sp>
          <p:nvSpPr>
            <p:cNvPr id="21" name="Rectangle 20">
              <a:extLst>
                <a:ext uri="{FF2B5EF4-FFF2-40B4-BE49-F238E27FC236}">
                  <a16:creationId xmlns:a16="http://schemas.microsoft.com/office/drawing/2014/main" id="{5A8DAA84-489A-4A91-B1C4-0A4E220C3905}"/>
                </a:ext>
              </a:extLst>
            </p:cNvPr>
            <p:cNvSpPr/>
            <p:nvPr/>
          </p:nvSpPr>
          <p:spPr>
            <a:xfrm>
              <a:off x="2368907" y="4475752"/>
              <a:ext cx="8864573" cy="118872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2016 Cures 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0" i="0" u="heavy" strike="noStrike" kern="1200" cap="none" spc="0" normalizeH="0" baseline="0" noProof="0" dirty="0">
                  <a:ln>
                    <a:noFill/>
                  </a:ln>
                  <a:solidFill>
                    <a:prstClr val="black"/>
                  </a:solidFill>
                  <a:effectLst/>
                  <a:uLnTx/>
                  <a:uFill>
                    <a:solidFill>
                      <a:srgbClr val="FF0000"/>
                    </a:solidFill>
                  </a:uFill>
                  <a:latin typeface="Calibri" panose="020F0502020204030204" pitchFamily="34" charset="0"/>
                  <a:ea typeface="游ゴシック" panose="020B0400000000000000" pitchFamily="34" charset="-128"/>
                  <a:cs typeface="Calibri" panose="020F0502020204030204" pitchFamily="34" charset="0"/>
                </a:rPr>
                <a:t>2018 Framework for FDA’s RWE Program </a:t>
              </a:r>
              <a:r>
                <a:rPr kumimoji="1" lang="en-US" altLang="ja-JP"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rPr>
                <a:t>supports lack of CT data</a:t>
              </a:r>
              <a:endPar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31FEA857-A2B7-43AB-81D9-6D09DB7A6D9E}"/>
                </a:ext>
              </a:extLst>
            </p:cNvPr>
            <p:cNvSpPr/>
            <p:nvPr/>
          </p:nvSpPr>
          <p:spPr>
            <a:xfrm>
              <a:off x="928809" y="4474890"/>
              <a:ext cx="1849349" cy="1188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rPr>
                <a:t>FDA 2018 RWE Framework</a:t>
              </a:r>
            </a:p>
          </p:txBody>
        </p:sp>
      </p:grpSp>
    </p:spTree>
    <p:extLst>
      <p:ext uri="{BB962C8B-B14F-4D97-AF65-F5344CB8AC3E}">
        <p14:creationId xmlns:p14="http://schemas.microsoft.com/office/powerpoint/2010/main" val="17064059"/>
      </p:ext>
    </p:extLst>
  </p:cSld>
  <p:clrMapOvr>
    <a:masterClrMapping/>
  </p:clrMapOvr>
  <mc:AlternateContent xmlns:mc="http://schemas.openxmlformats.org/markup-compatibility/2006" xmlns:p14="http://schemas.microsoft.com/office/powerpoint/2010/main">
    <mc:Choice Requires="p14">
      <p:transition spd="slow" p14:dur="2000" advTm="63859"/>
    </mc:Choice>
    <mc:Fallback xmlns="">
      <p:transition spd="slow" advTm="63859"/>
    </mc:Fallback>
  </mc:AlternateContent>
  <p:extLst>
    <p:ext uri="{3A86A75C-4F4B-4683-9AE1-C65F6400EC91}">
      <p14:laserTraceLst xmlns:p14="http://schemas.microsoft.com/office/powerpoint/2010/main">
        <p14:tracePtLst>
          <p14:tracePt t="17177" x="46038" y="5643563"/>
          <p14:tracePt t="17188" x="63500" y="5643563"/>
          <p14:tracePt t="17244" x="82550" y="5624513"/>
          <p14:tracePt t="17255" x="119063" y="5597525"/>
          <p14:tracePt t="17266" x="192088" y="5561013"/>
          <p14:tracePt t="17278" x="292100" y="5524500"/>
          <p14:tracePt t="17289" x="347663" y="5514975"/>
          <p14:tracePt t="17300" x="392113" y="5514975"/>
          <p14:tracePt t="17381" x="384175" y="5514975"/>
          <p14:tracePt t="17403" x="374650" y="5514975"/>
          <p14:tracePt t="17414" x="355600" y="5543550"/>
          <p14:tracePt t="17425" x="328613" y="5580063"/>
          <p14:tracePt t="17436" x="319088" y="5597525"/>
          <p14:tracePt t="17446" x="311150" y="5616575"/>
          <p14:tracePt t="17458" x="301625" y="5624513"/>
          <p14:tracePt t="22189" x="219075" y="5580063"/>
          <p14:tracePt t="22190" x="165100" y="5434013"/>
          <p14:tracePt t="22207" x="165100" y="5378450"/>
          <p14:tracePt t="22207" x="173038" y="5314950"/>
          <p14:tracePt t="22218" x="192088" y="5232400"/>
          <p14:tracePt t="22218" x="219075" y="5122863"/>
          <p14:tracePt t="22229" x="228600" y="4976813"/>
          <p14:tracePt t="22238" x="265113" y="4830763"/>
          <p14:tracePt t="22252" x="274638" y="4665663"/>
          <p14:tracePt t="22263" x="301625" y="4565650"/>
          <p14:tracePt t="22275" x="328613" y="4483100"/>
          <p14:tracePt t="22285" x="374650" y="4410075"/>
          <p14:tracePt t="22301" x="411163" y="4346575"/>
          <p14:tracePt t="22307" x="438150" y="4310063"/>
          <p14:tracePt t="22318" x="465138" y="4246563"/>
          <p14:tracePt t="22329" x="501650" y="4183063"/>
          <p14:tracePt t="22340" x="520700" y="4110038"/>
          <p14:tracePt t="22351" x="520700" y="3981450"/>
          <p14:tracePt t="22362" x="520700" y="3889375"/>
          <p14:tracePt t="22375" x="511175" y="3798888"/>
          <p14:tracePt t="22386" x="501650" y="3762375"/>
          <p14:tracePt t="22400" x="501650" y="3735388"/>
          <p14:tracePt t="22408" x="501650" y="3689350"/>
          <p14:tracePt t="22420" x="511175" y="3662363"/>
          <p14:tracePt t="22431" x="511175" y="3625850"/>
          <p14:tracePt t="22442" x="511175" y="3579813"/>
          <p14:tracePt t="22454" x="511175" y="3524250"/>
          <p14:tracePt t="22464" x="511175" y="3414713"/>
          <p14:tracePt t="22475" x="511175" y="3341688"/>
          <p14:tracePt t="22486" x="538163" y="3251200"/>
          <p14:tracePt t="22497" x="557213" y="3187700"/>
          <p14:tracePt t="22509" x="566738" y="3141663"/>
          <p14:tracePt t="22520" x="574675" y="3114675"/>
          <p14:tracePt t="22531" x="574675" y="3095625"/>
          <p14:tracePt t="22544" x="566738" y="3049588"/>
          <p14:tracePt t="22553" x="530225" y="3005138"/>
          <p14:tracePt t="22565" x="493713" y="2976563"/>
          <p14:tracePt t="22577" x="474663" y="2940050"/>
          <p14:tracePt t="22588" x="465138" y="2940050"/>
          <p14:tracePt t="22712" x="493713" y="2922588"/>
          <p14:tracePt t="22723" x="547688" y="2913063"/>
          <p14:tracePt t="22734" x="603250" y="2913063"/>
          <p14:tracePt t="22745" x="639763" y="2913063"/>
          <p14:tracePt t="22756" x="657225" y="2913063"/>
          <p14:tracePt t="22779" x="666750" y="2922588"/>
          <p14:tracePt t="22813" x="676275" y="2922588"/>
          <p14:tracePt t="22825" x="693738" y="2922588"/>
          <p14:tracePt t="22836" x="712788" y="2913063"/>
          <p14:tracePt t="22847" x="730250" y="2913063"/>
          <p14:tracePt t="22858" x="749300" y="2913063"/>
          <p14:tracePt t="22869" x="766763" y="2913063"/>
          <p14:tracePt t="22880" x="785813" y="2922588"/>
          <p14:tracePt t="22892" x="793750" y="2930525"/>
          <p14:tracePt t="22903" x="803275" y="2930525"/>
          <p14:tracePt t="26296" x="2574925" y="2930525"/>
          <p14:tracePt t="26304" x="2849563" y="2922588"/>
          <p14:tracePt t="26313" x="2976563" y="2922588"/>
          <p14:tracePt t="26324" x="3068638" y="2913063"/>
          <p14:tracePt t="26333" x="3095625" y="2894013"/>
          <p14:tracePt t="26401" x="3095625" y="2876550"/>
          <p14:tracePt t="26413" x="3105150" y="2857500"/>
          <p14:tracePt t="26424" x="3105150" y="2820988"/>
          <p14:tracePt t="26435" x="3105150" y="2813050"/>
          <p14:tracePt t="26515" x="3114675" y="2803525"/>
          <p14:tracePt t="26537" x="3114675" y="2794000"/>
          <p14:tracePt t="26548" x="3122613" y="2784475"/>
          <p14:tracePt t="26559" x="3122613" y="2757488"/>
          <p14:tracePt t="26570" x="3122613" y="2740025"/>
          <p14:tracePt t="26581" x="3122613" y="2730500"/>
          <p14:tracePt t="26592" x="3114675" y="2711450"/>
          <p14:tracePt t="26603" x="3095625" y="2703513"/>
          <p14:tracePt t="26615" x="3078163" y="2674938"/>
          <p14:tracePt t="26626" x="3049588" y="2657475"/>
          <p14:tracePt t="26638" x="3041650" y="2657475"/>
          <p14:tracePt t="26650" x="3022600" y="2638425"/>
          <p14:tracePt t="26662" x="3013075" y="2611438"/>
          <p14:tracePt t="26673" x="2986088" y="2538413"/>
          <p14:tracePt t="26688" x="2959100" y="2438400"/>
          <p14:tracePt t="26693" x="2959100" y="2382838"/>
          <p14:tracePt t="26706" x="2959100" y="2346325"/>
          <p14:tracePt t="26717" x="2959100" y="2328863"/>
          <p14:tracePt t="26728" x="2949575" y="2309813"/>
          <p14:tracePt t="26739" x="2949575" y="2301875"/>
          <p14:tracePt t="26750" x="2949575" y="2292350"/>
          <p14:tracePt t="26762" x="2940050" y="2292350"/>
          <p14:tracePt t="26773" x="2932113" y="2292350"/>
          <p14:tracePt t="26795" x="2913063" y="2292350"/>
          <p14:tracePt t="26806" x="2895600" y="2292350"/>
          <p14:tracePt t="26818" x="2859088" y="2319338"/>
          <p14:tracePt t="26828" x="2840038" y="2338388"/>
          <p14:tracePt t="26843" x="2830513" y="2365375"/>
          <p14:tracePt t="26851" x="2822575" y="2382838"/>
          <p14:tracePt t="26875" x="2822575" y="2392363"/>
          <p14:tracePt t="26885" x="2822575" y="2401888"/>
          <p14:tracePt t="26908" x="2822575" y="2411413"/>
          <p14:tracePt t="27279" x="2822575" y="2401888"/>
          <p14:tracePt t="27292" x="2830513" y="2392363"/>
          <p14:tracePt t="27369" x="2849563" y="2374900"/>
          <p14:tracePt t="27381" x="2859088" y="2365375"/>
          <p14:tracePt t="27392" x="2876550" y="2346325"/>
          <p14:tracePt t="27414" x="2895600" y="2338388"/>
          <p14:tracePt t="31676" x="2968625" y="2501900"/>
          <p14:tracePt t="31684" x="2976563" y="2501900"/>
          <p14:tracePt t="31691" x="2986088" y="2511425"/>
          <p14:tracePt t="31701" x="2986088" y="2520950"/>
          <p14:tracePt t="31726" x="2986088" y="2528888"/>
          <p14:tracePt t="31735" x="2986088" y="2547938"/>
          <p14:tracePt t="31746" x="2986088" y="2565400"/>
          <p14:tracePt t="31760" x="2976563" y="2601913"/>
          <p14:tracePt t="31768" x="2976563" y="2647950"/>
          <p14:tracePt t="31781" x="2959100" y="2684463"/>
          <p14:tracePt t="31792" x="2949575" y="2730500"/>
          <p14:tracePt t="31802" x="2949575" y="2776538"/>
          <p14:tracePt t="31813" x="2940050" y="2803525"/>
          <p14:tracePt t="31826" x="2940050" y="2813050"/>
          <p14:tracePt t="31835" x="2932113" y="2820988"/>
          <p14:tracePt t="31861" x="2932113" y="2830513"/>
          <p14:tracePt t="31870" x="2932113" y="2840038"/>
          <p14:tracePt t="31881" x="2932113" y="2849563"/>
          <p14:tracePt t="31891" x="2922588" y="2857500"/>
          <p14:tracePt t="38557" x="2922588" y="2876550"/>
          <p14:tracePt t="38558" x="2922588" y="2886075"/>
          <p14:tracePt t="38559" x="2922588" y="2903538"/>
          <p14:tracePt t="38586" x="2922588" y="2913063"/>
          <p14:tracePt t="38597" x="2922588" y="2922588"/>
          <p14:tracePt t="38608" x="2922588" y="2930525"/>
          <p14:tracePt t="38631" x="2922588" y="2940050"/>
          <p14:tracePt t="38641" x="2922588" y="2949575"/>
          <p14:tracePt t="38653" x="2922588" y="2968625"/>
          <p14:tracePt t="38664" x="2932113" y="2976563"/>
          <p14:tracePt t="38675" x="2932113" y="2995613"/>
          <p14:tracePt t="38686" x="2932113" y="3013075"/>
          <p14:tracePt t="38698" x="2932113" y="3022600"/>
          <p14:tracePt t="38709" x="2940050" y="3059113"/>
          <p14:tracePt t="38720" x="2940050" y="3086100"/>
          <p14:tracePt t="38731" x="2940050" y="3105150"/>
          <p14:tracePt t="38743" x="2940050" y="3122613"/>
          <p14:tracePt t="38753" x="2932113" y="3141663"/>
          <p14:tracePt t="38765" x="2922588" y="3151188"/>
          <p14:tracePt t="38776" x="2922588" y="3159125"/>
          <p14:tracePt t="38787" x="2922588" y="3168650"/>
          <p14:tracePt t="38834" x="2922588" y="3178175"/>
          <p14:tracePt t="38845" x="2922588" y="3187700"/>
          <p14:tracePt t="38856" x="2922588" y="3195638"/>
          <p14:tracePt t="38878" x="2922588" y="3205163"/>
          <p14:tracePt t="38903" x="2922588" y="3214688"/>
          <p14:tracePt t="39001" x="2922588" y="3224213"/>
          <p14:tracePt t="39013" x="2913063" y="3224213"/>
          <p14:tracePt t="39024" x="2903538" y="3241675"/>
          <p14:tracePt t="39035" x="2895600" y="3251200"/>
          <p14:tracePt t="39058" x="2895600" y="3260725"/>
          <p14:tracePt t="39170" x="2895600" y="3268663"/>
          <p14:tracePt t="39294" x="2895600" y="3278188"/>
          <p14:tracePt t="39317" x="2895600" y="3287713"/>
          <p14:tracePt t="51431" x="2346325" y="3370263"/>
          <p14:tracePt t="51447" x="2119313" y="3479800"/>
          <p14:tracePt t="51457" x="2090738" y="3497263"/>
          <p14:tracePt t="51467" x="2073275" y="3506788"/>
          <p14:tracePt t="51478" x="2063750" y="3524250"/>
          <p14:tracePt t="51489" x="2046288" y="3543300"/>
          <p14:tracePt t="51500" x="2027238" y="3570288"/>
          <p14:tracePt t="51512" x="2017713" y="3616325"/>
          <p14:tracePt t="51522" x="2000250" y="3679825"/>
          <p14:tracePt t="51534" x="1944688" y="3743325"/>
          <p14:tracePt t="51546" x="1890713" y="3808413"/>
          <p14:tracePt t="51556" x="1790700" y="3898900"/>
          <p14:tracePt t="51567" x="1689100" y="3981450"/>
          <p14:tracePt t="51579" x="1606550" y="4027488"/>
          <p14:tracePt t="51593" x="1506538" y="4064000"/>
          <p14:tracePt t="51601" x="1433513" y="4090988"/>
          <p14:tracePt t="51612" x="1296988" y="4117975"/>
          <p14:tracePt t="51624" x="1168400" y="4154488"/>
          <p14:tracePt t="51635" x="1087438" y="4164013"/>
          <p14:tracePt t="51646" x="1058863" y="4183063"/>
          <p14:tracePt t="51657" x="1050925" y="4191000"/>
          <p14:tracePt t="51680" x="1050925" y="4200525"/>
          <p14:tracePt t="51691" x="1050925" y="4219575"/>
          <p14:tracePt t="51702" x="1050925" y="4237038"/>
          <p14:tracePt t="51714" x="1050925" y="4246563"/>
          <p14:tracePt t="51725" x="1041400" y="4246563"/>
          <p14:tracePt t="51770" x="1041400" y="4256088"/>
          <p14:tracePt t="51781" x="1022350" y="4264025"/>
          <p14:tracePt t="51792" x="1004888" y="4283075"/>
          <p14:tracePt t="51804" x="977900" y="4292600"/>
          <p14:tracePt t="51815" x="949325" y="4300538"/>
          <p14:tracePt t="51826" x="931863" y="4310063"/>
          <p14:tracePt t="51837" x="904875" y="4337050"/>
          <p14:tracePt t="51850" x="885825" y="4356100"/>
          <p14:tracePt t="51860" x="868363" y="4365625"/>
          <p14:tracePt t="51871" x="858838" y="4373563"/>
          <p14:tracePt t="51883" x="839788" y="4373563"/>
          <p14:tracePt t="51894" x="812800" y="4383088"/>
          <p14:tracePt t="51905" x="793750" y="4383088"/>
          <p14:tracePt t="51916" x="785813" y="4383088"/>
          <p14:tracePt t="51962" x="785813" y="4392613"/>
          <p14:tracePt t="57856" x="192088" y="4702175"/>
          <p14:tracePt t="57861" x="109538" y="4711700"/>
          <p14:tracePt t="57869" x="82550" y="4711700"/>
          <p14:tracePt t="57870" x="73025" y="4721225"/>
          <p14:tracePt t="57881" x="46038" y="4721225"/>
          <p14:tracePt t="57893" x="9525" y="4730750"/>
          <p14:tracePt t="59094" x="11953875" y="6429375"/>
          <p14:tracePt t="59105" x="11899900" y="6310313"/>
          <p14:tracePt t="59117" x="11853863" y="6227763"/>
          <p14:tracePt t="59128" x="11844338" y="6210300"/>
          <p14:tracePt t="59150" x="11844338" y="6191250"/>
          <p14:tracePt t="59161" x="11853863" y="6173788"/>
          <p14:tracePt t="59176" x="11890375" y="6072188"/>
          <p14:tracePt t="59185" x="11953875" y="5935663"/>
          <p14:tracePt t="59196" x="12026900" y="5807075"/>
          <p14:tracePt t="59210" x="12091988" y="5689600"/>
          <p14:tracePt t="59218" x="12128500" y="5624513"/>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lang="en-US" altLang="ja-JP" sz="4000" dirty="0">
                <a:solidFill>
                  <a:schemeClr val="bg1"/>
                </a:solidFill>
                <a:latin typeface="Calibri" panose="020F0502020204030204" pitchFamily="34" charset="0"/>
                <a:cs typeface="Calibri" panose="020F0502020204030204" pitchFamily="34" charset="0"/>
              </a:rPr>
              <a:t>FDA 2018 RWE Framework (General)</a:t>
            </a:r>
            <a:r>
              <a:rPr kumimoji="1" lang="en-US" altLang="ja-JP" sz="4000" dirty="0">
                <a:solidFill>
                  <a:schemeClr val="bg1"/>
                </a:solidFill>
                <a:latin typeface="Calibri" panose="020F0502020204030204" pitchFamily="34" charset="0"/>
                <a:cs typeface="Calibri" panose="020F0502020204030204" pitchFamily="34" charset="0"/>
              </a:rPr>
              <a:t> </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sp>
        <p:nvSpPr>
          <p:cNvPr id="10" name="Rectangle 9">
            <a:extLst>
              <a:ext uri="{FF2B5EF4-FFF2-40B4-BE49-F238E27FC236}">
                <a16:creationId xmlns:a16="http://schemas.microsoft.com/office/drawing/2014/main" id="{4C70A4A7-4386-4DF3-992C-DD00DB88084E}"/>
              </a:ext>
            </a:extLst>
          </p:cNvPr>
          <p:cNvSpPr/>
          <p:nvPr/>
        </p:nvSpPr>
        <p:spPr>
          <a:xfrm>
            <a:off x="358778" y="6401751"/>
            <a:ext cx="11528422" cy="459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7E6E6">
                    <a:lumMod val="10000"/>
                  </a:srgbClr>
                </a:solidFill>
                <a:effectLst/>
                <a:uLnTx/>
                <a:uFillTx/>
                <a:latin typeface="Calibri" panose="020F0502020204030204"/>
                <a:ea typeface="游ゴシック" panose="020B0400000000000000" pitchFamily="34" charset="-128"/>
                <a:cs typeface="+mn-cs"/>
              </a:rPr>
              <a:t>https://www.fda.gov/media/120060/download</a:t>
            </a:r>
            <a:endParaRPr kumimoji="1" lang="ja-JP" altLang="en-US" sz="1400" b="0" i="0" u="none" strike="noStrike" kern="1200" cap="none" spc="0" normalizeH="0" baseline="0" noProof="0" dirty="0">
              <a:ln>
                <a:noFill/>
              </a:ln>
              <a:solidFill>
                <a:srgbClr val="E7E6E6">
                  <a:lumMod val="10000"/>
                </a:srgbClr>
              </a:solidFill>
              <a:effectLst/>
              <a:uLnTx/>
              <a:uFillTx/>
              <a:latin typeface="Calibri" panose="020F0502020204030204"/>
              <a:ea typeface="游ゴシック" panose="020B0400000000000000" pitchFamily="34" charset="-128"/>
              <a:cs typeface="+mn-cs"/>
            </a:endParaRPr>
          </a:p>
        </p:txBody>
      </p:sp>
      <p:graphicFrame>
        <p:nvGraphicFramePr>
          <p:cNvPr id="12" name="Content Placeholder 8">
            <a:extLst>
              <a:ext uri="{FF2B5EF4-FFF2-40B4-BE49-F238E27FC236}">
                <a16:creationId xmlns:a16="http://schemas.microsoft.com/office/drawing/2014/main" id="{6A2D4342-1C75-4214-AF37-42B758718C59}"/>
              </a:ext>
            </a:extLst>
          </p:cNvPr>
          <p:cNvGraphicFramePr>
            <a:graphicFrameLocks noGrp="1"/>
          </p:cNvGraphicFramePr>
          <p:nvPr>
            <p:ph idx="1"/>
          </p:nvPr>
        </p:nvGraphicFramePr>
        <p:xfrm>
          <a:off x="838200" y="188578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942648"/>
      </p:ext>
    </p:extLst>
  </p:cSld>
  <p:clrMapOvr>
    <a:masterClrMapping/>
  </p:clrMapOvr>
  <mc:AlternateContent xmlns:mc="http://schemas.openxmlformats.org/markup-compatibility/2006" xmlns:p14="http://schemas.microsoft.com/office/powerpoint/2010/main">
    <mc:Choice Requires="p14">
      <p:transition spd="slow" p14:dur="2000" advTm="30364"/>
    </mc:Choice>
    <mc:Fallback xmlns="">
      <p:transition spd="slow" advTm="30364"/>
    </mc:Fallback>
  </mc:AlternateContent>
  <p:extLst>
    <p:ext uri="{3A86A75C-4F4B-4683-9AE1-C65F6400EC91}">
      <p14:laserTraceLst xmlns:p14="http://schemas.microsoft.com/office/powerpoint/2010/main">
        <p14:tracePtLst>
          <p14:tracePt t="26234" x="63500" y="5032375"/>
          <p14:tracePt t="26245" x="73025" y="5032375"/>
          <p14:tracePt t="26289" x="36513" y="5003800"/>
          <p14:tracePt t="26301" x="19050" y="4995863"/>
          <p14:tracePt t="26357" x="9525" y="4995863"/>
          <p14:tracePt t="26368" x="0" y="4995863"/>
          <p14:tracePt t="26459" x="109538" y="5314950"/>
          <p14:tracePt t="26470" x="173038" y="5434013"/>
          <p14:tracePt t="26480" x="201613" y="5507038"/>
          <p14:tracePt t="26494" x="228600" y="5624513"/>
          <p14:tracePt t="26503" x="228600" y="5716588"/>
          <p14:tracePt t="26514" x="219075" y="5843588"/>
          <p14:tracePt t="26526" x="182563" y="5945188"/>
          <p14:tracePt t="26537" x="155575" y="6008688"/>
          <p14:tracePt t="26548" x="119063" y="6054725"/>
          <p14:tracePt t="26560" x="119063" y="6081713"/>
          <p14:tracePt t="26570" x="109538" y="6108700"/>
          <p14:tracePt t="26582" x="109538" y="6118225"/>
          <p14:tracePt t="26593" x="109538" y="6137275"/>
          <p14:tracePt t="26604" x="109538" y="6154738"/>
          <p14:tracePt t="26615" x="109538" y="6173788"/>
          <p14:tracePt t="26638" x="119063" y="6191250"/>
          <p14:tracePt t="26639" x="128588" y="6210300"/>
          <p14:tracePt t="26650" x="136525" y="6218238"/>
          <p14:tracePt t="26660" x="146050" y="6218238"/>
          <p14:tracePt t="26683" x="146050" y="6227763"/>
          <p14:tracePt t="26694" x="155575" y="6246813"/>
          <p14:tracePt t="26705" x="165100" y="6273800"/>
          <p14:tracePt t="26717" x="192088" y="6319838"/>
          <p14:tracePt t="26728" x="219075" y="6346825"/>
          <p14:tracePt t="26739" x="246063" y="6383338"/>
          <p14:tracePt t="26751" x="255588" y="6383338"/>
          <p14:tracePt t="26762" x="255588" y="6392863"/>
          <p14:tracePt t="26807" x="255588" y="6400800"/>
          <p14:tracePt t="26818" x="255588" y="6429375"/>
          <p14:tracePt t="26830" x="255588" y="6456363"/>
          <p14:tracePt t="26841" x="255588" y="6483350"/>
          <p14:tracePt t="26856" x="255588" y="6502400"/>
          <p14:tracePt t="26863" x="255588" y="6510338"/>
          <p14:tracePt t="28123" x="274638" y="6510338"/>
          <p14:tracePt t="28134" x="328613" y="6538913"/>
          <p14:tracePt t="28146" x="411163" y="6565900"/>
          <p14:tracePt t="28157" x="520700" y="6575425"/>
          <p14:tracePt t="28202" x="666750" y="6602413"/>
          <p14:tracePt t="28204" x="868363" y="6619875"/>
          <p14:tracePt t="28204" x="1077913" y="6656388"/>
          <p14:tracePt t="28214" x="1270000" y="6656388"/>
          <p14:tracePt t="28216" x="1525588" y="6656388"/>
          <p14:tracePt t="28226" x="1708150" y="6656388"/>
          <p14:tracePt t="28236" x="1881188" y="6656388"/>
          <p14:tracePt t="28247" x="2027238" y="6656388"/>
          <p14:tracePt t="28258" x="2209800" y="6629400"/>
          <p14:tracePt t="28269" x="2419350" y="6602413"/>
          <p14:tracePt t="28280" x="2693988" y="6583363"/>
          <p14:tracePt t="28292" x="2932113" y="6565900"/>
          <p14:tracePt t="28304" x="3270250" y="6546850"/>
          <p14:tracePt t="28315" x="3679825" y="6546850"/>
          <p14:tracePt t="28327" x="4164013" y="6546850"/>
          <p14:tracePt t="28339" x="4721225" y="6546850"/>
          <p14:tracePt t="28351" x="5168900" y="6546850"/>
          <p14:tracePt t="28360" x="5580063" y="6546850"/>
          <p14:tracePt t="28371" x="5991225" y="6546850"/>
          <p14:tracePt t="28384" x="6438900" y="6546850"/>
          <p14:tracePt t="28393" x="6821488" y="6519863"/>
          <p14:tracePt t="28405" x="7178675" y="6456363"/>
          <p14:tracePt t="28417" x="7507288" y="6400800"/>
          <p14:tracePt t="28427" x="7826375" y="6337300"/>
          <p14:tracePt t="28439" x="8154988" y="6254750"/>
          <p14:tracePt t="28450" x="8420100" y="6181725"/>
          <p14:tracePt t="28460" x="8721725" y="6081713"/>
          <p14:tracePt t="28473" x="9023350" y="5999163"/>
          <p14:tracePt t="28483" x="9288463" y="5926138"/>
          <p14:tracePt t="28494" x="9451975" y="5899150"/>
          <p14:tracePt t="28506" x="9634538" y="5881688"/>
          <p14:tracePt t="28517" x="9780588" y="5881688"/>
          <p14:tracePt t="28528" x="9982200" y="5881688"/>
          <p14:tracePt t="28540" x="10155238" y="5881688"/>
          <p14:tracePt t="28556" x="10356850" y="5881688"/>
          <p14:tracePt t="28563" x="10539413" y="5881688"/>
          <p14:tracePt t="28574" x="10685463" y="5862638"/>
          <p14:tracePt t="28587" x="10848975" y="5835650"/>
          <p14:tracePt t="28596" x="10968038" y="5816600"/>
          <p14:tracePt t="28607" x="11060113" y="5789613"/>
          <p14:tracePt t="28618" x="11114088" y="5789613"/>
          <p14:tracePt t="28630" x="11214100" y="5807075"/>
          <p14:tracePt t="28641" x="11515725" y="5926138"/>
          <p14:tracePt t="28654" x="12036425" y="6072188"/>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lang="en-US" altLang="ja-JP" sz="4000" dirty="0">
                <a:solidFill>
                  <a:schemeClr val="bg1"/>
                </a:solidFill>
                <a:latin typeface="Calibri" panose="020F0502020204030204" pitchFamily="34" charset="0"/>
                <a:cs typeface="Calibri" panose="020F0502020204030204" pitchFamily="34" charset="0"/>
              </a:rPr>
              <a:t>FDA 2018 RWE Framework (General)</a:t>
            </a:r>
            <a:r>
              <a:rPr kumimoji="1" lang="en-US" altLang="ja-JP" sz="4000" dirty="0">
                <a:solidFill>
                  <a:schemeClr val="bg1"/>
                </a:solidFill>
                <a:latin typeface="Calibri" panose="020F0502020204030204" pitchFamily="34" charset="0"/>
                <a:cs typeface="Calibri" panose="020F0502020204030204" pitchFamily="34" charset="0"/>
              </a:rPr>
              <a:t> </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sp>
        <p:nvSpPr>
          <p:cNvPr id="10" name="Rectangle 9">
            <a:extLst>
              <a:ext uri="{FF2B5EF4-FFF2-40B4-BE49-F238E27FC236}">
                <a16:creationId xmlns:a16="http://schemas.microsoft.com/office/drawing/2014/main" id="{4C70A4A7-4386-4DF3-992C-DD00DB88084E}"/>
              </a:ext>
            </a:extLst>
          </p:cNvPr>
          <p:cNvSpPr/>
          <p:nvPr/>
        </p:nvSpPr>
        <p:spPr>
          <a:xfrm>
            <a:off x="358778" y="6401751"/>
            <a:ext cx="11528422" cy="459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7E6E6">
                    <a:lumMod val="10000"/>
                  </a:srgbClr>
                </a:solidFill>
                <a:effectLst/>
                <a:uLnTx/>
                <a:uFillTx/>
                <a:latin typeface="Calibri" panose="020F0502020204030204"/>
                <a:ea typeface="游ゴシック" panose="020B0400000000000000" pitchFamily="34" charset="-128"/>
                <a:cs typeface="+mn-cs"/>
              </a:rPr>
              <a:t>https://www.fda.gov/media/120060/download</a:t>
            </a:r>
            <a:endParaRPr kumimoji="1" lang="ja-JP" altLang="en-US" sz="1400" b="0" i="0" u="none" strike="noStrike" kern="1200" cap="none" spc="0" normalizeH="0" baseline="0" noProof="0" dirty="0">
              <a:ln>
                <a:noFill/>
              </a:ln>
              <a:solidFill>
                <a:srgbClr val="E7E6E6">
                  <a:lumMod val="10000"/>
                </a:srgbClr>
              </a:solidFill>
              <a:effectLst/>
              <a:uLnTx/>
              <a:uFillTx/>
              <a:latin typeface="Calibri" panose="020F0502020204030204"/>
              <a:ea typeface="游ゴシック" panose="020B0400000000000000" pitchFamily="34" charset="-128"/>
              <a:cs typeface="+mn-cs"/>
            </a:endParaRPr>
          </a:p>
        </p:txBody>
      </p:sp>
      <p:graphicFrame>
        <p:nvGraphicFramePr>
          <p:cNvPr id="12" name="Content Placeholder 8">
            <a:extLst>
              <a:ext uri="{FF2B5EF4-FFF2-40B4-BE49-F238E27FC236}">
                <a16:creationId xmlns:a16="http://schemas.microsoft.com/office/drawing/2014/main" id="{6A2D4342-1C75-4214-AF37-42B758718C59}"/>
              </a:ext>
            </a:extLst>
          </p:cNvPr>
          <p:cNvGraphicFramePr>
            <a:graphicFrameLocks noGrp="1"/>
          </p:cNvGraphicFramePr>
          <p:nvPr>
            <p:ph idx="1"/>
          </p:nvPr>
        </p:nvGraphicFramePr>
        <p:xfrm>
          <a:off x="838200" y="188578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C78D001A-7435-4DA6-AF50-FB8119A3B3CC}"/>
              </a:ext>
            </a:extLst>
          </p:cNvPr>
          <p:cNvPicPr>
            <a:picLocks noChangeAspect="1"/>
          </p:cNvPicPr>
          <p:nvPr/>
        </p:nvPicPr>
        <p:blipFill>
          <a:blip r:embed="rId7"/>
          <a:stretch>
            <a:fillRect/>
          </a:stretch>
        </p:blipFill>
        <p:spPr>
          <a:xfrm>
            <a:off x="965657" y="1716573"/>
            <a:ext cx="7824361" cy="1972364"/>
          </a:xfrm>
          <a:prstGeom prst="rect">
            <a:avLst/>
          </a:prstGeom>
          <a:ln w="28575">
            <a:solidFill>
              <a:schemeClr val="tx1"/>
            </a:solidFill>
          </a:ln>
        </p:spPr>
      </p:pic>
      <p:pic>
        <p:nvPicPr>
          <p:cNvPr id="16" name="Picture 15">
            <a:extLst>
              <a:ext uri="{FF2B5EF4-FFF2-40B4-BE49-F238E27FC236}">
                <a16:creationId xmlns:a16="http://schemas.microsoft.com/office/drawing/2014/main" id="{AF4B06AB-7814-4882-8FE3-936F0363668D}"/>
              </a:ext>
            </a:extLst>
          </p:cNvPr>
          <p:cNvPicPr>
            <a:picLocks noChangeAspect="1"/>
          </p:cNvPicPr>
          <p:nvPr/>
        </p:nvPicPr>
        <p:blipFill>
          <a:blip r:embed="rId8"/>
          <a:stretch>
            <a:fillRect/>
          </a:stretch>
        </p:blipFill>
        <p:spPr>
          <a:xfrm>
            <a:off x="7909715" y="2521849"/>
            <a:ext cx="3257730" cy="3925982"/>
          </a:xfrm>
          <a:prstGeom prst="rect">
            <a:avLst/>
          </a:prstGeom>
          <a:ln w="28575">
            <a:solidFill>
              <a:schemeClr val="tx1"/>
            </a:solidFill>
          </a:ln>
        </p:spPr>
      </p:pic>
      <p:sp>
        <p:nvSpPr>
          <p:cNvPr id="18" name="Rectangle 17">
            <a:extLst>
              <a:ext uri="{FF2B5EF4-FFF2-40B4-BE49-F238E27FC236}">
                <a16:creationId xmlns:a16="http://schemas.microsoft.com/office/drawing/2014/main" id="{C58BD57E-578D-492C-9069-5E4CF7595E17}"/>
              </a:ext>
            </a:extLst>
          </p:cNvPr>
          <p:cNvSpPr/>
          <p:nvPr/>
        </p:nvSpPr>
        <p:spPr>
          <a:xfrm>
            <a:off x="3045268" y="3608523"/>
            <a:ext cx="4351248" cy="17381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Take-home Messages: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FDA does not have all the answers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FDA goal is to </a:t>
            </a:r>
            <a:r>
              <a:rPr kumimoji="0" lang="en-US" sz="1800" b="0" i="0" u="sng" strike="noStrike" kern="1200" cap="none" spc="0" normalizeH="0" baseline="0" noProof="0" dirty="0">
                <a:ln>
                  <a:noFill/>
                </a:ln>
                <a:solidFill>
                  <a:prstClr val="white"/>
                </a:solidFill>
                <a:effectLst/>
                <a:uLnTx/>
                <a:uFillTx/>
                <a:latin typeface="Arial"/>
                <a:ea typeface="+mn-ea"/>
                <a:cs typeface="+mn-cs"/>
              </a:rPr>
              <a:t>promote the use of RWE</a:t>
            </a:r>
            <a:r>
              <a:rPr kumimoji="0" lang="en-US" sz="1800" b="0" i="0" u="none" strike="noStrike" kern="1200" cap="none" spc="0" normalizeH="0" baseline="0" noProof="0" dirty="0">
                <a:ln>
                  <a:noFill/>
                </a:ln>
                <a:solidFill>
                  <a:prstClr val="white"/>
                </a:solidFill>
                <a:effectLst/>
                <a:uLnTx/>
                <a:uFillTx/>
                <a:latin typeface="Arial"/>
                <a:ea typeface="+mn-ea"/>
                <a:cs typeface="+mn-cs"/>
              </a:rPr>
              <a:t> by being </a:t>
            </a:r>
            <a:r>
              <a:rPr kumimoji="0" lang="en-US" sz="1800" b="0" i="0" u="sng" strike="noStrike" kern="1200" cap="none" spc="0" normalizeH="0" baseline="0" noProof="0" dirty="0">
                <a:ln>
                  <a:noFill/>
                </a:ln>
                <a:solidFill>
                  <a:prstClr val="white"/>
                </a:solidFill>
                <a:effectLst/>
                <a:uLnTx/>
                <a:uFillTx/>
                <a:latin typeface="Arial"/>
                <a:ea typeface="+mn-ea"/>
                <a:cs typeface="+mn-cs"/>
              </a:rPr>
              <a:t>open minded and encouraging input</a:t>
            </a:r>
          </a:p>
        </p:txBody>
      </p:sp>
    </p:spTree>
    <p:extLst>
      <p:ext uri="{BB962C8B-B14F-4D97-AF65-F5344CB8AC3E}">
        <p14:creationId xmlns:p14="http://schemas.microsoft.com/office/powerpoint/2010/main" val="3197667121"/>
      </p:ext>
    </p:extLst>
  </p:cSld>
  <p:clrMapOvr>
    <a:masterClrMapping/>
  </p:clrMapOvr>
  <mc:AlternateContent xmlns:mc="http://schemas.openxmlformats.org/markup-compatibility/2006" xmlns:p14="http://schemas.microsoft.com/office/powerpoint/2010/main">
    <mc:Choice Requires="p14">
      <p:transition spd="slow" p14:dur="2000" advTm="32142"/>
    </mc:Choice>
    <mc:Fallback xmlns="">
      <p:transition spd="slow" advTm="32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extLst>
    <p:ext uri="{3A86A75C-4F4B-4683-9AE1-C65F6400EC91}">
      <p14:laserTraceLst xmlns:p14="http://schemas.microsoft.com/office/powerpoint/2010/main">
        <p14:tracePtLst>
          <p14:tracePt t="23456" x="11909425" y="3706813"/>
          <p14:tracePt t="23467" x="11771313" y="3779838"/>
          <p14:tracePt t="23478" x="11653838" y="3825875"/>
          <p14:tracePt t="23491" x="11634788" y="3844925"/>
          <p14:tracePt t="23501" x="11625263" y="3852863"/>
          <p14:tracePt t="23512" x="11617325" y="3862388"/>
          <p14:tracePt t="23523" x="11598275" y="3889375"/>
          <p14:tracePt t="23535" x="11552238" y="3963988"/>
          <p14:tracePt t="23546" x="11488738" y="4017963"/>
          <p14:tracePt t="23557" x="11425238" y="4054475"/>
          <p14:tracePt t="23568" x="11323638" y="4064000"/>
          <p14:tracePt t="23579" x="11214100" y="4100513"/>
          <p14:tracePt t="23592" x="11014075" y="4110038"/>
          <p14:tracePt t="23602" x="10785475" y="4146550"/>
          <p14:tracePt t="23614" x="10629900" y="4173538"/>
          <p14:tracePt t="23624" x="10483850" y="4200525"/>
          <p14:tracePt t="23636" x="10420350" y="4227513"/>
          <p14:tracePt t="23646" x="10383838" y="4237038"/>
          <p14:tracePt t="23658" x="10364788" y="4246563"/>
          <p14:tracePt t="23669" x="10328275" y="4246563"/>
          <p14:tracePt t="23681" x="10274300" y="4256088"/>
          <p14:tracePt t="23692" x="10182225" y="4273550"/>
          <p14:tracePt t="23705" x="10036175" y="4292600"/>
          <p14:tracePt t="23748" x="9836150" y="4300538"/>
          <p14:tracePt t="23750" x="9634538" y="4319588"/>
          <p14:tracePt t="23750" x="9415463" y="4319588"/>
          <p14:tracePt t="23761" x="9132888" y="4292600"/>
          <p14:tracePt t="23762" x="8702675" y="4219575"/>
          <p14:tracePt t="23772" x="8201025" y="4000500"/>
          <p14:tracePt t="23782" x="7826375" y="3743325"/>
          <p14:tracePt t="23793" x="7524750" y="3524250"/>
          <p14:tracePt t="23804" x="7434263" y="3424238"/>
          <p14:tracePt t="23816" x="7351713" y="3305175"/>
          <p14:tracePt t="23827" x="7259638" y="3205163"/>
          <p14:tracePt t="23840" x="7059613" y="2986088"/>
          <p14:tracePt t="23850" x="6757988" y="2767013"/>
          <p14:tracePt t="23861" x="6300788" y="2574925"/>
          <p14:tracePt t="23872" x="5818188" y="2455863"/>
          <p14:tracePt t="23883" x="5461000" y="2392363"/>
          <p14:tracePt t="23904" x="5214938" y="2355850"/>
          <p14:tracePt t="23906" x="5068888" y="2328863"/>
          <p14:tracePt t="23916" x="4995863" y="2328863"/>
          <p14:tracePt t="23928" x="4986338" y="2328863"/>
          <p14:tracePt t="23973" x="4995863" y="2338388"/>
          <p14:tracePt t="23984" x="5013325" y="2365375"/>
          <p14:tracePt t="23996" x="5022850" y="2382838"/>
          <p14:tracePt t="24006" x="5032375" y="2411413"/>
          <p14:tracePt t="24019" x="5032375" y="2438400"/>
          <p14:tracePt t="24029" x="5041900" y="2484438"/>
          <p14:tracePt t="24041" x="5041900" y="2492375"/>
          <p14:tracePt t="24210" x="5049838" y="2492375"/>
          <p14:tracePt t="24232" x="5068888" y="2511425"/>
          <p14:tracePt t="24233" x="5095875" y="2520950"/>
          <p14:tracePt t="24243" x="5105400" y="2528888"/>
          <p14:tracePt t="24254" x="5114925" y="2538413"/>
          <p14:tracePt t="24266" x="5122863" y="2547938"/>
          <p14:tracePt t="24277" x="5151438" y="2565400"/>
          <p14:tracePt t="24289" x="5195888" y="2601913"/>
          <p14:tracePt t="24300" x="5241925" y="2638425"/>
          <p14:tracePt t="24313" x="5260975" y="2667000"/>
          <p14:tracePt t="24321" x="5278438" y="2674938"/>
          <p14:tracePt t="24333" x="5278438" y="2684463"/>
          <p14:tracePt t="24344" x="5287963" y="2693988"/>
          <p14:tracePt t="24355" x="5297488" y="2693988"/>
          <p14:tracePt t="25909" x="5334000" y="2747963"/>
          <p14:tracePt t="25921" x="5378450" y="2813050"/>
          <p14:tracePt t="25931" x="5397500" y="2857500"/>
          <p14:tracePt t="25942" x="5397500" y="2886075"/>
          <p14:tracePt t="25953" x="5397500" y="2894013"/>
          <p14:tracePt t="25965" x="5407025" y="2913063"/>
          <p14:tracePt t="26077" x="5424488" y="2922588"/>
          <p14:tracePt t="26089" x="5451475" y="2949575"/>
          <p14:tracePt t="26100" x="5470525" y="2968625"/>
          <p14:tracePt t="26113" x="5487988" y="2986088"/>
          <p14:tracePt t="26121" x="5487988" y="2995613"/>
          <p14:tracePt t="29053" x="5680075" y="3032125"/>
          <p14:tracePt t="29055" x="6392863" y="3114675"/>
          <p14:tracePt t="29069" x="6821488" y="3159125"/>
          <p14:tracePt t="29071" x="7397750" y="3232150"/>
          <p14:tracePt t="29071" x="7853363" y="3260725"/>
          <p14:tracePt t="29081" x="8520113" y="3287713"/>
          <p14:tracePt t="29091" x="9059863" y="3333750"/>
          <p14:tracePt t="29103" x="9598025" y="3406775"/>
          <p14:tracePt t="29114" x="10055225" y="3451225"/>
          <p14:tracePt t="29126" x="10556875" y="3524250"/>
          <p14:tracePt t="29148" x="10987088" y="3589338"/>
          <p14:tracePt t="29149" x="11471275" y="3589338"/>
          <p14:tracePt t="29159" x="11917363" y="358933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fontScale="90000"/>
          </a:bodyPr>
          <a:lstStyle/>
          <a:p>
            <a:r>
              <a:rPr lang="en-US" altLang="ja-JP" sz="4000" dirty="0">
                <a:solidFill>
                  <a:schemeClr val="bg1"/>
                </a:solidFill>
                <a:latin typeface="Calibri" panose="020F0502020204030204" pitchFamily="34" charset="0"/>
                <a:cs typeface="Calibri" panose="020F0502020204030204" pitchFamily="34" charset="0"/>
              </a:rPr>
              <a:t>Select Type C / B Meeting Feedback &amp; Agreements</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aphicFrame>
        <p:nvGraphicFramePr>
          <p:cNvPr id="10" name="Table 4">
            <a:extLst>
              <a:ext uri="{FF2B5EF4-FFF2-40B4-BE49-F238E27FC236}">
                <a16:creationId xmlns:a16="http://schemas.microsoft.com/office/drawing/2014/main" id="{75D3C09D-1774-46C8-A66C-36CFD05B325B}"/>
              </a:ext>
            </a:extLst>
          </p:cNvPr>
          <p:cNvGraphicFramePr>
            <a:graphicFrameLocks noGrp="1"/>
          </p:cNvGraphicFramePr>
          <p:nvPr/>
        </p:nvGraphicFramePr>
        <p:xfrm>
          <a:off x="838200" y="1931765"/>
          <a:ext cx="10419903" cy="4297680"/>
        </p:xfrm>
        <a:graphic>
          <a:graphicData uri="http://schemas.openxmlformats.org/drawingml/2006/table">
            <a:tbl>
              <a:tblPr firstRow="1" bandRow="1">
                <a:tableStyleId>{5C22544A-7EE6-4342-B048-85BDC9FD1C3A}</a:tableStyleId>
              </a:tblPr>
              <a:tblGrid>
                <a:gridCol w="10419903">
                  <a:extLst>
                    <a:ext uri="{9D8B030D-6E8A-4147-A177-3AD203B41FA5}">
                      <a16:colId xmlns:a16="http://schemas.microsoft.com/office/drawing/2014/main" val="769821922"/>
                    </a:ext>
                  </a:extLst>
                </a:gridCol>
              </a:tblGrid>
              <a:tr h="340078">
                <a:tc>
                  <a:txBody>
                    <a:bodyPr/>
                    <a:lstStyle/>
                    <a:p>
                      <a:pPr algn="l"/>
                      <a:r>
                        <a:rPr kumimoji="1" lang="en-US" altLang="ja-JP" dirty="0">
                          <a:latin typeface="Calibri" panose="020F0502020204030204" pitchFamily="34" charset="0"/>
                          <a:cs typeface="Calibri" panose="020F0502020204030204" pitchFamily="34" charset="0"/>
                        </a:rPr>
                        <a:t>Notable Items</a:t>
                      </a:r>
                      <a:endParaRPr kumimoji="1" lang="ja-JP"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78275208"/>
                  </a:ext>
                </a:extLst>
              </a:tr>
              <a:tr h="850195">
                <a:tc>
                  <a:txBody>
                    <a:bodyPr/>
                    <a:lstStyle/>
                    <a:p>
                      <a:r>
                        <a:rPr kumimoji="1" lang="en-US" altLang="ja-JP" b="1" dirty="0">
                          <a:latin typeface="Calibri" panose="020F0502020204030204" pitchFamily="34" charset="0"/>
                          <a:cs typeface="Calibri" panose="020F0502020204030204" pitchFamily="34" charset="0"/>
                        </a:rPr>
                        <a:t>Planning documents: </a:t>
                      </a:r>
                    </a:p>
                    <a:p>
                      <a:pPr marL="342900" indent="-342900">
                        <a:buFont typeface="+mj-lt"/>
                        <a:buAutoNum type="alphaLcPeriod"/>
                      </a:pPr>
                      <a:r>
                        <a:rPr kumimoji="1" lang="en-US" altLang="ja-JP" dirty="0">
                          <a:latin typeface="Calibri" panose="020F0502020204030204" pitchFamily="34" charset="0"/>
                          <a:cs typeface="Calibri" panose="020F0502020204030204" pitchFamily="34" charset="0"/>
                        </a:rPr>
                        <a:t>SAP: Skeptical about our plans for treatment comparisons</a:t>
                      </a:r>
                    </a:p>
                    <a:p>
                      <a:pPr marL="342900" indent="-342900">
                        <a:buFont typeface="+mj-lt"/>
                        <a:buAutoNum type="alphaLcPeriod"/>
                      </a:pPr>
                      <a:r>
                        <a:rPr kumimoji="1" lang="en-US" altLang="ja-JP" dirty="0">
                          <a:latin typeface="Calibri" panose="020F0502020204030204" pitchFamily="34" charset="0"/>
                          <a:cs typeface="Calibri" panose="020F0502020204030204" pitchFamily="34" charset="0"/>
                        </a:rPr>
                        <a:t>SAP: Handling of missing or invalid data</a:t>
                      </a:r>
                    </a:p>
                    <a:p>
                      <a:pPr marL="342900" indent="-342900">
                        <a:buFont typeface="+mj-lt"/>
                        <a:buAutoNum type="alphaLcPeriod"/>
                      </a:pPr>
                      <a:r>
                        <a:rPr kumimoji="1" lang="en-US" altLang="ja-JP" dirty="0">
                          <a:latin typeface="Calibri" panose="020F0502020204030204" pitchFamily="34" charset="0"/>
                          <a:cs typeface="Calibri" panose="020F0502020204030204" pitchFamily="34" charset="0"/>
                        </a:rPr>
                        <a:t>Full protocol and CSR expected</a:t>
                      </a:r>
                      <a:endParaRPr kumimoji="1" lang="ja-JP"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10167141"/>
                  </a:ext>
                </a:extLst>
              </a:tr>
              <a:tr h="340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latin typeface="Calibri" panose="020F0502020204030204" pitchFamily="34" charset="0"/>
                          <a:cs typeface="Calibri" panose="020F0502020204030204" pitchFamily="34" charset="0"/>
                        </a:rPr>
                        <a:t>Dosing recommendation </a:t>
                      </a:r>
                      <a:r>
                        <a:rPr kumimoji="1" lang="en-US" altLang="ja-JP" dirty="0">
                          <a:latin typeface="Calibri" panose="020F0502020204030204" pitchFamily="34" charset="0"/>
                          <a:cs typeface="Calibri" panose="020F0502020204030204" pitchFamily="34" charset="0"/>
                        </a:rPr>
                        <a:t>(label) based on published literature (notably it was based primarily heart Tx)</a:t>
                      </a:r>
                      <a:endParaRPr kumimoji="1" lang="ja-JP"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76373137"/>
                  </a:ext>
                </a:extLst>
              </a:tr>
              <a:tr h="500248">
                <a:tc>
                  <a:txBody>
                    <a:bodyPr/>
                    <a:lstStyle/>
                    <a:p>
                      <a:r>
                        <a:rPr kumimoji="1" lang="en-US" altLang="ja-JP" b="1" dirty="0">
                          <a:latin typeface="Calibri" panose="020F0502020204030204" pitchFamily="34" charset="0"/>
                          <a:cs typeface="Calibri" panose="020F0502020204030204" pitchFamily="34" charset="0"/>
                        </a:rPr>
                        <a:t>R-software as analysis tool:</a:t>
                      </a:r>
                    </a:p>
                    <a:p>
                      <a:pPr marL="342900" indent="-342900">
                        <a:buFont typeface="+mj-lt"/>
                        <a:buAutoNum type="alphaLcPeriod"/>
                      </a:pPr>
                      <a:r>
                        <a:rPr kumimoji="1" lang="en-US" altLang="ja-JP" b="0" dirty="0">
                          <a:latin typeface="Calibri" panose="020F0502020204030204" pitchFamily="34" charset="0"/>
                          <a:cs typeface="Calibri" panose="020F0502020204030204" pitchFamily="34" charset="0"/>
                        </a:rPr>
                        <a:t>Accepted as the analysis tool; required to provide R-code and documentation</a:t>
                      </a:r>
                    </a:p>
                    <a:p>
                      <a:pPr marL="342900" indent="-342900">
                        <a:buFont typeface="+mj-lt"/>
                        <a:buAutoNum type="alphaLcPeriod"/>
                      </a:pPr>
                      <a:r>
                        <a:rPr kumimoji="1" lang="en-US" altLang="ja-JP" b="0" dirty="0">
                          <a:latin typeface="Calibri" panose="020F0502020204030204" pitchFamily="34" charset="0"/>
                          <a:cs typeface="Calibri" panose="020F0502020204030204" pitchFamily="34" charset="0"/>
                        </a:rPr>
                        <a:t>Assistance required to deal with technical difficulties with LaTex editor and using SAS/CSV files w/R</a:t>
                      </a:r>
                    </a:p>
                  </a:txBody>
                  <a:tcPr/>
                </a:tc>
                <a:extLst>
                  <a:ext uri="{0D108BD9-81ED-4DB2-BD59-A6C34878D82A}">
                    <a16:rowId xmlns:a16="http://schemas.microsoft.com/office/drawing/2014/main" val="1959122109"/>
                  </a:ext>
                </a:extLst>
              </a:tr>
              <a:tr h="441987">
                <a:tc>
                  <a:txBody>
                    <a:bodyPr/>
                    <a:lstStyle/>
                    <a:p>
                      <a:r>
                        <a:rPr kumimoji="1" lang="en-US" altLang="ja-JP" b="1" dirty="0">
                          <a:latin typeface="Calibri" panose="020F0502020204030204" pitchFamily="34" charset="0"/>
                          <a:cs typeface="Calibri" panose="020F0502020204030204" pitchFamily="34" charset="0"/>
                        </a:rPr>
                        <a:t>Dataset submission:</a:t>
                      </a:r>
                    </a:p>
                    <a:p>
                      <a:pPr marL="342900" indent="-342900">
                        <a:buFont typeface="+mj-lt"/>
                        <a:buAutoNum type="alphaLcPeriod"/>
                      </a:pPr>
                      <a:r>
                        <a:rPr kumimoji="1" lang="en-US" altLang="ja-JP" b="0" dirty="0">
                          <a:latin typeface="Calibri" panose="020F0502020204030204" pitchFamily="34" charset="0"/>
                          <a:cs typeface="Calibri" panose="020F0502020204030204" pitchFamily="34" charset="0"/>
                        </a:rPr>
                        <a:t>Native RWD structure (SAF) proposed &amp; accepted but required to be submitted as SAS .XPT files</a:t>
                      </a:r>
                    </a:p>
                    <a:p>
                      <a:pPr marL="342900" indent="-342900">
                        <a:buFont typeface="+mj-lt"/>
                        <a:buAutoNum type="alphaLcPeriod"/>
                      </a:pPr>
                      <a:r>
                        <a:rPr kumimoji="1" lang="en-US" altLang="ja-JP" b="0" dirty="0">
                          <a:latin typeface="Calibri" panose="020F0502020204030204" pitchFamily="34" charset="0"/>
                          <a:cs typeface="Calibri" panose="020F0502020204030204" pitchFamily="34" charset="0"/>
                        </a:rPr>
                        <a:t>.XPT v5 &amp; v8 were considered and tested, with final agreement to submit as v8</a:t>
                      </a:r>
                    </a:p>
                    <a:p>
                      <a:pPr marL="342900" indent="-342900">
                        <a:buFont typeface="+mj-lt"/>
                        <a:buAutoNum type="alphaLcPeriod"/>
                      </a:pPr>
                      <a:r>
                        <a:rPr kumimoji="1" lang="en-US" altLang="ja-JP" b="0" dirty="0">
                          <a:latin typeface="Calibri" panose="020F0502020204030204" pitchFamily="34" charset="0"/>
                          <a:cs typeface="Calibri" panose="020F0502020204030204" pitchFamily="34" charset="0"/>
                        </a:rPr>
                        <a:t>Astellas required to submit data via regular pathway, due to internal FDA requirements</a:t>
                      </a:r>
                    </a:p>
                    <a:p>
                      <a:pPr marL="342900" indent="-342900">
                        <a:buFont typeface="+mj-lt"/>
                        <a:buAutoNum type="alphaLcPeriod"/>
                      </a:pPr>
                      <a:r>
                        <a:rPr kumimoji="1" lang="en-US" altLang="ja-JP" b="0" dirty="0">
                          <a:latin typeface="Calibri" panose="020F0502020204030204" pitchFamily="34" charset="0"/>
                          <a:cs typeface="Calibri" panose="020F0502020204030204" pitchFamily="34" charset="0"/>
                        </a:rPr>
                        <a:t>Only fields used in the analysis would be annotated on the data collection forms</a:t>
                      </a:r>
                    </a:p>
                  </a:txBody>
                  <a:tcPr/>
                </a:tc>
                <a:extLst>
                  <a:ext uri="{0D108BD9-81ED-4DB2-BD59-A6C34878D82A}">
                    <a16:rowId xmlns:a16="http://schemas.microsoft.com/office/drawing/2014/main" val="250461563"/>
                  </a:ext>
                </a:extLst>
              </a:tr>
            </a:tbl>
          </a:graphicData>
        </a:graphic>
      </p:graphicFrame>
      <p:sp>
        <p:nvSpPr>
          <p:cNvPr id="12" name="Rectangle 11">
            <a:extLst>
              <a:ext uri="{FF2B5EF4-FFF2-40B4-BE49-F238E27FC236}">
                <a16:creationId xmlns:a16="http://schemas.microsoft.com/office/drawing/2014/main" id="{DAB4E711-BFA5-4AF4-BD52-4FD0E1D2B672}"/>
              </a:ext>
            </a:extLst>
          </p:cNvPr>
          <p:cNvSpPr/>
          <p:nvPr/>
        </p:nvSpPr>
        <p:spPr>
          <a:xfrm>
            <a:off x="358778" y="6401751"/>
            <a:ext cx="11528422" cy="459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游ゴシック" panose="020B0400000000000000" pitchFamily="34" charset="-128"/>
                <a:cs typeface="Calibri" panose="020F0502020204030204" pitchFamily="34" charset="0"/>
              </a:rPr>
              <a:t>SAF: Standard Analytical File</a:t>
            </a:r>
          </a:p>
        </p:txBody>
      </p:sp>
    </p:spTree>
    <p:extLst>
      <p:ext uri="{BB962C8B-B14F-4D97-AF65-F5344CB8AC3E}">
        <p14:creationId xmlns:p14="http://schemas.microsoft.com/office/powerpoint/2010/main" val="1630705879"/>
      </p:ext>
    </p:extLst>
  </p:cSld>
  <p:clrMapOvr>
    <a:masterClrMapping/>
  </p:clrMapOvr>
  <mc:AlternateContent xmlns:mc="http://schemas.openxmlformats.org/markup-compatibility/2006" xmlns:p14="http://schemas.microsoft.com/office/powerpoint/2010/main">
    <mc:Choice Requires="p14">
      <p:transition spd="slow" p14:dur="2000" advTm="270059"/>
    </mc:Choice>
    <mc:Fallback xmlns="">
      <p:transition spd="slow" advTm="270059"/>
    </mc:Fallback>
  </mc:AlternateContent>
  <p:extLst>
    <p:ext uri="{3A86A75C-4F4B-4683-9AE1-C65F6400EC91}">
      <p14:laserTraceLst xmlns:p14="http://schemas.microsoft.com/office/powerpoint/2010/main">
        <p14:tracePtLst>
          <p14:tracePt t="2294" x="55563" y="2547938"/>
          <p14:tracePt t="2305" x="82550" y="2557463"/>
          <p14:tracePt t="2316" x="109538" y="2565400"/>
          <p14:tracePt t="2327" x="128588" y="2565400"/>
          <p14:tracePt t="2339" x="155575" y="2565400"/>
          <p14:tracePt t="2351" x="182563" y="2565400"/>
          <p14:tracePt t="2362" x="219075" y="2565400"/>
          <p14:tracePt t="3351" x="219075" y="2557463"/>
          <p14:tracePt t="3689" x="219075" y="2528888"/>
          <p14:tracePt t="3704" x="228600" y="2501900"/>
          <p14:tracePt t="3712" x="228600" y="2492375"/>
          <p14:tracePt t="7509" x="238125" y="2511425"/>
          <p14:tracePt t="7510" x="265113" y="2538413"/>
          <p14:tracePt t="7515" x="282575" y="2547938"/>
          <p14:tracePt t="7516" x="301625" y="2557463"/>
          <p14:tracePt t="7527" x="311150" y="2565400"/>
          <p14:tracePt t="7571" x="319088" y="2574925"/>
          <p14:tracePt t="7582" x="328613" y="2574925"/>
          <p14:tracePt t="7593" x="338138" y="2584450"/>
          <p14:tracePt t="7607" x="347663" y="2593975"/>
          <p14:tracePt t="7626" x="347663" y="2601913"/>
          <p14:tracePt t="7637" x="355600" y="2611438"/>
          <p14:tracePt t="7648" x="355600" y="2620963"/>
          <p14:tracePt t="7660" x="365125" y="2630488"/>
          <p14:tracePt t="7671" x="374650" y="2647950"/>
          <p14:tracePt t="7683" x="384175" y="2667000"/>
          <p14:tracePt t="7694" x="401638" y="2684463"/>
          <p14:tracePt t="7705" x="411163" y="2693988"/>
          <p14:tracePt t="7728" x="420688" y="2703513"/>
          <p14:tracePt t="7796" x="428625" y="2703513"/>
          <p14:tracePt t="7807" x="428625" y="2711450"/>
          <p14:tracePt t="7829" x="438150" y="2720975"/>
          <p14:tracePt t="7844" x="438150" y="2730500"/>
          <p14:tracePt t="7851" x="438150" y="2740025"/>
          <p14:tracePt t="7863" x="447675" y="2747963"/>
          <p14:tracePt t="7874" x="447675" y="2767013"/>
          <p14:tracePt t="7896" x="457200" y="2776538"/>
          <p14:tracePt t="7907" x="457200" y="2784475"/>
          <p14:tracePt t="7918" x="465138" y="2794000"/>
          <p14:tracePt t="8022" x="465138" y="2803525"/>
          <p14:tracePt t="8031" x="465138" y="2820988"/>
          <p14:tracePt t="8065" x="465138" y="2830513"/>
          <p14:tracePt t="8076" x="474663" y="2830513"/>
          <p14:tracePt t="8087" x="474663" y="2840038"/>
          <p14:tracePt t="8110" x="474663" y="2849563"/>
          <p14:tracePt t="8121" x="484188" y="2849563"/>
          <p14:tracePt t="8133" x="484188" y="2857500"/>
          <p14:tracePt t="8188" x="493713" y="2857500"/>
          <p14:tracePt t="8222" x="493713" y="2867025"/>
          <p14:tracePt t="8290" x="501650" y="2876550"/>
          <p14:tracePt t="8301" x="511175" y="2876550"/>
          <p14:tracePt t="8323" x="520700" y="2876550"/>
          <p14:tracePt t="8347" x="530225" y="2886075"/>
          <p14:tracePt t="8450" x="538163" y="2886075"/>
          <p14:tracePt t="8471" x="547688" y="2894013"/>
          <p14:tracePt t="33710" x="547688" y="2930525"/>
          <p14:tracePt t="33711" x="538163" y="2940050"/>
          <p14:tracePt t="33738" x="538163" y="2949575"/>
          <p14:tracePt t="33808" x="530225" y="2959100"/>
          <p14:tracePt t="33830" x="530225" y="2976563"/>
          <p14:tracePt t="33863" x="530225" y="2986088"/>
          <p14:tracePt t="33874" x="530225" y="2995613"/>
          <p14:tracePt t="33896" x="538163" y="3005138"/>
          <p14:tracePt t="55355" x="530225" y="3049588"/>
          <p14:tracePt t="55357" x="520700" y="3068638"/>
          <p14:tracePt t="55362" x="520700" y="3078163"/>
          <p14:tracePt t="55383" x="520700" y="3086100"/>
          <p14:tracePt t="55408" x="520700" y="3095625"/>
          <p14:tracePt t="55418" x="530225" y="3095625"/>
          <p14:tracePt t="55429" x="530225" y="3114675"/>
          <p14:tracePt t="55440" x="538163" y="3132138"/>
          <p14:tracePt t="55452" x="557213" y="3151188"/>
          <p14:tracePt t="55464" x="557213" y="3187700"/>
          <p14:tracePt t="55475" x="566738" y="3205163"/>
          <p14:tracePt t="55486" x="566738" y="3224213"/>
          <p14:tracePt t="55508" x="566738" y="3232150"/>
          <p14:tracePt t="55518" x="566738" y="3241675"/>
          <p14:tracePt t="55530" x="566738" y="3251200"/>
          <p14:tracePt t="55541" x="566738" y="3260725"/>
          <p14:tracePt t="55552" x="566738" y="3278188"/>
          <p14:tracePt t="55563" x="557213" y="3305175"/>
          <p14:tracePt t="55574" x="557213" y="3324225"/>
          <p14:tracePt t="55585" x="557213" y="3341688"/>
          <p14:tracePt t="55596" x="557213" y="3351213"/>
          <p14:tracePt t="55608" x="557213" y="3360738"/>
          <p14:tracePt t="55631" x="557213" y="3370263"/>
          <p14:tracePt t="55642" x="557213" y="3378200"/>
          <p14:tracePt t="55653" x="557213" y="3397250"/>
          <p14:tracePt t="55676" x="557213" y="3406775"/>
          <p14:tracePt t="55709" x="557213" y="3414713"/>
          <p14:tracePt t="55720" x="557213" y="3424238"/>
          <p14:tracePt t="55731" x="557213" y="3451225"/>
          <p14:tracePt t="55743" x="547688" y="3479800"/>
          <p14:tracePt t="55754" x="538163" y="3506788"/>
          <p14:tracePt t="55765" x="520700" y="3533775"/>
          <p14:tracePt t="55777" x="520700" y="3552825"/>
          <p14:tracePt t="55788" x="520700" y="3570288"/>
          <p14:tracePt t="55799" x="520700" y="3589338"/>
          <p14:tracePt t="55811" x="520700" y="3597275"/>
          <p14:tracePt t="55822" x="520700" y="3606800"/>
          <p14:tracePt t="55868" x="520700" y="3616325"/>
          <p14:tracePt t="55879" x="530225" y="3633788"/>
          <p14:tracePt t="55890" x="530225" y="3652838"/>
          <p14:tracePt t="55912" x="530225" y="3662363"/>
          <p14:tracePt t="55923" x="530225" y="3670300"/>
          <p14:tracePt t="56094" x="538163" y="3670300"/>
          <p14:tracePt t="56104" x="538163" y="3679825"/>
          <p14:tracePt t="56148" x="547688" y="3679825"/>
          <p14:tracePt t="56160" x="557213" y="3679825"/>
          <p14:tracePt t="56182" x="557213" y="3689350"/>
          <p14:tracePt t="56193" x="566738" y="3689350"/>
          <p14:tracePt t="92674" x="520700" y="3771900"/>
          <p14:tracePt t="92688" x="520700" y="3779838"/>
          <p14:tracePt t="92700" x="501650" y="3798888"/>
          <p14:tracePt t="92713" x="493713" y="3816350"/>
          <p14:tracePt t="92722" x="474663" y="3835400"/>
          <p14:tracePt t="92733" x="465138" y="3852863"/>
          <p14:tracePt t="92745" x="457200" y="3871913"/>
          <p14:tracePt t="92757" x="447675" y="3889375"/>
          <p14:tracePt t="92767" x="438150" y="3898900"/>
          <p14:tracePt t="92778" x="438150" y="3917950"/>
          <p14:tracePt t="92792" x="428625" y="3935413"/>
          <p14:tracePt t="92802" x="428625" y="3954463"/>
          <p14:tracePt t="92835" x="428625" y="3971925"/>
          <p14:tracePt t="92847" x="428625" y="3981450"/>
          <p14:tracePt t="92869" x="428625" y="3990975"/>
          <p14:tracePt t="92880" x="428625" y="4008438"/>
          <p14:tracePt t="92892" x="428625" y="4027488"/>
          <p14:tracePt t="92902" x="428625" y="4037013"/>
          <p14:tracePt t="92937" x="428625" y="4054475"/>
          <p14:tracePt t="92947" x="428625" y="4073525"/>
          <p14:tracePt t="92958" x="438150" y="4081463"/>
          <p14:tracePt t="92969" x="438150" y="4090988"/>
          <p14:tracePt t="92981" x="457200" y="4100513"/>
          <p14:tracePt t="92992" x="457200" y="4110038"/>
          <p14:tracePt t="93005" x="465138" y="4117975"/>
          <p14:tracePt t="93028" x="493713" y="4137025"/>
          <p14:tracePt t="93038" x="511175" y="4146550"/>
          <p14:tracePt t="93048" x="520700" y="4154488"/>
          <p14:tracePt t="93074" x="530225" y="4164013"/>
          <p14:tracePt t="93084" x="538163" y="4173538"/>
          <p14:tracePt t="93173" x="547688" y="4173538"/>
          <p14:tracePt t="93184" x="557213" y="4183063"/>
          <p14:tracePt t="93252" x="557213" y="4191000"/>
          <p14:tracePt t="93263" x="566738" y="4210050"/>
          <p14:tracePt t="93274" x="574675" y="4219575"/>
          <p14:tracePt t="93285" x="574675" y="4227513"/>
          <p14:tracePt t="93387" x="574675" y="4237038"/>
          <p14:tracePt t="93746" x="593725" y="4237038"/>
          <p14:tracePt t="131220" x="530225" y="4365625"/>
          <p14:tracePt t="131222" x="530225" y="4373563"/>
          <p14:tracePt t="131265" x="530225" y="4392613"/>
          <p14:tracePt t="131276" x="520700" y="4410075"/>
          <p14:tracePt t="131288" x="501650" y="4446588"/>
          <p14:tracePt t="131299" x="501650" y="4475163"/>
          <p14:tracePt t="131310" x="493713" y="4502150"/>
          <p14:tracePt t="131321" x="484188" y="4529138"/>
          <p14:tracePt t="131333" x="484188" y="4548188"/>
          <p14:tracePt t="131343" x="484188" y="4565650"/>
          <p14:tracePt t="131355" x="484188" y="4575175"/>
          <p14:tracePt t="131366" x="484188" y="4584700"/>
          <p14:tracePt t="131377" x="484188" y="4592638"/>
          <p14:tracePt t="131388" x="484188" y="4602163"/>
          <p14:tracePt t="131411" x="484188" y="4611688"/>
          <p14:tracePt t="131445" x="484188" y="4629150"/>
          <p14:tracePt t="131456" x="484188" y="4638675"/>
          <p14:tracePt t="131468" x="484188" y="4657725"/>
          <p14:tracePt t="131478" x="484188" y="4665663"/>
          <p14:tracePt t="131490" x="493713" y="4684713"/>
          <p14:tracePt t="131501" x="501650" y="4694238"/>
          <p14:tracePt t="131513" x="511175" y="4694238"/>
          <p14:tracePt t="131524" x="520700" y="4711700"/>
          <p14:tracePt t="131536" x="530225" y="4721225"/>
          <p14:tracePt t="131546" x="530225" y="4730750"/>
          <p14:tracePt t="131558" x="530225" y="4738688"/>
          <p14:tracePt t="131570" x="538163" y="4757738"/>
          <p14:tracePt t="131581" x="557213" y="4784725"/>
          <p14:tracePt t="131591" x="557213" y="4794250"/>
          <p14:tracePt t="131602" x="557213" y="4811713"/>
          <p14:tracePt t="131614" x="566738" y="4830763"/>
          <p14:tracePt t="131625" x="584200" y="4848225"/>
          <p14:tracePt t="131636" x="584200" y="4857750"/>
          <p14:tracePt t="131659" x="584200" y="4867275"/>
          <p14:tracePt t="131715" x="584200" y="4876800"/>
          <p14:tracePt t="131749" x="584200" y="4884738"/>
          <p14:tracePt t="131772" x="584200" y="4894263"/>
          <p14:tracePt t="131839" x="584200" y="4903788"/>
          <p14:tracePt t="131850" x="584200" y="4913313"/>
          <p14:tracePt t="131861" x="584200" y="4922838"/>
          <p14:tracePt t="131895" x="584200" y="4930775"/>
          <p14:tracePt t="131906" x="584200" y="4940300"/>
          <p14:tracePt t="131918" x="584200" y="4949825"/>
          <p14:tracePt t="131929" x="584200" y="4959350"/>
          <p14:tracePt t="131940" x="584200" y="4976813"/>
          <p14:tracePt t="131963" x="584200" y="4986338"/>
          <p14:tracePt t="131974" x="584200" y="4995863"/>
          <p14:tracePt t="131984" x="584200" y="5013325"/>
          <p14:tracePt t="131996" x="584200" y="5022850"/>
          <p14:tracePt t="132007" x="584200" y="5032375"/>
          <p14:tracePt t="132019" x="584200" y="5040313"/>
          <p14:tracePt t="132109" x="584200" y="5059363"/>
          <p14:tracePt t="132120" x="584200" y="5068888"/>
          <p14:tracePt t="132143" x="584200" y="5076825"/>
          <p14:tracePt t="132144" x="584200" y="5095875"/>
          <p14:tracePt t="132154" x="584200" y="5105400"/>
          <p14:tracePt t="132187" x="584200" y="5113338"/>
          <p14:tracePt t="132210" x="584200" y="5122863"/>
          <p14:tracePt t="132221" x="584200" y="5132388"/>
          <p14:tracePt t="132233" x="584200" y="5141913"/>
          <p14:tracePt t="132244" x="584200" y="5149850"/>
          <p14:tracePt t="132266" x="584200" y="5159375"/>
          <p14:tracePt t="132525" x="584200" y="5168900"/>
          <p14:tracePt t="132537" x="584200" y="5178425"/>
          <p14:tracePt t="132570" x="584200" y="5186363"/>
          <p14:tracePt t="132592" x="584200" y="5195888"/>
          <p14:tracePt t="183754" x="574675" y="5222875"/>
          <p14:tracePt t="183836" x="574675" y="5241925"/>
          <p14:tracePt t="183851" x="574675" y="5251450"/>
          <p14:tracePt t="183860" x="574675" y="5259388"/>
          <p14:tracePt t="183915" x="574675" y="5268913"/>
          <p14:tracePt t="183927" x="574675" y="5287963"/>
          <p14:tracePt t="183938" x="574675" y="5314950"/>
          <p14:tracePt t="268050" x="265113" y="537845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fontScale="90000"/>
          </a:bodyPr>
          <a:lstStyle/>
          <a:p>
            <a:r>
              <a:rPr kumimoji="1" lang="en-US" altLang="ja-JP" sz="4000" dirty="0">
                <a:solidFill>
                  <a:schemeClr val="bg1"/>
                </a:solidFill>
                <a:latin typeface="Calibri" panose="020F0502020204030204" pitchFamily="34" charset="0"/>
                <a:cs typeface="Calibri" panose="020F0502020204030204" pitchFamily="34" charset="0"/>
              </a:rPr>
              <a:t>Statistical Docs Submitted to Support</a:t>
            </a:r>
            <a:r>
              <a:rPr lang="en-US" altLang="ja-JP" sz="4000" dirty="0">
                <a:solidFill>
                  <a:schemeClr val="bg1"/>
                </a:solidFill>
                <a:latin typeface="Calibri" panose="020F0502020204030204" pitchFamily="34" charset="0"/>
                <a:cs typeface="Calibri" panose="020F0502020204030204" pitchFamily="34" charset="0"/>
              </a:rPr>
              <a:t> Review of RWD Analysis Study</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pSp>
        <p:nvGrpSpPr>
          <p:cNvPr id="24" name="Group 23">
            <a:extLst>
              <a:ext uri="{FF2B5EF4-FFF2-40B4-BE49-F238E27FC236}">
                <a16:creationId xmlns:a16="http://schemas.microsoft.com/office/drawing/2014/main" id="{369B41FB-7B43-44A8-B394-057699925FB9}"/>
              </a:ext>
            </a:extLst>
          </p:cNvPr>
          <p:cNvGrpSpPr/>
          <p:nvPr/>
        </p:nvGrpSpPr>
        <p:grpSpPr>
          <a:xfrm>
            <a:off x="838200" y="1720519"/>
            <a:ext cx="10515600" cy="5035868"/>
            <a:chOff x="838200" y="2004193"/>
            <a:chExt cx="10515600" cy="3994201"/>
          </a:xfrm>
          <a:solidFill>
            <a:schemeClr val="accent1">
              <a:lumMod val="40000"/>
              <a:lumOff val="60000"/>
            </a:schemeClr>
          </a:solidFill>
        </p:grpSpPr>
        <p:sp>
          <p:nvSpPr>
            <p:cNvPr id="25" name="Freeform: Shape 24">
              <a:extLst>
                <a:ext uri="{FF2B5EF4-FFF2-40B4-BE49-F238E27FC236}">
                  <a16:creationId xmlns:a16="http://schemas.microsoft.com/office/drawing/2014/main" id="{642C56CF-BE18-411D-AA2C-0C2FB0308990}"/>
                </a:ext>
              </a:extLst>
            </p:cNvPr>
            <p:cNvSpPr/>
            <p:nvPr/>
          </p:nvSpPr>
          <p:spPr>
            <a:xfrm>
              <a:off x="838200" y="2004193"/>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ct val="3500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Protocol &amp; SAP</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26" name="Freeform: Shape 25">
              <a:extLst>
                <a:ext uri="{FF2B5EF4-FFF2-40B4-BE49-F238E27FC236}">
                  <a16:creationId xmlns:a16="http://schemas.microsoft.com/office/drawing/2014/main" id="{68E4AF78-3681-491E-9438-58617AE1AFA4}"/>
                </a:ext>
              </a:extLst>
            </p:cNvPr>
            <p:cNvSpPr/>
            <p:nvPr/>
          </p:nvSpPr>
          <p:spPr>
            <a:xfrm>
              <a:off x="838200" y="2506348"/>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ct val="3500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CSR</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27" name="Freeform: Shape 26">
              <a:extLst>
                <a:ext uri="{FF2B5EF4-FFF2-40B4-BE49-F238E27FC236}">
                  <a16:creationId xmlns:a16="http://schemas.microsoft.com/office/drawing/2014/main" id="{0ED911BC-D197-417C-9509-3F2A38CCD2FA}"/>
                </a:ext>
              </a:extLst>
            </p:cNvPr>
            <p:cNvSpPr/>
            <p:nvPr/>
          </p:nvSpPr>
          <p:spPr>
            <a:xfrm>
              <a:off x="838200" y="3008503"/>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V8 .XPT files for Raw RWD &amp; ADaM-like dataset (non-CDISC compliant) </a:t>
              </a:r>
            </a:p>
            <a:p>
              <a:pPr marL="0" marR="0" lvl="0" indent="0" algn="l" defTabSz="355600" rtl="0" eaLnBrk="1" fontAlgn="auto" latinLnBrk="0" hangingPunct="1">
                <a:lnSpc>
                  <a:spcPct val="90000"/>
                </a:lnSpc>
                <a:spcBef>
                  <a:spcPct val="0"/>
                </a:spcBef>
                <a:spcAft>
                  <a:spcPct val="35000"/>
                </a:spcAft>
                <a:buClrTx/>
                <a:buSzTx/>
                <a:buFontTx/>
                <a:buNone/>
                <a:tabLst/>
                <a:defRPr/>
              </a:pPr>
              <a:r>
                <a:rPr kumimoji="1" lang="en-US" sz="1600" b="0" i="1"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submitted via regular gateway</a:t>
              </a:r>
              <a:endParaRPr kumimoji="1" lang="ja-JP" altLang="en-US" sz="1600" b="0" i="0" u="none" strike="noStrike" kern="1200" cap="none" spc="0" normalizeH="0" baseline="0" noProof="0" dirty="0">
                <a:ln>
                  <a:noFill/>
                </a:ln>
                <a:solidFill>
                  <a:srgbClr val="4472C4"/>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28" name="Freeform: Shape 27">
              <a:extLst>
                <a:ext uri="{FF2B5EF4-FFF2-40B4-BE49-F238E27FC236}">
                  <a16:creationId xmlns:a16="http://schemas.microsoft.com/office/drawing/2014/main" id="{A31D6A34-16CF-4CD4-8129-E7987BA184C1}"/>
                </a:ext>
              </a:extLst>
            </p:cNvPr>
            <p:cNvSpPr/>
            <p:nvPr/>
          </p:nvSpPr>
          <p:spPr>
            <a:xfrm>
              <a:off x="838200" y="3510658"/>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Partially annotated data collection forms </a:t>
              </a:r>
            </a:p>
            <a:p>
              <a:pPr marL="0" marR="0" lvl="0" indent="0" algn="l" defTabSz="355600" rtl="0" eaLnBrk="1" fontAlgn="auto" latinLnBrk="0" hangingPunct="1">
                <a:lnSpc>
                  <a:spcPct val="90000"/>
                </a:lnSpc>
                <a:spcBef>
                  <a:spcPct val="0"/>
                </a:spcBef>
                <a:spcAft>
                  <a:spcPct val="3500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1"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1" lang="en-US" sz="1600" b="0" i="1"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current forms only (1 exception for I-Meds)</a:t>
              </a:r>
              <a:endParaRPr kumimoji="1" lang="ja-JP" altLang="en-US" sz="1600" b="0" i="1" u="none" strike="noStrike" kern="1200" cap="none" spc="0" normalizeH="0" baseline="0" noProof="0" dirty="0">
                <a:ln>
                  <a:noFill/>
                </a:ln>
                <a:solidFill>
                  <a:srgbClr val="4472C4"/>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29" name="Freeform: Shape 28">
              <a:extLst>
                <a:ext uri="{FF2B5EF4-FFF2-40B4-BE49-F238E27FC236}">
                  <a16:creationId xmlns:a16="http://schemas.microsoft.com/office/drawing/2014/main" id="{DF69D84B-B0AD-49C4-B4B7-809F976D9D51}"/>
                </a:ext>
              </a:extLst>
            </p:cNvPr>
            <p:cNvSpPr/>
            <p:nvPr/>
          </p:nvSpPr>
          <p:spPr>
            <a:xfrm>
              <a:off x="838200" y="4012814"/>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Legacy SDRG  </a:t>
              </a:r>
            </a:p>
            <a:p>
              <a:pPr marL="0" marR="0" lvl="0" indent="0" algn="l" defTabSz="355600" rtl="0" eaLnBrk="1" fontAlgn="auto" latinLnBrk="0" hangingPunct="1">
                <a:lnSpc>
                  <a:spcPct val="90000"/>
                </a:lnSpc>
                <a:spcBef>
                  <a:spcPct val="0"/>
                </a:spcBef>
                <a:spcAft>
                  <a:spcPct val="35000"/>
                </a:spcAft>
                <a:buClrTx/>
                <a:buSzTx/>
                <a:buFontTx/>
                <a:buNone/>
                <a:tabLst/>
                <a:defRPr/>
              </a:pPr>
              <a:r>
                <a:rPr kumimoji="1" lang="en-US" sz="1600" b="0" i="1"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including code to convert .XPT into R datasets</a:t>
              </a:r>
              <a:endParaRPr kumimoji="1" lang="ja-JP" altLang="en-US" sz="1600" b="0" i="0" u="none" strike="noStrike" kern="1200" cap="none" spc="0" normalizeH="0" baseline="0" noProof="0" dirty="0">
                <a:ln>
                  <a:noFill/>
                </a:ln>
                <a:solidFill>
                  <a:srgbClr val="4472C4"/>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30" name="Freeform: Shape 29">
              <a:extLst>
                <a:ext uri="{FF2B5EF4-FFF2-40B4-BE49-F238E27FC236}">
                  <a16:creationId xmlns:a16="http://schemas.microsoft.com/office/drawing/2014/main" id="{0DEB645F-CBF3-40C5-AC5B-FE8F7283769F}"/>
                </a:ext>
              </a:extLst>
            </p:cNvPr>
            <p:cNvSpPr/>
            <p:nvPr/>
          </p:nvSpPr>
          <p:spPr>
            <a:xfrm>
              <a:off x="838200" y="4514969"/>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ADaM-like ADRG  </a:t>
              </a:r>
            </a:p>
            <a:p>
              <a:pPr marL="0" marR="0" lvl="0" indent="0" algn="l" defTabSz="355600" rtl="0" eaLnBrk="1" fontAlgn="auto" latinLnBrk="0" hangingPunct="1">
                <a:lnSpc>
                  <a:spcPct val="90000"/>
                </a:lnSpc>
                <a:spcBef>
                  <a:spcPct val="0"/>
                </a:spcBef>
                <a:spcAft>
                  <a:spcPct val="35000"/>
                </a:spcAft>
                <a:buClrTx/>
                <a:buSzTx/>
                <a:buFontTx/>
                <a:buNone/>
                <a:tabLst/>
                <a:defRPr/>
              </a:pPr>
              <a:r>
                <a:rPr kumimoji="1" lang="en-US" sz="1600" b="0" i="1"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including details about R programs, packages &amp; functions</a:t>
              </a:r>
              <a:endParaRPr kumimoji="1" lang="ja-JP" altLang="en-US" sz="1600" b="0" i="0" u="none" strike="noStrike" kern="1200" cap="none" spc="0" normalizeH="0" baseline="0" noProof="0" dirty="0">
                <a:ln>
                  <a:noFill/>
                </a:ln>
                <a:solidFill>
                  <a:srgbClr val="4472C4"/>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31" name="Freeform: Shape 30">
              <a:extLst>
                <a:ext uri="{FF2B5EF4-FFF2-40B4-BE49-F238E27FC236}">
                  <a16:creationId xmlns:a16="http://schemas.microsoft.com/office/drawing/2014/main" id="{5E180069-B997-4E1B-B6F4-C209C5B179E5}"/>
                </a:ext>
              </a:extLst>
            </p:cNvPr>
            <p:cNvSpPr/>
            <p:nvPr/>
          </p:nvSpPr>
          <p:spPr>
            <a:xfrm>
              <a:off x="838200" y="5017124"/>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ct val="3500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Define files </a:t>
              </a:r>
              <a:endParaRPr kumimoji="1" lang="ja-JP" altLang="en-US" sz="1800" b="0" i="0" u="none" strike="noStrike" kern="1200" cap="none" spc="0" normalizeH="0" baseline="0" noProof="0" dirty="0">
                <a:ln>
                  <a:noFill/>
                </a:ln>
                <a:solidFill>
                  <a:prstClr val="black"/>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sp>
          <p:nvSpPr>
            <p:cNvPr id="32" name="Freeform: Shape 31">
              <a:extLst>
                <a:ext uri="{FF2B5EF4-FFF2-40B4-BE49-F238E27FC236}">
                  <a16:creationId xmlns:a16="http://schemas.microsoft.com/office/drawing/2014/main" id="{1ED4C48E-36D4-429C-9976-41EE95BE4CF8}"/>
                </a:ext>
              </a:extLst>
            </p:cNvPr>
            <p:cNvSpPr/>
            <p:nvPr/>
          </p:nvSpPr>
          <p:spPr>
            <a:xfrm>
              <a:off x="838200" y="5519279"/>
              <a:ext cx="10515600" cy="479115"/>
            </a:xfrm>
            <a:custGeom>
              <a:avLst/>
              <a:gdLst>
                <a:gd name="connsiteX0" fmla="*/ 0 w 10515600"/>
                <a:gd name="connsiteY0" fmla="*/ 79854 h 479115"/>
                <a:gd name="connsiteX1" fmla="*/ 79854 w 10515600"/>
                <a:gd name="connsiteY1" fmla="*/ 0 h 479115"/>
                <a:gd name="connsiteX2" fmla="*/ 10435746 w 10515600"/>
                <a:gd name="connsiteY2" fmla="*/ 0 h 479115"/>
                <a:gd name="connsiteX3" fmla="*/ 10515600 w 10515600"/>
                <a:gd name="connsiteY3" fmla="*/ 79854 h 479115"/>
                <a:gd name="connsiteX4" fmla="*/ 10515600 w 10515600"/>
                <a:gd name="connsiteY4" fmla="*/ 399261 h 479115"/>
                <a:gd name="connsiteX5" fmla="*/ 10435746 w 10515600"/>
                <a:gd name="connsiteY5" fmla="*/ 479115 h 479115"/>
                <a:gd name="connsiteX6" fmla="*/ 79854 w 10515600"/>
                <a:gd name="connsiteY6" fmla="*/ 479115 h 479115"/>
                <a:gd name="connsiteX7" fmla="*/ 0 w 10515600"/>
                <a:gd name="connsiteY7" fmla="*/ 399261 h 479115"/>
                <a:gd name="connsiteX8" fmla="*/ 0 w 10515600"/>
                <a:gd name="connsiteY8" fmla="*/ 79854 h 47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479115">
                  <a:moveTo>
                    <a:pt x="0" y="79854"/>
                  </a:moveTo>
                  <a:cubicBezTo>
                    <a:pt x="0" y="35752"/>
                    <a:pt x="35752" y="0"/>
                    <a:pt x="79854" y="0"/>
                  </a:cubicBezTo>
                  <a:lnTo>
                    <a:pt x="10435746" y="0"/>
                  </a:lnTo>
                  <a:cubicBezTo>
                    <a:pt x="10479848" y="0"/>
                    <a:pt x="10515600" y="35752"/>
                    <a:pt x="10515600" y="79854"/>
                  </a:cubicBezTo>
                  <a:lnTo>
                    <a:pt x="10515600" y="399261"/>
                  </a:lnTo>
                  <a:cubicBezTo>
                    <a:pt x="10515600" y="443363"/>
                    <a:pt x="10479848" y="479115"/>
                    <a:pt x="10435746" y="479115"/>
                  </a:cubicBezTo>
                  <a:lnTo>
                    <a:pt x="79854" y="479115"/>
                  </a:lnTo>
                  <a:cubicBezTo>
                    <a:pt x="35752" y="479115"/>
                    <a:pt x="0" y="443363"/>
                    <a:pt x="0" y="399261"/>
                  </a:cubicBezTo>
                  <a:lnTo>
                    <a:pt x="0" y="79854"/>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3868" tIns="53868" rIns="53868" bIns="53868" numCol="1" spcCol="1270" anchor="ctr" anchorCtr="0">
              <a:noAutofit/>
            </a:bodyPr>
            <a:lstStyle/>
            <a:p>
              <a:pPr marL="285750" marR="0" lvl="0" indent="-285750" algn="l" defTabSz="355600" rtl="0" eaLnBrk="1" fontAlgn="auto" latinLnBrk="0" hangingPunct="1">
                <a:lnSpc>
                  <a:spcPct val="90000"/>
                </a:lnSpc>
                <a:spcBef>
                  <a:spcPct val="0"/>
                </a:spcBef>
                <a:spcAft>
                  <a:spcPts val="0"/>
                </a:spcAft>
                <a:buClrTx/>
                <a:buSzTx/>
                <a:buFont typeface="Wingdings" panose="05000000000000000000" pitchFamily="2" charset="2"/>
                <a:buChar char="ü"/>
                <a:tabLst/>
                <a:defRPr/>
              </a:pPr>
              <a:r>
                <a:rPr kumimoji="1"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Programming code  </a:t>
              </a:r>
            </a:p>
            <a:p>
              <a:pPr marL="0" marR="0" lvl="0" indent="0" algn="l" defTabSz="355600" rtl="0" eaLnBrk="1" fontAlgn="auto" latinLnBrk="0" hangingPunct="1">
                <a:lnSpc>
                  <a:spcPct val="90000"/>
                </a:lnSpc>
                <a:spcBef>
                  <a:spcPct val="0"/>
                </a:spcBef>
                <a:spcAft>
                  <a:spcPct val="35000"/>
                </a:spcAft>
                <a:buClrTx/>
                <a:buSzTx/>
                <a:buFontTx/>
                <a:buNone/>
                <a:tabLst/>
                <a:defRPr/>
              </a:pPr>
              <a:r>
                <a:rPr kumimoji="1" lang="en-US" sz="1600" b="0" i="1"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	including additional programming code to assist review; e.g., IR for code to convert .XPT into .CSV</a:t>
              </a:r>
              <a:endParaRPr kumimoji="1" lang="ja-JP" altLang="en-US" sz="1600" b="0" i="0" u="none" strike="noStrike" kern="1200" cap="none" spc="0" normalizeH="0" baseline="0" noProof="0" dirty="0">
                <a:ln>
                  <a:noFill/>
                </a:ln>
                <a:solidFill>
                  <a:srgbClr val="4472C4"/>
                </a:solidFill>
                <a:effectLst/>
                <a:uLnTx/>
                <a:uFillTx/>
                <a:latin typeface="Calibri" panose="020F0502020204030204" pitchFamily="34" charset="0"/>
                <a:ea typeface="游ゴシック" panose="020B0400000000000000" pitchFamily="34" charset="-128"/>
                <a:cs typeface="Calibri" panose="020F0502020204030204" pitchFamily="34" charset="0"/>
              </a:endParaRPr>
            </a:p>
          </p:txBody>
        </p:sp>
      </p:grpSp>
    </p:spTree>
    <p:extLst>
      <p:ext uri="{BB962C8B-B14F-4D97-AF65-F5344CB8AC3E}">
        <p14:creationId xmlns:p14="http://schemas.microsoft.com/office/powerpoint/2010/main" val="3527037010"/>
      </p:ext>
    </p:extLst>
  </p:cSld>
  <p:clrMapOvr>
    <a:masterClrMapping/>
  </p:clrMapOvr>
  <mc:AlternateContent xmlns:mc="http://schemas.openxmlformats.org/markup-compatibility/2006" xmlns:p14="http://schemas.microsoft.com/office/powerpoint/2010/main">
    <mc:Choice Requires="p14">
      <p:transition spd="slow" p14:dur="2000" advTm="85227"/>
    </mc:Choice>
    <mc:Fallback xmlns="">
      <p:transition spd="slow" advTm="85227"/>
    </mc:Fallback>
  </mc:AlternateContent>
  <p:extLst>
    <p:ext uri="{3A86A75C-4F4B-4683-9AE1-C65F6400EC91}">
      <p14:laserTraceLst xmlns:p14="http://schemas.microsoft.com/office/powerpoint/2010/main">
        <p14:tracePtLst>
          <p14:tracePt t="8666" x="26988" y="2027238"/>
          <p14:tracePt t="8677" x="46038" y="2046288"/>
          <p14:tracePt t="8693" x="73025" y="2082800"/>
          <p14:tracePt t="8698" x="128588" y="2119313"/>
          <p14:tracePt t="8710" x="155575" y="2163763"/>
          <p14:tracePt t="8721" x="192088" y="2192338"/>
          <p14:tracePt t="8732" x="201613" y="2200275"/>
          <p14:tracePt t="8800" x="209550" y="2200275"/>
          <p14:tracePt t="8811" x="219075" y="2192338"/>
          <p14:tracePt t="8822" x="228600" y="2192338"/>
          <p14:tracePt t="8856" x="238125" y="2182813"/>
          <p14:tracePt t="11787" x="282575" y="2246313"/>
          <p14:tracePt t="11788" x="311150" y="2301875"/>
          <p14:tracePt t="11794" x="319088" y="2319338"/>
          <p14:tracePt t="11804" x="319088" y="2328863"/>
          <p14:tracePt t="11814" x="328613" y="2338388"/>
          <p14:tracePt t="11825" x="328613" y="2346325"/>
          <p14:tracePt t="11837" x="328613" y="2365375"/>
          <p14:tracePt t="11848" x="338138" y="2365375"/>
          <p14:tracePt t="11871" x="338138" y="2374900"/>
          <p14:tracePt t="11882" x="347663" y="2374900"/>
          <p14:tracePt t="11893" x="347663" y="2382838"/>
          <p14:tracePt t="11904" x="355600" y="2401888"/>
          <p14:tracePt t="11916" x="365125" y="2419350"/>
          <p14:tracePt t="11927" x="374650" y="2428875"/>
          <p14:tracePt t="11952" x="384175" y="2465388"/>
          <p14:tracePt t="11961" x="384175" y="2474913"/>
          <p14:tracePt t="11972" x="392113" y="2474913"/>
          <p14:tracePt t="11983" x="401638" y="2484438"/>
          <p14:tracePt t="11994" x="420688" y="2511425"/>
          <p14:tracePt t="12005" x="465138" y="2538413"/>
          <p14:tracePt t="12017" x="511175" y="2574925"/>
          <p14:tracePt t="12028" x="557213" y="2601913"/>
          <p14:tracePt t="12039" x="593725" y="2620963"/>
          <p14:tracePt t="12073" x="584200" y="2630488"/>
          <p14:tracePt t="12085" x="538163" y="2647950"/>
          <p14:tracePt t="12098" x="484188" y="2647950"/>
          <p14:tracePt t="12107" x="411163" y="2647950"/>
          <p14:tracePt t="12119" x="374650" y="2638425"/>
          <p14:tracePt t="12130" x="355600" y="2611438"/>
          <p14:tracePt t="12141" x="338138" y="2565400"/>
          <p14:tracePt t="12153" x="311150" y="2520950"/>
          <p14:tracePt t="12163" x="265113" y="2484438"/>
          <p14:tracePt t="12174" x="246063" y="2438400"/>
          <p14:tracePt t="12186" x="209550" y="2438400"/>
          <p14:tracePt t="12365" x="209550" y="2411413"/>
          <p14:tracePt t="12377" x="219075" y="2401888"/>
          <p14:tracePt t="12388" x="228600" y="2401888"/>
          <p14:tracePt t="12399" x="246063" y="2401888"/>
          <p14:tracePt t="12411" x="282575" y="2411413"/>
          <p14:tracePt t="12422" x="292100" y="2411413"/>
          <p14:tracePt t="12434" x="311150" y="2411413"/>
          <p14:tracePt t="12444" x="319088" y="2411413"/>
          <p14:tracePt t="12455" x="338138" y="2411413"/>
          <p14:tracePt t="12467" x="347663" y="2411413"/>
          <p14:tracePt t="12489" x="355600" y="2392363"/>
          <p14:tracePt t="12501" x="355600" y="2382838"/>
          <p14:tracePt t="12512" x="365125" y="2365375"/>
          <p14:tracePt t="12523" x="374650" y="2355850"/>
          <p14:tracePt t="12547" x="392113" y="2346325"/>
          <p14:tracePt t="12557" x="411163" y="2338388"/>
          <p14:tracePt t="12569" x="428625" y="2328863"/>
          <p14:tracePt t="12579" x="438150" y="2309813"/>
          <p14:tracePt t="12590" x="438150" y="2301875"/>
          <p14:tracePt t="12613" x="428625" y="2301875"/>
          <p14:tracePt t="12624" x="428625" y="2309813"/>
          <p14:tracePt t="12647" x="420688" y="2319338"/>
          <p14:tracePt t="12648" x="420688" y="2328863"/>
          <p14:tracePt t="12658" x="420688" y="2338388"/>
          <p14:tracePt t="12680" x="411163" y="2355850"/>
          <p14:tracePt t="12692" x="401638" y="2392363"/>
          <p14:tracePt t="12704" x="392113" y="2419350"/>
          <p14:tracePt t="12714" x="392113" y="2455863"/>
          <p14:tracePt t="12725" x="384175" y="2511425"/>
          <p14:tracePt t="12737" x="374650" y="2557463"/>
          <p14:tracePt t="12748" x="355600" y="2601913"/>
          <p14:tracePt t="12760" x="355600" y="2630488"/>
          <p14:tracePt t="12770" x="347663" y="2674938"/>
          <p14:tracePt t="12782" x="347663" y="2703513"/>
          <p14:tracePt t="12793" x="338138" y="2720975"/>
          <p14:tracePt t="12805" x="338138" y="2747963"/>
          <p14:tracePt t="12816" x="338138" y="2776538"/>
          <p14:tracePt t="12827" x="328613" y="2813050"/>
          <p14:tracePt t="12838" x="319088" y="2840038"/>
          <p14:tracePt t="12849" x="319088" y="2849563"/>
          <p14:tracePt t="12860" x="319088" y="2857500"/>
          <p14:tracePt t="12872" x="319088" y="2876550"/>
          <p14:tracePt t="12883" x="319088" y="2886075"/>
          <p14:tracePt t="12908" x="319088" y="2894013"/>
          <p14:tracePt t="12928" x="319088" y="2903538"/>
          <p14:tracePt t="12939" x="319088" y="2922588"/>
          <p14:tracePt t="12951" x="319088" y="2949575"/>
          <p14:tracePt t="12962" x="319088" y="2959100"/>
          <p14:tracePt t="12973" x="319088" y="2976563"/>
          <p14:tracePt t="13086" x="319088" y="2995613"/>
          <p14:tracePt t="13097" x="319088" y="3005138"/>
          <p14:tracePt t="13108" x="319088" y="3022600"/>
          <p14:tracePt t="13119" x="319088" y="3032125"/>
          <p14:tracePt t="13130" x="319088" y="3049588"/>
          <p14:tracePt t="13153" x="319088" y="3068638"/>
          <p14:tracePt t="13254" x="319088" y="3078163"/>
          <p14:tracePt t="13265" x="319088" y="3086100"/>
          <p14:tracePt t="13277" x="319088" y="3095625"/>
          <p14:tracePt t="13299" x="319088" y="3105150"/>
          <p14:tracePt t="17077" x="292100" y="3178175"/>
          <p14:tracePt t="17084" x="292100" y="3214688"/>
          <p14:tracePt t="17093" x="292100" y="3224213"/>
          <p14:tracePt t="17102" x="292100" y="3241675"/>
          <p14:tracePt t="17124" x="292100" y="3251200"/>
          <p14:tracePt t="17147" x="292100" y="3260725"/>
          <p14:tracePt t="17158" x="292100" y="3268663"/>
          <p14:tracePt t="17170" x="292100" y="3278188"/>
          <p14:tracePt t="17181" x="292100" y="3297238"/>
          <p14:tracePt t="17192" x="292100" y="3305175"/>
          <p14:tracePt t="17203" x="292100" y="3314700"/>
          <p14:tracePt t="17271" x="301625" y="3314700"/>
          <p14:tracePt t="17294" x="311150" y="3314700"/>
          <p14:tracePt t="17383" x="311150" y="3324225"/>
          <p14:tracePt t="17395" x="319088" y="3324225"/>
          <p14:tracePt t="17488" x="319088" y="3333750"/>
          <p14:tracePt t="17496" x="328613" y="3333750"/>
          <p14:tracePt t="17518" x="338138" y="3333750"/>
          <p14:tracePt t="17564" x="338138" y="3341688"/>
          <p14:tracePt t="17565" x="347663" y="3341688"/>
          <p14:tracePt t="22778" x="319088" y="3397250"/>
          <p14:tracePt t="22780" x="301625" y="3460750"/>
          <p14:tracePt t="22787" x="292100" y="3516313"/>
          <p14:tracePt t="22796" x="292100" y="3533775"/>
          <p14:tracePt t="22817" x="292100" y="3543300"/>
          <p14:tracePt t="22907" x="292100" y="3560763"/>
          <p14:tracePt t="22918" x="292100" y="3579813"/>
          <p14:tracePt t="22929" x="292100" y="3589338"/>
          <p14:tracePt t="22941" x="292100" y="3597275"/>
          <p14:tracePt t="22952" x="292100" y="3606800"/>
          <p14:tracePt t="22963" x="292100" y="3616325"/>
          <p14:tracePt t="22975" x="301625" y="3625850"/>
          <p14:tracePt t="22986" x="301625" y="3633788"/>
          <p14:tracePt t="22997" x="311150" y="3652838"/>
          <p14:tracePt t="23008" x="319088" y="3679825"/>
          <p14:tracePt t="23019" x="328613" y="3706813"/>
          <p14:tracePt t="23042" x="347663" y="3725863"/>
          <p14:tracePt t="23053" x="347663" y="3735388"/>
          <p14:tracePt t="23064" x="347663" y="3743325"/>
          <p14:tracePt t="23075" x="355600" y="3752850"/>
          <p14:tracePt t="23098" x="365125" y="3762375"/>
          <p14:tracePt t="23109" x="374650" y="3779838"/>
          <p14:tracePt t="23121" x="392113" y="3789363"/>
          <p14:tracePt t="23132" x="401638" y="3808413"/>
          <p14:tracePt t="23144" x="411163" y="3808413"/>
          <p14:tracePt t="23155" x="420688" y="3825875"/>
          <p14:tracePt t="23177" x="428625" y="3835400"/>
          <p14:tracePt t="23200" x="428625" y="3844925"/>
          <p14:tracePt t="23245" x="438150" y="3852863"/>
          <p14:tracePt t="23256" x="438150" y="3862388"/>
          <p14:tracePt t="23267" x="438150" y="3871913"/>
          <p14:tracePt t="23301" x="438150" y="3881438"/>
          <p14:tracePt t="23313" x="438150" y="3889375"/>
          <p14:tracePt t="23323" x="438150" y="3898900"/>
          <p14:tracePt t="23334" x="438150" y="3908425"/>
          <p14:tracePt t="23357" x="438150" y="3917950"/>
          <p14:tracePt t="23391" x="438150" y="3927475"/>
          <p14:tracePt t="23448" x="438150" y="3935413"/>
          <p14:tracePt t="23458" x="438150" y="3954463"/>
          <p14:tracePt t="23470" x="438150" y="3963988"/>
          <p14:tracePt t="23481" x="438150" y="3971925"/>
          <p14:tracePt t="23607" x="438150" y="3981450"/>
          <p14:tracePt t="45137" x="438150" y="3990975"/>
          <p14:tracePt t="45149" x="428625" y="4027488"/>
          <p14:tracePt t="45160" x="420688" y="4054475"/>
          <p14:tracePt t="45171" x="420688" y="4081463"/>
          <p14:tracePt t="45183" x="420688" y="4100513"/>
          <p14:tracePt t="45194" x="420688" y="4117975"/>
          <p14:tracePt t="45238" x="420688" y="4127500"/>
          <p14:tracePt t="45239" x="420688" y="4146550"/>
          <p14:tracePt t="45241" x="420688" y="4154488"/>
          <p14:tracePt t="45261" x="420688" y="4164013"/>
          <p14:tracePt t="45272" x="420688" y="4173538"/>
          <p14:tracePt t="45284" x="428625" y="4183063"/>
          <p14:tracePt t="45295" x="428625" y="4200525"/>
          <p14:tracePt t="45306" x="428625" y="4219575"/>
          <p14:tracePt t="45318" x="428625" y="4227513"/>
          <p14:tracePt t="45328" x="428625" y="4237038"/>
          <p14:tracePt t="45340" x="428625" y="4246563"/>
          <p14:tracePt t="45351" x="428625" y="4256088"/>
          <p14:tracePt t="45364" x="428625" y="4264025"/>
          <p14:tracePt t="45375" x="428625" y="4273550"/>
          <p14:tracePt t="45397" x="428625" y="4283075"/>
          <p14:tracePt t="45408" x="428625" y="4292600"/>
          <p14:tracePt t="45431" x="428625" y="4300538"/>
          <p14:tracePt t="45441" x="428625" y="4310063"/>
          <p14:tracePt t="45454" x="428625" y="4319588"/>
          <p14:tracePt t="45464" x="428625" y="4329113"/>
          <p14:tracePt t="45474" x="428625" y="4337050"/>
          <p14:tracePt t="45486" x="428625" y="4356100"/>
          <p14:tracePt t="45497" x="428625" y="4365625"/>
          <p14:tracePt t="45509" x="428625" y="4402138"/>
          <p14:tracePt t="45520" x="428625" y="4429125"/>
          <p14:tracePt t="45531" x="411163" y="4465638"/>
          <p14:tracePt t="45542" x="401638" y="4502150"/>
          <p14:tracePt t="45554" x="401638" y="4519613"/>
          <p14:tracePt t="45565" x="392113" y="4538663"/>
          <p14:tracePt t="45576" x="392113" y="4548188"/>
          <p14:tracePt t="45588" x="384175" y="4548188"/>
          <p14:tracePt t="45599" x="384175" y="4565650"/>
          <p14:tracePt t="45622" x="384175" y="4575175"/>
          <p14:tracePt t="45624" x="384175" y="4584700"/>
          <p14:tracePt t="45634" x="384175" y="4592638"/>
          <p14:tracePt t="45655" x="384175" y="4602163"/>
          <p14:tracePt t="45689" x="384175" y="4611688"/>
          <p14:tracePt t="45700" x="384175" y="4621213"/>
          <p14:tracePt t="45711" x="384175" y="4629150"/>
          <p14:tracePt t="45724" x="384175" y="4638675"/>
          <p14:tracePt t="45735" x="392113" y="4648200"/>
          <p14:tracePt t="45746" x="392113" y="4657725"/>
          <p14:tracePt t="45756" x="392113" y="4665663"/>
          <p14:tracePt t="45779" x="401638" y="4665663"/>
          <p14:tracePt t="49261" x="420688" y="4694238"/>
          <p14:tracePt t="49289" x="420688" y="4702175"/>
          <p14:tracePt t="49300" x="420688" y="4711700"/>
          <p14:tracePt t="49312" x="420688" y="4730750"/>
          <p14:tracePt t="49323" x="411163" y="4738688"/>
          <p14:tracePt t="49333" x="411163" y="4748213"/>
          <p14:tracePt t="49345" x="401638" y="4757738"/>
          <p14:tracePt t="49356" x="401638" y="4775200"/>
          <p14:tracePt t="49367" x="392113" y="4794250"/>
          <p14:tracePt t="49379" x="384175" y="4803775"/>
          <p14:tracePt t="49390" x="374650" y="4821238"/>
          <p14:tracePt t="49401" x="355600" y="4840288"/>
          <p14:tracePt t="49412" x="338138" y="4857750"/>
          <p14:tracePt t="49424" x="328613" y="4876800"/>
          <p14:tracePt t="49436" x="319088" y="4884738"/>
          <p14:tracePt t="49446" x="311150" y="4903788"/>
          <p14:tracePt t="49457" x="292100" y="4922838"/>
          <p14:tracePt t="49468" x="292100" y="4930775"/>
          <p14:tracePt t="49479" x="292100" y="4940300"/>
          <p14:tracePt t="49617" x="292100" y="4949825"/>
          <p14:tracePt t="49627" x="292100" y="4959350"/>
          <p14:tracePt t="49638" x="292100" y="4967288"/>
          <p14:tracePt t="49688" x="292100" y="4976813"/>
          <p14:tracePt t="49693" x="292100" y="4986338"/>
          <p14:tracePt t="49717" x="301625" y="5003800"/>
          <p14:tracePt t="49727" x="311150" y="5013325"/>
          <p14:tracePt t="49739" x="311150" y="5022850"/>
          <p14:tracePt t="49749" x="319088" y="5032375"/>
          <p14:tracePt t="49761" x="328613" y="5040313"/>
          <p14:tracePt t="49772" x="338138" y="5068888"/>
          <p14:tracePt t="49783" x="347663" y="5086350"/>
          <p14:tracePt t="49796" x="365125" y="5105400"/>
          <p14:tracePt t="49806" x="374650" y="5122863"/>
          <p14:tracePt t="49817" x="384175" y="5141913"/>
          <p14:tracePt t="49829" x="392113" y="5149850"/>
          <p14:tracePt t="49923" x="401638" y="5159375"/>
          <p14:tracePt t="49953" x="411163" y="5168900"/>
          <p14:tracePt t="49964" x="420688" y="5178425"/>
          <p14:tracePt t="49978" x="428625" y="5178425"/>
          <p14:tracePt t="58047" x="420688" y="5259388"/>
          <p14:tracePt t="58048" x="420688" y="5360988"/>
          <p14:tracePt t="58053" x="420688" y="5378450"/>
          <p14:tracePt t="58066" x="420688" y="5387975"/>
          <p14:tracePt t="58075" x="420688" y="5405438"/>
          <p14:tracePt t="58087" x="428625" y="5424488"/>
          <p14:tracePt t="58098" x="438150" y="5470525"/>
          <p14:tracePt t="58110" x="447675" y="5507038"/>
          <p14:tracePt t="58121" x="457200" y="5551488"/>
          <p14:tracePt t="58137" x="474663" y="5580063"/>
          <p14:tracePt t="58146" x="493713" y="5616575"/>
          <p14:tracePt t="58154" x="493713" y="5634038"/>
          <p14:tracePt t="58176" x="493713" y="5653088"/>
          <p14:tracePt t="58187" x="501650" y="5670550"/>
          <p14:tracePt t="58199" x="501650" y="5716588"/>
          <p14:tracePt t="58210" x="520700" y="5743575"/>
          <p14:tracePt t="58221" x="520700" y="5762625"/>
          <p14:tracePt t="58232" x="520700" y="5780088"/>
          <p14:tracePt t="58243" x="520700" y="5799138"/>
          <p14:tracePt t="58255" x="520700" y="5807075"/>
          <p14:tracePt t="58266" x="520700" y="5816600"/>
          <p14:tracePt t="58345" x="530225" y="5835650"/>
          <p14:tracePt t="58356" x="530225" y="5843588"/>
          <p14:tracePt t="58367" x="530225" y="5853113"/>
          <p14:tracePt t="58378" x="530225" y="5862638"/>
          <p14:tracePt t="58469" x="530225" y="5872163"/>
          <p14:tracePt t="58480" x="530225" y="5889625"/>
          <p14:tracePt t="63647" x="328613" y="5991225"/>
          <p14:tracePt t="63664" x="319088" y="5999163"/>
          <p14:tracePt t="63666" x="311150" y="6018213"/>
          <p14:tracePt t="63680" x="301625" y="6027738"/>
          <p14:tracePt t="63689" x="292100" y="6027738"/>
          <p14:tracePt t="63745" x="292100" y="6035675"/>
          <p14:tracePt t="63768" x="282575" y="6054725"/>
          <p14:tracePt t="63781" x="282575" y="6064250"/>
          <p14:tracePt t="63790" x="274638" y="6100763"/>
          <p14:tracePt t="63801" x="274638" y="6127750"/>
          <p14:tracePt t="63812" x="274638" y="6145213"/>
          <p14:tracePt t="63823" x="274638" y="6173788"/>
          <p14:tracePt t="63835" x="265113" y="6200775"/>
          <p14:tracePt t="63846" x="255588" y="6218238"/>
          <p14:tracePt t="63858" x="246063" y="6237288"/>
          <p14:tracePt t="63869" x="238125" y="6254750"/>
          <p14:tracePt t="63880" x="219075" y="6291263"/>
          <p14:tracePt t="63892" x="209550" y="6300788"/>
          <p14:tracePt t="63902" x="209550" y="6310313"/>
          <p14:tracePt t="63924" x="201613" y="6319838"/>
          <p14:tracePt t="63940" x="201613" y="6337300"/>
          <p14:tracePt t="63947" x="192088" y="6356350"/>
          <p14:tracePt t="63958" x="192088" y="6364288"/>
          <p14:tracePt t="63970" x="192088" y="6383338"/>
          <p14:tracePt t="63981" x="192088" y="6400800"/>
          <p14:tracePt t="63992" x="192088" y="6419850"/>
          <p14:tracePt t="64004" x="201613" y="6437313"/>
          <p14:tracePt t="64017" x="209550" y="6465888"/>
          <p14:tracePt t="64026" x="219075" y="6483350"/>
          <p14:tracePt t="64037" x="228600" y="6502400"/>
          <p14:tracePt t="64049" x="238125" y="6519863"/>
          <p14:tracePt t="64059" x="246063" y="6529388"/>
          <p14:tracePt t="64071" x="246063" y="6538913"/>
          <p14:tracePt t="64082" x="255588" y="6538913"/>
          <p14:tracePt t="64117" x="265113" y="6546850"/>
          <p14:tracePt t="64146" x="274638" y="6546850"/>
          <p14:tracePt t="64152" x="282575" y="6556375"/>
          <p14:tracePt t="64173" x="292100" y="6565900"/>
          <p14:tracePt t="64196" x="311150" y="6565900"/>
          <p14:tracePt t="64206" x="319088" y="6575425"/>
          <p14:tracePt t="64218" x="328613" y="6592888"/>
          <p14:tracePt t="64229" x="338138" y="6611938"/>
          <p14:tracePt t="64240" x="347663" y="6611938"/>
          <p14:tracePt t="64251" x="355600" y="6619875"/>
          <p14:tracePt t="64307" x="355600" y="6629400"/>
          <p14:tracePt t="64331" x="365125" y="6638925"/>
          <p14:tracePt t="64343" x="365125" y="6648450"/>
          <p14:tracePt t="75376" x="338138" y="6684963"/>
          <p14:tracePt t="75670" x="338138" y="6721475"/>
          <p14:tracePt t="75682" x="338138" y="6784975"/>
          <p14:tracePt t="75693" x="365125" y="6848475"/>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BD6205-1A59-4BE3-BDE7-52FD31C22F8A}"/>
              </a:ext>
            </a:extLst>
          </p:cNvPr>
          <p:cNvSpPr>
            <a:spLocks noGrp="1"/>
          </p:cNvSpPr>
          <p:nvPr>
            <p:ph type="ctrTitle"/>
          </p:nvPr>
        </p:nvSpPr>
        <p:spPr>
          <a:xfrm>
            <a:off x="1386865" y="818984"/>
            <a:ext cx="6596245" cy="3268520"/>
          </a:xfrm>
        </p:spPr>
        <p:txBody>
          <a:bodyPr vert="horz" lIns="91440" tIns="45720" rIns="91440" bIns="45720" rtlCol="0">
            <a:normAutofit/>
          </a:bodyPr>
          <a:lstStyle/>
          <a:p>
            <a:pPr algn="r"/>
            <a:r>
              <a:rPr lang="en-US" sz="3700" kern="1200">
                <a:solidFill>
                  <a:srgbClr val="FFFFFF"/>
                </a:solidFill>
                <a:latin typeface="+mj-lt"/>
                <a:ea typeface="+mj-ea"/>
                <a:cs typeface="+mj-cs"/>
              </a:rPr>
              <a:t>Decision-making in the development of RWE for regulatory submissions:</a:t>
            </a:r>
            <a:br>
              <a:rPr lang="en-US" sz="3700" kern="1200">
                <a:solidFill>
                  <a:srgbClr val="FFFFFF"/>
                </a:solidFill>
                <a:latin typeface="+mj-lt"/>
                <a:ea typeface="+mj-ea"/>
                <a:cs typeface="+mj-cs"/>
              </a:rPr>
            </a:br>
            <a:br>
              <a:rPr lang="en-US" sz="3700" kern="1200">
                <a:solidFill>
                  <a:srgbClr val="FFFFFF"/>
                </a:solidFill>
                <a:latin typeface="+mj-lt"/>
                <a:ea typeface="+mj-ea"/>
                <a:cs typeface="+mj-cs"/>
              </a:rPr>
            </a:br>
            <a:r>
              <a:rPr lang="en-US" sz="3700" kern="1200">
                <a:solidFill>
                  <a:srgbClr val="FFFFFF"/>
                </a:solidFill>
                <a:latin typeface="+mj-lt"/>
                <a:ea typeface="+mj-ea"/>
                <a:cs typeface="+mj-cs"/>
              </a:rPr>
              <a:t> Tacrolimus-Lung Transplant indication expansion </a:t>
            </a:r>
          </a:p>
        </p:txBody>
      </p:sp>
      <p:sp>
        <p:nvSpPr>
          <p:cNvPr id="23"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931FFF26-AE37-48D8-90C6-38618B358196}"/>
              </a:ext>
            </a:extLst>
          </p:cNvPr>
          <p:cNvSpPr>
            <a:spLocks noGrp="1"/>
          </p:cNvSpPr>
          <p:nvPr>
            <p:ph type="subTitle" idx="1"/>
          </p:nvPr>
        </p:nvSpPr>
        <p:spPr>
          <a:xfrm>
            <a:off x="1931874" y="4797188"/>
            <a:ext cx="6051236" cy="1241828"/>
          </a:xfrm>
        </p:spPr>
        <p:txBody>
          <a:bodyPr vert="horz" lIns="91440" tIns="45720" rIns="91440" bIns="45720" rtlCol="0">
            <a:normAutofit/>
          </a:bodyPr>
          <a:lstStyle/>
          <a:p>
            <a:pPr algn="r">
              <a:spcAft>
                <a:spcPts val="600"/>
              </a:spcAft>
            </a:pPr>
            <a:r>
              <a:rPr lang="en-US" sz="1900">
                <a:solidFill>
                  <a:srgbClr val="FFFFFF"/>
                </a:solidFill>
              </a:rPr>
              <a:t>David Nimke, DrPH, MPH</a:t>
            </a:r>
            <a:br>
              <a:rPr lang="en-US" sz="1900">
                <a:solidFill>
                  <a:srgbClr val="FFFFFF"/>
                </a:solidFill>
              </a:rPr>
            </a:br>
            <a:r>
              <a:rPr lang="en-US" sz="1900">
                <a:solidFill>
                  <a:srgbClr val="FFFFFF"/>
                </a:solidFill>
              </a:rPr>
              <a:t>Senior Director of Real-World Evidence, US</a:t>
            </a:r>
            <a:br>
              <a:rPr lang="en-US" sz="1900">
                <a:solidFill>
                  <a:srgbClr val="FFFFFF"/>
                </a:solidFill>
              </a:rPr>
            </a:br>
            <a:r>
              <a:rPr lang="en-US" sz="1900">
                <a:solidFill>
                  <a:srgbClr val="FFFFFF"/>
                </a:solidFill>
              </a:rPr>
              <a:t>Advanced Informatics and Analytics</a:t>
            </a:r>
            <a:br>
              <a:rPr lang="en-US" sz="1900">
                <a:solidFill>
                  <a:srgbClr val="FFFFFF"/>
                </a:solidFill>
              </a:rPr>
            </a:br>
            <a:r>
              <a:rPr lang="en-US" sz="1900">
                <a:solidFill>
                  <a:srgbClr val="FFFFFF"/>
                </a:solidFill>
              </a:rPr>
              <a:t>October 2021</a:t>
            </a:r>
          </a:p>
          <a:p>
            <a:pPr indent="-228600" algn="r">
              <a:buFont typeface="Arial" panose="020B0604020202020204" pitchFamily="34" charset="0"/>
              <a:buChar char="•"/>
            </a:pPr>
            <a:endParaRPr lang="en-US" sz="190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007082"/>
      </p:ext>
    </p:extLst>
  </p:cSld>
  <p:clrMapOvr>
    <a:masterClrMapping/>
  </p:clrMapOvr>
  <mc:AlternateContent xmlns:mc="http://schemas.openxmlformats.org/markup-compatibility/2006" xmlns:p14="http://schemas.microsoft.com/office/powerpoint/2010/main">
    <mc:Choice Requires="p14">
      <p:transition spd="slow" p14:dur="2000" advTm="8971"/>
    </mc:Choice>
    <mc:Fallback xmlns="">
      <p:transition spd="slow" advTm="897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Title 1">
            <a:extLst>
              <a:ext uri="{FF2B5EF4-FFF2-40B4-BE49-F238E27FC236}">
                <a16:creationId xmlns:a16="http://schemas.microsoft.com/office/drawing/2014/main" id="{73F618A1-4409-4BF7-90FC-1A900BED9AE8}"/>
              </a:ext>
            </a:extLst>
          </p:cNvPr>
          <p:cNvSpPr>
            <a:spLocks noGrp="1"/>
          </p:cNvSpPr>
          <p:nvPr>
            <p:ph type="title"/>
          </p:nvPr>
        </p:nvSpPr>
        <p:spPr>
          <a:xfrm>
            <a:off x="1371599" y="294538"/>
            <a:ext cx="9895951" cy="1033669"/>
          </a:xfrm>
        </p:spPr>
        <p:txBody>
          <a:bodyPr>
            <a:normAutofit/>
          </a:bodyPr>
          <a:lstStyle/>
          <a:p>
            <a:r>
              <a:rPr lang="en-US" altLang="ja-JP" sz="4000">
                <a:solidFill>
                  <a:srgbClr val="FFFFFF"/>
                </a:solidFill>
                <a:latin typeface="Calibri" panose="020F0502020204030204" pitchFamily="34" charset="0"/>
                <a:cs typeface="Calibri" panose="020F0502020204030204" pitchFamily="34" charset="0"/>
              </a:rPr>
              <a:t>Speakers &amp; Agenda</a:t>
            </a:r>
            <a:endParaRPr lang="en-US" sz="4000">
              <a:solidFill>
                <a:srgbClr val="FFFFFF"/>
              </a:solidFill>
            </a:endParaRPr>
          </a:p>
        </p:txBody>
      </p:sp>
      <p:graphicFrame>
        <p:nvGraphicFramePr>
          <p:cNvPr id="5" name="Table 5">
            <a:extLst>
              <a:ext uri="{FF2B5EF4-FFF2-40B4-BE49-F238E27FC236}">
                <a16:creationId xmlns:a16="http://schemas.microsoft.com/office/drawing/2014/main" id="{D7FCC3CD-5CA6-46BA-874D-7A127373D28E}"/>
              </a:ext>
            </a:extLst>
          </p:cNvPr>
          <p:cNvGraphicFramePr>
            <a:graphicFrameLocks noGrp="1"/>
          </p:cNvGraphicFramePr>
          <p:nvPr/>
        </p:nvGraphicFramePr>
        <p:xfrm>
          <a:off x="459351" y="1715786"/>
          <a:ext cx="11242914" cy="4943412"/>
        </p:xfrm>
        <a:graphic>
          <a:graphicData uri="http://schemas.openxmlformats.org/drawingml/2006/table">
            <a:tbl>
              <a:tblPr firstRow="1" bandRow="1">
                <a:tableStyleId>{2D5ABB26-0587-4C30-8999-92F81FD0307C}</a:tableStyleId>
              </a:tblPr>
              <a:tblGrid>
                <a:gridCol w="1122869">
                  <a:extLst>
                    <a:ext uri="{9D8B030D-6E8A-4147-A177-3AD203B41FA5}">
                      <a16:colId xmlns:a16="http://schemas.microsoft.com/office/drawing/2014/main" val="1338011302"/>
                    </a:ext>
                  </a:extLst>
                </a:gridCol>
                <a:gridCol w="10120045">
                  <a:extLst>
                    <a:ext uri="{9D8B030D-6E8A-4147-A177-3AD203B41FA5}">
                      <a16:colId xmlns:a16="http://schemas.microsoft.com/office/drawing/2014/main" val="3520892525"/>
                    </a:ext>
                  </a:extLst>
                </a:gridCol>
              </a:tblGrid>
              <a:tr h="339045">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Richard Croy, Global Statistical Lead (</a:t>
                      </a:r>
                      <a:r>
                        <a:rPr lang="en-US" sz="1600" b="1" dirty="0"/>
                        <a:t>Astellas</a:t>
                      </a:r>
                      <a:r>
                        <a:rPr lang="en-US" sz="1600" dirty="0"/>
                        <a:t> Development)</a:t>
                      </a:r>
                    </a:p>
                  </a:txBody>
                  <a:tcPr/>
                </a:tc>
                <a:extLst>
                  <a:ext uri="{0D108BD9-81ED-4DB2-BD59-A6C34878D82A}">
                    <a16:rowId xmlns:a16="http://schemas.microsoft.com/office/drawing/2014/main" val="4257295219"/>
                  </a:ext>
                </a:extLst>
              </a:tr>
              <a:tr h="770562">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Introduction: Disease Area, Timeline, Context via FDA RWE framework. Regulatory interactions &amp; submission contents</a:t>
                      </a:r>
                    </a:p>
                  </a:txBody>
                  <a:tcPr/>
                </a:tc>
                <a:extLst>
                  <a:ext uri="{0D108BD9-81ED-4DB2-BD59-A6C34878D82A}">
                    <a16:rowId xmlns:a16="http://schemas.microsoft.com/office/drawing/2014/main" val="1105995572"/>
                  </a:ext>
                </a:extLst>
              </a:tr>
              <a:tr h="272441">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David Nimke, RWE-US Lead (</a:t>
                      </a:r>
                      <a:r>
                        <a:rPr lang="en-US" sz="1600" b="1" dirty="0"/>
                        <a:t>Astellas</a:t>
                      </a:r>
                      <a:r>
                        <a:rPr lang="en-US" sz="1600" dirty="0"/>
                        <a:t> AIA RWD &amp; RWE)</a:t>
                      </a:r>
                    </a:p>
                  </a:txBody>
                  <a:tcPr/>
                </a:tc>
                <a:extLst>
                  <a:ext uri="{0D108BD9-81ED-4DB2-BD59-A6C34878D82A}">
                    <a16:rowId xmlns:a16="http://schemas.microsoft.com/office/drawing/2014/main" val="1568817633"/>
                  </a:ext>
                </a:extLst>
              </a:tr>
              <a:tr h="7743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How appropriate RWD source was identified &amp; selected. Potential &amp; actual complications. The study design and planned analysis methods.</a:t>
                      </a:r>
                    </a:p>
                  </a:txBody>
                  <a:tcPr/>
                </a:tc>
                <a:extLst>
                  <a:ext uri="{0D108BD9-81ED-4DB2-BD59-A6C34878D82A}">
                    <a16:rowId xmlns:a16="http://schemas.microsoft.com/office/drawing/2014/main" val="2819951615"/>
                  </a:ext>
                </a:extLst>
              </a:tr>
              <a:tr h="2671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Josie Wolfram, Clinical Development Applications Lead (</a:t>
                      </a:r>
                      <a:r>
                        <a:rPr lang="en-US" sz="1600" b="1" dirty="0"/>
                        <a:t>Astellas</a:t>
                      </a:r>
                      <a:r>
                        <a:rPr lang="en-US" sz="1600" dirty="0"/>
                        <a:t> AIA RWD &amp; RWE)</a:t>
                      </a:r>
                    </a:p>
                  </a:txBody>
                  <a:tcPr/>
                </a:tc>
                <a:extLst>
                  <a:ext uri="{0D108BD9-81ED-4DB2-BD59-A6C34878D82A}">
                    <a16:rowId xmlns:a16="http://schemas.microsoft.com/office/drawing/2014/main" val="1448819747"/>
                  </a:ext>
                </a:extLst>
              </a:tr>
              <a:tr h="784603">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Study analysis &amp; reporting, and the journey to the agreed label. Operational considerations related to study conduct and quality. </a:t>
                      </a:r>
                    </a:p>
                  </a:txBody>
                  <a:tcPr/>
                </a:tc>
                <a:extLst>
                  <a:ext uri="{0D108BD9-81ED-4DB2-BD59-A6C34878D82A}">
                    <a16:rowId xmlns:a16="http://schemas.microsoft.com/office/drawing/2014/main" val="2213282601"/>
                  </a:ext>
                </a:extLst>
              </a:tr>
              <a:tr h="3070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 Weaver, Statistician (</a:t>
                      </a:r>
                      <a:r>
                        <a:rPr lang="en-US" sz="1600" b="1" dirty="0"/>
                        <a:t>CDRG</a:t>
                      </a:r>
                      <a:r>
                        <a:rPr lang="en-US" sz="1600" dirty="0"/>
                        <a:t>)</a:t>
                      </a:r>
                    </a:p>
                  </a:txBody>
                  <a:tcPr/>
                </a:tc>
                <a:extLst>
                  <a:ext uri="{0D108BD9-81ED-4DB2-BD59-A6C34878D82A}">
                    <a16:rowId xmlns:a16="http://schemas.microsoft.com/office/drawing/2014/main" val="2657919737"/>
                  </a:ext>
                </a:extLst>
              </a:tr>
              <a:tr h="538024">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Vendor perspective</a:t>
                      </a:r>
                    </a:p>
                  </a:txBody>
                  <a:tcPr/>
                </a:tc>
                <a:extLst>
                  <a:ext uri="{0D108BD9-81ED-4DB2-BD59-A6C34878D82A}">
                    <a16:rowId xmlns:a16="http://schemas.microsoft.com/office/drawing/2014/main" val="2458853142"/>
                  </a:ext>
                </a:extLst>
              </a:tr>
              <a:tr h="295558">
                <a:tc>
                  <a:txBody>
                    <a:bodyPr/>
                    <a:lstStyle/>
                    <a:p>
                      <a:r>
                        <a:rPr lang="en-US" sz="1600" b="1" dirty="0"/>
                        <a:t>Speaker: </a:t>
                      </a:r>
                    </a:p>
                  </a:txBody>
                  <a:tcPr/>
                </a:tc>
                <a:tc>
                  <a:txBody>
                    <a:bodyPr/>
                    <a:lstStyle/>
                    <a:p>
                      <a:r>
                        <a:rPr lang="en-US" sz="1600" dirty="0"/>
                        <a:t>Tae Hyun (Ryan) Jung, Biostatistics Reviewer (</a:t>
                      </a:r>
                      <a:r>
                        <a:rPr lang="en-US" sz="1600" b="1" dirty="0"/>
                        <a:t>FDA</a:t>
                      </a:r>
                      <a:r>
                        <a:rPr lang="en-US" sz="1600" dirty="0"/>
                        <a:t>)</a:t>
                      </a:r>
                    </a:p>
                  </a:txBody>
                  <a:tcPr/>
                </a:tc>
                <a:extLst>
                  <a:ext uri="{0D108BD9-81ED-4DB2-BD59-A6C34878D82A}">
                    <a16:rowId xmlns:a16="http://schemas.microsoft.com/office/drawing/2014/main" val="940796507"/>
                  </a:ext>
                </a:extLst>
              </a:tr>
              <a:tr h="3957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Regulatory perspective</a:t>
                      </a:r>
                    </a:p>
                  </a:txBody>
                  <a:tcPr/>
                </a:tc>
                <a:extLst>
                  <a:ext uri="{0D108BD9-81ED-4DB2-BD59-A6C34878D82A}">
                    <a16:rowId xmlns:a16="http://schemas.microsoft.com/office/drawing/2014/main" val="3454245159"/>
                  </a:ext>
                </a:extLst>
              </a:tr>
            </a:tbl>
          </a:graphicData>
        </a:graphic>
      </p:graphicFrame>
      <p:sp>
        <p:nvSpPr>
          <p:cNvPr id="3" name="Rectangle 2">
            <a:extLst>
              <a:ext uri="{FF2B5EF4-FFF2-40B4-BE49-F238E27FC236}">
                <a16:creationId xmlns:a16="http://schemas.microsoft.com/office/drawing/2014/main" id="{EBE1EA37-E817-4563-86D2-D3E8BC14B1CE}"/>
              </a:ext>
            </a:extLst>
          </p:cNvPr>
          <p:cNvSpPr/>
          <p:nvPr/>
        </p:nvSpPr>
        <p:spPr>
          <a:xfrm>
            <a:off x="489735" y="2731770"/>
            <a:ext cx="11242914" cy="1017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4" name="Slide Number Placeholder 3">
            <a:extLst>
              <a:ext uri="{FF2B5EF4-FFF2-40B4-BE49-F238E27FC236}">
                <a16:creationId xmlns:a16="http://schemas.microsoft.com/office/drawing/2014/main" id="{66ABA3B3-B28D-4B7F-A79C-9EF14C04B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945E4-9100-42A6-8C62-06FA98C479F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938406020"/>
      </p:ext>
    </p:extLst>
  </p:cSld>
  <p:clrMapOvr>
    <a:masterClrMapping/>
  </p:clrMapOvr>
  <mc:AlternateContent xmlns:mc="http://schemas.openxmlformats.org/markup-compatibility/2006" xmlns:p14="http://schemas.microsoft.com/office/powerpoint/2010/main">
    <mc:Choice Requires="p14">
      <p:transition spd="slow" p14:dur="2000" advTm="38803"/>
    </mc:Choice>
    <mc:Fallback xmlns="">
      <p:transition spd="slow" advTm="388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114FD0-F7D9-4A0E-A42C-9243FFFE85D2}"/>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lang="en-US" sz="4000">
                <a:solidFill>
                  <a:srgbClr val="FFFFFF"/>
                </a:solidFill>
              </a:rPr>
              <a:t>Anticipated evidence needs</a:t>
            </a:r>
            <a:endParaRPr lang="en-US" sz="4000" dirty="0">
              <a:solidFill>
                <a:srgbClr val="FFFFFF"/>
              </a:solidFill>
            </a:endParaRPr>
          </a:p>
        </p:txBody>
      </p:sp>
      <p:graphicFrame>
        <p:nvGraphicFramePr>
          <p:cNvPr id="5" name="Table 5">
            <a:extLst>
              <a:ext uri="{FF2B5EF4-FFF2-40B4-BE49-F238E27FC236}">
                <a16:creationId xmlns:a16="http://schemas.microsoft.com/office/drawing/2014/main" id="{6065DE3E-4613-48AC-BF66-148D4682AC6C}"/>
              </a:ext>
            </a:extLst>
          </p:cNvPr>
          <p:cNvGraphicFramePr>
            <a:graphicFrameLocks noGrp="1"/>
          </p:cNvGraphicFramePr>
          <p:nvPr/>
        </p:nvGraphicFramePr>
        <p:xfrm>
          <a:off x="376690" y="1991871"/>
          <a:ext cx="11430997" cy="4632960"/>
        </p:xfrm>
        <a:graphic>
          <a:graphicData uri="http://schemas.openxmlformats.org/drawingml/2006/table">
            <a:tbl>
              <a:tblPr firstRow="1" bandRow="1">
                <a:tableStyleId>{5C22544A-7EE6-4342-B048-85BDC9FD1C3A}</a:tableStyleId>
              </a:tblPr>
              <a:tblGrid>
                <a:gridCol w="2446022">
                  <a:extLst>
                    <a:ext uri="{9D8B030D-6E8A-4147-A177-3AD203B41FA5}">
                      <a16:colId xmlns:a16="http://schemas.microsoft.com/office/drawing/2014/main" val="3175182340"/>
                    </a:ext>
                  </a:extLst>
                </a:gridCol>
                <a:gridCol w="2336301">
                  <a:extLst>
                    <a:ext uri="{9D8B030D-6E8A-4147-A177-3AD203B41FA5}">
                      <a16:colId xmlns:a16="http://schemas.microsoft.com/office/drawing/2014/main" val="129793012"/>
                    </a:ext>
                  </a:extLst>
                </a:gridCol>
                <a:gridCol w="4322917">
                  <a:extLst>
                    <a:ext uri="{9D8B030D-6E8A-4147-A177-3AD203B41FA5}">
                      <a16:colId xmlns:a16="http://schemas.microsoft.com/office/drawing/2014/main" val="1656083629"/>
                    </a:ext>
                  </a:extLst>
                </a:gridCol>
                <a:gridCol w="2325757">
                  <a:extLst>
                    <a:ext uri="{9D8B030D-6E8A-4147-A177-3AD203B41FA5}">
                      <a16:colId xmlns:a16="http://schemas.microsoft.com/office/drawing/2014/main" val="323205905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Exposure</a:t>
                      </a:r>
                    </a:p>
                    <a:p>
                      <a:endParaRPr lang="en-US" dirty="0"/>
                    </a:p>
                  </a:txBody>
                  <a:tcP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Baseline Information</a:t>
                      </a:r>
                    </a:p>
                    <a:p>
                      <a:endParaRPr lang="en-US" dirty="0"/>
                    </a:p>
                  </a:txBody>
                  <a:tcP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Safety Outcomes</a:t>
                      </a:r>
                    </a:p>
                    <a:p>
                      <a:endParaRPr lang="en-US" dirty="0"/>
                    </a:p>
                  </a:txBody>
                  <a:tcP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Effectiveness Outcomes</a:t>
                      </a:r>
                    </a:p>
                    <a:p>
                      <a:endParaRPr lang="en-US" dirty="0"/>
                    </a:p>
                  </a:txBody>
                  <a:tcPr>
                    <a:solidFill>
                      <a:schemeClr val="accent1">
                        <a:lumMod val="50000"/>
                      </a:schemeClr>
                    </a:solidFill>
                  </a:tcPr>
                </a:tc>
                <a:extLst>
                  <a:ext uri="{0D108BD9-81ED-4DB2-BD59-A6C34878D82A}">
                    <a16:rowId xmlns:a16="http://schemas.microsoft.com/office/drawing/2014/main" val="2847694977"/>
                  </a:ext>
                </a:extLst>
              </a:tr>
              <a:tr h="999439">
                <a:tc>
                  <a:txBody>
                    <a:bodyPr/>
                    <a:lstStyle/>
                    <a:p>
                      <a:pPr marL="285750" lvl="2" indent="-285750">
                        <a:buFont typeface="Arial" panose="020B0604020202020204" pitchFamily="34" charset="0"/>
                        <a:buChar char="•"/>
                      </a:pPr>
                      <a:r>
                        <a:rPr lang="en-US" sz="1800" dirty="0"/>
                        <a:t>Immunosuppression regimen</a:t>
                      </a:r>
                    </a:p>
                    <a:p>
                      <a:pPr marL="285750" lvl="2" indent="-285750">
                        <a:buFont typeface="Arial" panose="020B0604020202020204" pitchFamily="34" charset="0"/>
                        <a:buChar char="•"/>
                      </a:pPr>
                      <a:r>
                        <a:rPr lang="en-US" sz="1800" dirty="0"/>
                        <a:t>Agents</a:t>
                      </a:r>
                    </a:p>
                    <a:p>
                      <a:pPr marL="285750" lvl="2" indent="-285750">
                        <a:buFont typeface="Arial" panose="020B0604020202020204" pitchFamily="34" charset="0"/>
                        <a:buChar char="•"/>
                      </a:pPr>
                      <a:r>
                        <a:rPr lang="en-US" sz="1800" dirty="0"/>
                        <a:t>Dosing</a:t>
                      </a:r>
                    </a:p>
                    <a:p>
                      <a:pPr marL="285750" lvl="2" indent="-285750">
                        <a:buFont typeface="Arial" panose="020B0604020202020204" pitchFamily="34" charset="0"/>
                        <a:buChar char="•"/>
                      </a:pPr>
                      <a:r>
                        <a:rPr lang="en-US" sz="1800" dirty="0"/>
                        <a:t>Trough </a:t>
                      </a:r>
                    </a:p>
                    <a:p>
                      <a:endParaRPr lang="en-US" dirty="0"/>
                    </a:p>
                  </a:txBody>
                  <a:tcPr/>
                </a:tc>
                <a:tc>
                  <a:txBody>
                    <a:bodyPr/>
                    <a:lstStyle/>
                    <a:p>
                      <a:pPr marL="285750" lvl="2" indent="-285750">
                        <a:buFont typeface="Arial" panose="020B0604020202020204" pitchFamily="34" charset="0"/>
                        <a:buChar char="•"/>
                      </a:pPr>
                      <a:r>
                        <a:rPr lang="en-US" sz="1800" dirty="0"/>
                        <a:t>Single vs. double lung transplant</a:t>
                      </a:r>
                    </a:p>
                    <a:p>
                      <a:pPr marL="285750" lvl="2" indent="-285750">
                        <a:buFont typeface="Arial" panose="020B0604020202020204" pitchFamily="34" charset="0"/>
                        <a:buChar char="•"/>
                      </a:pPr>
                      <a:r>
                        <a:rPr lang="en-US" sz="1800" dirty="0"/>
                        <a:t>Year of transplant</a:t>
                      </a:r>
                    </a:p>
                    <a:p>
                      <a:pPr marL="285750" lvl="2" indent="-285750">
                        <a:buFont typeface="Arial" panose="020B0604020202020204" pitchFamily="34" charset="0"/>
                        <a:buChar char="•"/>
                      </a:pPr>
                      <a:r>
                        <a:rPr lang="en-US" sz="1800" dirty="0"/>
                        <a:t>Age</a:t>
                      </a:r>
                    </a:p>
                    <a:p>
                      <a:pPr marL="285750" lvl="2" indent="-285750">
                        <a:buFont typeface="Arial" panose="020B0604020202020204" pitchFamily="34" charset="0"/>
                        <a:buChar char="•"/>
                      </a:pPr>
                      <a:r>
                        <a:rPr lang="en-US" sz="1800" dirty="0"/>
                        <a:t>Gender</a:t>
                      </a:r>
                    </a:p>
                    <a:p>
                      <a:pPr marL="285750" lvl="2" indent="-285750">
                        <a:buFont typeface="Arial" panose="020B0604020202020204" pitchFamily="34" charset="0"/>
                        <a:buChar char="•"/>
                      </a:pPr>
                      <a:r>
                        <a:rPr lang="en-US" sz="1800" dirty="0"/>
                        <a:t>Reason for transplant</a:t>
                      </a:r>
                    </a:p>
                    <a:p>
                      <a:pPr marL="285750" lvl="2" indent="-285750">
                        <a:buFont typeface="Arial" panose="020B0604020202020204" pitchFamily="34" charset="0"/>
                        <a:buChar char="•"/>
                      </a:pPr>
                      <a:r>
                        <a:rPr lang="en-US" sz="1800" dirty="0"/>
                        <a:t>Presence of IL2-r antibody induction </a:t>
                      </a:r>
                    </a:p>
                    <a:p>
                      <a:endParaRPr lang="en-US" dirty="0"/>
                    </a:p>
                  </a:txBody>
                  <a:tcPr/>
                </a:tc>
                <a:tc>
                  <a:txBody>
                    <a:bodyPr/>
                    <a:lstStyle/>
                    <a:p>
                      <a:pPr marL="285750" lvl="2" indent="-285750">
                        <a:buFont typeface="Arial" panose="020B0604020202020204" pitchFamily="34" charset="0"/>
                        <a:buChar char="•"/>
                      </a:pPr>
                      <a:r>
                        <a:rPr lang="en-US" sz="1800" dirty="0"/>
                        <a:t>Cause of death</a:t>
                      </a:r>
                    </a:p>
                    <a:p>
                      <a:pPr marL="285750" lvl="2" indent="-285750">
                        <a:buFont typeface="Arial" panose="020B0604020202020204" pitchFamily="34" charset="0"/>
                        <a:buChar char="•"/>
                      </a:pPr>
                      <a:r>
                        <a:rPr lang="en-US" sz="1800" dirty="0"/>
                        <a:t>Infections (bacterial, viral, fungal)</a:t>
                      </a:r>
                    </a:p>
                    <a:p>
                      <a:pPr marL="285750" lvl="2" indent="-285750">
                        <a:buFont typeface="Arial" panose="020B0604020202020204" pitchFamily="34" charset="0"/>
                        <a:buChar char="•"/>
                      </a:pPr>
                      <a:r>
                        <a:rPr lang="en-US" sz="1800" dirty="0"/>
                        <a:t>Drug-treated hyperlipidemia</a:t>
                      </a:r>
                    </a:p>
                    <a:p>
                      <a:pPr marL="285750" lvl="2" indent="-285750">
                        <a:buFont typeface="Arial" panose="020B0604020202020204" pitchFamily="34" charset="0"/>
                        <a:buChar char="•"/>
                      </a:pPr>
                      <a:r>
                        <a:rPr lang="en-US" sz="1800" dirty="0"/>
                        <a:t>Symptomatic bone disease</a:t>
                      </a:r>
                    </a:p>
                    <a:p>
                      <a:pPr marL="285750" lvl="2" indent="-285750">
                        <a:buFont typeface="Arial" panose="020B0604020202020204" pitchFamily="34" charset="0"/>
                        <a:buChar char="•"/>
                      </a:pPr>
                      <a:r>
                        <a:rPr lang="en-US" sz="1800" dirty="0"/>
                        <a:t>Chronic liver disease</a:t>
                      </a:r>
                    </a:p>
                    <a:p>
                      <a:pPr marL="285750" lvl="2" indent="-285750">
                        <a:buFont typeface="Arial" panose="020B0604020202020204" pitchFamily="34" charset="0"/>
                        <a:buChar char="•"/>
                      </a:pPr>
                      <a:r>
                        <a:rPr lang="en-US" sz="1800" dirty="0"/>
                        <a:t>Cataracts</a:t>
                      </a:r>
                    </a:p>
                    <a:p>
                      <a:pPr marL="285750" lvl="2" indent="-285750">
                        <a:buFont typeface="Arial" panose="020B0604020202020204" pitchFamily="34" charset="0"/>
                        <a:buChar char="•"/>
                      </a:pPr>
                      <a:r>
                        <a:rPr lang="en-US" sz="1800" dirty="0"/>
                        <a:t>Diabetes</a:t>
                      </a:r>
                    </a:p>
                    <a:p>
                      <a:pPr marL="285750" lvl="2" indent="-285750">
                        <a:buFont typeface="Arial" panose="020B0604020202020204" pitchFamily="34" charset="0"/>
                        <a:buChar char="•"/>
                      </a:pPr>
                      <a:r>
                        <a:rPr lang="en-US" sz="1800" dirty="0"/>
                        <a:t>Renal dysfunction</a:t>
                      </a:r>
                    </a:p>
                    <a:p>
                      <a:pPr marL="285750" lvl="2" indent="-285750">
                        <a:buFont typeface="Arial" panose="020B0604020202020204" pitchFamily="34" charset="0"/>
                        <a:buChar char="•"/>
                      </a:pPr>
                      <a:r>
                        <a:rPr lang="en-US" sz="1800" dirty="0"/>
                        <a:t>Stroke</a:t>
                      </a:r>
                    </a:p>
                    <a:p>
                      <a:pPr marL="285750" lvl="2" indent="-285750">
                        <a:buFont typeface="Arial" panose="020B0604020202020204" pitchFamily="34" charset="0"/>
                        <a:buChar char="•"/>
                      </a:pPr>
                      <a:r>
                        <a:rPr lang="en-US" sz="1800" dirty="0"/>
                        <a:t>Drug-treated hypertension</a:t>
                      </a:r>
                    </a:p>
                    <a:p>
                      <a:pPr marL="285750" lvl="2" indent="-285750">
                        <a:buFont typeface="Arial" panose="020B0604020202020204" pitchFamily="34" charset="0"/>
                        <a:buChar char="•"/>
                      </a:pPr>
                      <a:r>
                        <a:rPr lang="en-US" sz="1800" dirty="0"/>
                        <a:t>Malignancy (overall and PTLD)</a:t>
                      </a:r>
                    </a:p>
                    <a:p>
                      <a:pPr marL="285750" lvl="2" indent="-285750">
                        <a:buFont typeface="Arial" panose="020B0604020202020204" pitchFamily="34" charset="0"/>
                        <a:buChar char="•"/>
                      </a:pPr>
                      <a:r>
                        <a:rPr lang="en-US" sz="1800" dirty="0"/>
                        <a:t>Discontinuation of immunosuppression therapy</a:t>
                      </a:r>
                    </a:p>
                  </a:txBody>
                  <a:tcPr/>
                </a:tc>
                <a:tc>
                  <a:txBody>
                    <a:bodyPr/>
                    <a:lstStyle/>
                    <a:p>
                      <a:pPr marL="285750" lvl="2" indent="-285750">
                        <a:buFont typeface="Arial" panose="020B0604020202020204" pitchFamily="34" charset="0"/>
                        <a:buChar char="•"/>
                        <a:defRPr/>
                      </a:pPr>
                      <a:r>
                        <a:rPr lang="en-US" sz="1800" dirty="0"/>
                        <a:t>Rejection </a:t>
                      </a:r>
                    </a:p>
                    <a:p>
                      <a:pPr marL="285750" lvl="2" indent="-285750">
                        <a:buFont typeface="Arial" panose="020B0604020202020204" pitchFamily="34" charset="0"/>
                        <a:buChar char="•"/>
                        <a:defRPr/>
                      </a:pPr>
                      <a:r>
                        <a:rPr lang="en-US" sz="1800" dirty="0"/>
                        <a:t>Treated rejection</a:t>
                      </a:r>
                    </a:p>
                    <a:p>
                      <a:pPr marL="285750" lvl="2" indent="-285750">
                        <a:buFont typeface="Arial" panose="020B0604020202020204" pitchFamily="34" charset="0"/>
                        <a:buChar char="•"/>
                        <a:defRPr/>
                      </a:pPr>
                      <a:r>
                        <a:rPr lang="en-US" sz="1800" dirty="0"/>
                        <a:t>BOS</a:t>
                      </a:r>
                    </a:p>
                    <a:p>
                      <a:pPr marL="285750" lvl="2" indent="-285750">
                        <a:buFont typeface="Arial" panose="020B0604020202020204" pitchFamily="34" charset="0"/>
                        <a:buChar char="•"/>
                        <a:defRPr/>
                      </a:pPr>
                      <a:r>
                        <a:rPr lang="en-US" sz="1800" dirty="0"/>
                        <a:t>Patient Survival</a:t>
                      </a:r>
                    </a:p>
                    <a:p>
                      <a:pPr marL="285750" lvl="2" indent="-285750">
                        <a:buFont typeface="Arial" panose="020B0604020202020204" pitchFamily="34" charset="0"/>
                        <a:buChar char="•"/>
                        <a:defRPr/>
                      </a:pPr>
                      <a:r>
                        <a:rPr lang="en-US" sz="1800" dirty="0"/>
                        <a:t>Graft Survival</a:t>
                      </a:r>
                    </a:p>
                    <a:p>
                      <a:endParaRPr lang="en-US" dirty="0"/>
                    </a:p>
                  </a:txBody>
                  <a:tcPr/>
                </a:tc>
                <a:extLst>
                  <a:ext uri="{0D108BD9-81ED-4DB2-BD59-A6C34878D82A}">
                    <a16:rowId xmlns:a16="http://schemas.microsoft.com/office/drawing/2014/main" val="2472438203"/>
                  </a:ext>
                </a:extLst>
              </a:tr>
            </a:tbl>
          </a:graphicData>
        </a:graphic>
      </p:graphicFrame>
      <p:sp>
        <p:nvSpPr>
          <p:cNvPr id="3" name="Slide Number Placeholder 2">
            <a:extLst>
              <a:ext uri="{FF2B5EF4-FFF2-40B4-BE49-F238E27FC236}">
                <a16:creationId xmlns:a16="http://schemas.microsoft.com/office/drawing/2014/main" id="{2A3D220A-F181-4F56-9C31-E62184B0A2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371974"/>
      </p:ext>
    </p:extLst>
  </p:cSld>
  <p:clrMapOvr>
    <a:masterClrMapping/>
  </p:clrMapOvr>
  <mc:AlternateContent xmlns:mc="http://schemas.openxmlformats.org/markup-compatibility/2006" xmlns:p14="http://schemas.microsoft.com/office/powerpoint/2010/main">
    <mc:Choice Requires="p14">
      <p:transition spd="slow" p14:dur="2000" advTm="37743"/>
    </mc:Choice>
    <mc:Fallback xmlns="">
      <p:transition spd="slow" advTm="3774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462A0951-4176-4668-AE4F-B8D3B33DB634}"/>
              </a:ext>
            </a:extLst>
          </p:cNvPr>
          <p:cNvSpPr txBox="1">
            <a:spLocks/>
          </p:cNvSpPr>
          <p:nvPr/>
        </p:nvSpPr>
        <p:spPr>
          <a:xfrm>
            <a:off x="699713" y="248038"/>
            <a:ext cx="11060062" cy="115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1" lang="en-US" sz="4000" b="0" i="0" u="none" strike="noStrike" kern="1200" cap="none" spc="0" normalizeH="0" baseline="0" noProof="0" dirty="0">
                <a:ln>
                  <a:noFill/>
                </a:ln>
                <a:solidFill>
                  <a:srgbClr val="FFFFFF"/>
                </a:solidFill>
                <a:effectLst/>
                <a:uLnTx/>
                <a:uFillTx/>
                <a:latin typeface="Calibri Light" panose="020F0302020204030204"/>
                <a:ea typeface="+mj-ea"/>
                <a:cs typeface="+mj-cs"/>
              </a:rPr>
              <a:t>Potential secondary-use data sources</a:t>
            </a:r>
          </a:p>
        </p:txBody>
      </p:sp>
      <p:sp>
        <p:nvSpPr>
          <p:cNvPr id="4" name="Slide Number Placeholder 3">
            <a:extLst>
              <a:ext uri="{FF2B5EF4-FFF2-40B4-BE49-F238E27FC236}">
                <a16:creationId xmlns:a16="http://schemas.microsoft.com/office/drawing/2014/main" id="{AD3B11AF-9A28-48C6-99C4-10FA5882C47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5316E9-1DEB-4BA3-8985-14C5EC03AED0}" type="slidenum">
              <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3" name="Table 7">
            <a:extLst>
              <a:ext uri="{FF2B5EF4-FFF2-40B4-BE49-F238E27FC236}">
                <a16:creationId xmlns:a16="http://schemas.microsoft.com/office/drawing/2014/main" id="{FC5461BF-F784-48D6-8E3F-5666F6F110AC}"/>
              </a:ext>
            </a:extLst>
          </p:cNvPr>
          <p:cNvGraphicFramePr>
            <a:graphicFrameLocks noGrp="1"/>
          </p:cNvGraphicFramePr>
          <p:nvPr/>
        </p:nvGraphicFramePr>
        <p:xfrm>
          <a:off x="432225" y="2120845"/>
          <a:ext cx="11327550" cy="4143057"/>
        </p:xfrm>
        <a:graphic>
          <a:graphicData uri="http://schemas.openxmlformats.org/drawingml/2006/table">
            <a:tbl>
              <a:tblPr firstRow="1" bandRow="1">
                <a:tableStyleId>{3B4B98B0-60AC-42C2-AFA5-B58CD77FA1E5}</a:tableStyleId>
              </a:tblPr>
              <a:tblGrid>
                <a:gridCol w="5698834">
                  <a:extLst>
                    <a:ext uri="{9D8B030D-6E8A-4147-A177-3AD203B41FA5}">
                      <a16:colId xmlns:a16="http://schemas.microsoft.com/office/drawing/2014/main" val="961936167"/>
                    </a:ext>
                  </a:extLst>
                </a:gridCol>
                <a:gridCol w="5628716">
                  <a:extLst>
                    <a:ext uri="{9D8B030D-6E8A-4147-A177-3AD203B41FA5}">
                      <a16:colId xmlns:a16="http://schemas.microsoft.com/office/drawing/2014/main" val="2490807333"/>
                    </a:ext>
                  </a:extLst>
                </a:gridCol>
              </a:tblGrid>
              <a:tr h="1964628">
                <a:tc>
                  <a:txBody>
                    <a:bodyPr/>
                    <a:lstStyle/>
                    <a:p>
                      <a:pPr>
                        <a:defRPr/>
                      </a:pPr>
                      <a:r>
                        <a:rPr lang="en-US" sz="1800" dirty="0">
                          <a:solidFill>
                            <a:srgbClr val="D91E49"/>
                          </a:solidFill>
                        </a:rPr>
                        <a:t>Transplant Centers </a:t>
                      </a:r>
                    </a:p>
                    <a:p>
                      <a:pPr marL="1200150" lvl="2" indent="-285750">
                        <a:buFont typeface="Arial" panose="020B0604020202020204" pitchFamily="34" charset="0"/>
                        <a:buChar char="•"/>
                      </a:pPr>
                      <a:r>
                        <a:rPr lang="en-US" sz="1400" b="0" dirty="0"/>
                        <a:t>Data could come from medical records, clinical trials (prior/current), and prospective cohorts</a:t>
                      </a:r>
                    </a:p>
                    <a:p>
                      <a:pPr marL="1200150" lvl="2" indent="-285750">
                        <a:buFont typeface="Arial" panose="020B0604020202020204" pitchFamily="34" charset="0"/>
                        <a:buChar char="•"/>
                      </a:pPr>
                      <a:r>
                        <a:rPr lang="en-US" sz="1400" b="0" dirty="0"/>
                        <a:t>Feasibility dependent on data collection, costs, partnerships, and more </a:t>
                      </a:r>
                    </a:p>
                    <a:p>
                      <a:pPr marL="1200150" lvl="2" indent="-285750">
                        <a:buFont typeface="Arial" panose="020B0604020202020204" pitchFamily="34" charset="0"/>
                        <a:buChar char="•"/>
                      </a:pPr>
                      <a:r>
                        <a:rPr lang="en-US" sz="1400" b="0" dirty="0"/>
                        <a:t>Center-based practice may not be generalizable or sufficiently large for a study</a:t>
                      </a:r>
                      <a:endParaRPr lang="en-US" sz="1800" b="0" dirty="0"/>
                    </a:p>
                  </a:txBody>
                  <a:tcPr marL="95399" marR="95399" marT="47699" marB="47699"/>
                </a:tc>
                <a:tc>
                  <a:txBody>
                    <a:bodyPr/>
                    <a:lstStyle/>
                    <a:p>
                      <a:pPr>
                        <a:defRPr/>
                      </a:pPr>
                      <a:r>
                        <a:rPr lang="en-US" sz="1800" dirty="0">
                          <a:solidFill>
                            <a:srgbClr val="D91E49"/>
                          </a:solidFill>
                        </a:rPr>
                        <a:t>Claims databases</a:t>
                      </a:r>
                    </a:p>
                    <a:p>
                      <a:pPr marL="1200150" lvl="2" indent="-285750">
                        <a:buFont typeface="Arial" panose="020B0604020202020204" pitchFamily="34" charset="0"/>
                        <a:buChar char="•"/>
                      </a:pPr>
                      <a:r>
                        <a:rPr lang="en-US" sz="1400" b="0" dirty="0"/>
                        <a:t>Commonly used RWD with rich history of regulatory uses (e.g. PASS)</a:t>
                      </a:r>
                    </a:p>
                    <a:p>
                      <a:pPr marL="1200150" lvl="2" indent="-285750">
                        <a:buFont typeface="Arial" panose="020B0604020202020204" pitchFamily="34" charset="0"/>
                        <a:buChar char="•"/>
                      </a:pPr>
                      <a:r>
                        <a:rPr lang="en-US" sz="1400" b="0" dirty="0"/>
                        <a:t>Often lacks desired clinical information.</a:t>
                      </a:r>
                    </a:p>
                    <a:p>
                      <a:pPr marL="1200150" lvl="2" indent="-285750">
                        <a:buFont typeface="Arial" panose="020B0604020202020204" pitchFamily="34" charset="0"/>
                        <a:buChar char="•"/>
                      </a:pPr>
                      <a:r>
                        <a:rPr lang="en-US" sz="1400" b="0" dirty="0"/>
                        <a:t>Validity of study variables is often unknown. </a:t>
                      </a:r>
                    </a:p>
                    <a:p>
                      <a:pPr marL="1200150" lvl="2" indent="-285750">
                        <a:buFont typeface="Arial" panose="020B0604020202020204" pitchFamily="34" charset="0"/>
                        <a:buChar char="•"/>
                      </a:pPr>
                      <a:r>
                        <a:rPr lang="en-US" sz="1400" b="0" dirty="0"/>
                        <a:t>Often short follow-up. </a:t>
                      </a:r>
                    </a:p>
                    <a:p>
                      <a:pPr marL="1200150" lvl="2" indent="-285750">
                        <a:buFont typeface="Arial" panose="020B0604020202020204" pitchFamily="34" charset="0"/>
                        <a:buChar char="•"/>
                      </a:pPr>
                      <a:r>
                        <a:rPr lang="en-US" sz="1400" b="0" dirty="0"/>
                        <a:t>Death information often requires additional linkages. </a:t>
                      </a:r>
                    </a:p>
                    <a:p>
                      <a:endParaRPr lang="en-US" sz="1800" dirty="0"/>
                    </a:p>
                  </a:txBody>
                  <a:tcPr marL="95399" marR="95399" marT="47699" marB="47699"/>
                </a:tc>
                <a:extLst>
                  <a:ext uri="{0D108BD9-81ED-4DB2-BD59-A6C34878D82A}">
                    <a16:rowId xmlns:a16="http://schemas.microsoft.com/office/drawing/2014/main" val="2773104691"/>
                  </a:ext>
                </a:extLst>
              </a:tr>
              <a:tr h="2178429">
                <a:tc>
                  <a:txBody>
                    <a:bodyPr/>
                    <a:lstStyle/>
                    <a:p>
                      <a:pPr>
                        <a:defRPr/>
                      </a:pPr>
                      <a:r>
                        <a:rPr lang="en-US" sz="1800" b="1" dirty="0">
                          <a:solidFill>
                            <a:srgbClr val="D91E49"/>
                          </a:solidFill>
                        </a:rPr>
                        <a:t>Registry data</a:t>
                      </a:r>
                    </a:p>
                    <a:p>
                      <a:pPr marL="1200150" lvl="2" indent="-285750">
                        <a:buFont typeface="Arial" panose="020B0604020202020204" pitchFamily="34" charset="0"/>
                        <a:buChar char="•"/>
                      </a:pPr>
                      <a:r>
                        <a:rPr lang="en-US" sz="1400" dirty="0">
                          <a:solidFill>
                            <a:schemeClr val="tx1"/>
                          </a:solidFill>
                        </a:rPr>
                        <a:t>Research-driven data collection</a:t>
                      </a:r>
                    </a:p>
                    <a:p>
                      <a:pPr marL="1200150" lvl="2" indent="-285750">
                        <a:buFont typeface="Arial" panose="020B0604020202020204" pitchFamily="34" charset="0"/>
                        <a:buChar char="•"/>
                      </a:pPr>
                      <a:r>
                        <a:rPr lang="en-US" sz="1400" dirty="0">
                          <a:solidFill>
                            <a:schemeClr val="tx1"/>
                          </a:solidFill>
                        </a:rPr>
                        <a:t>Collected data is generally relevant to disease/treatment</a:t>
                      </a:r>
                    </a:p>
                    <a:p>
                      <a:pPr marL="1200150" lvl="2" indent="-285750">
                        <a:buFont typeface="Arial" panose="020B0604020202020204" pitchFamily="34" charset="0"/>
                        <a:buChar char="•"/>
                      </a:pPr>
                      <a:r>
                        <a:rPr lang="en-US" sz="1400" dirty="0">
                          <a:solidFill>
                            <a:schemeClr val="tx1"/>
                          </a:solidFill>
                        </a:rPr>
                        <a:t>Potentially representative</a:t>
                      </a:r>
                    </a:p>
                    <a:p>
                      <a:pPr marL="1200150" lvl="2" indent="-285750">
                        <a:buFont typeface="Arial" panose="020B0604020202020204" pitchFamily="34" charset="0"/>
                        <a:buChar char="•"/>
                      </a:pPr>
                      <a:r>
                        <a:rPr lang="en-US" sz="1400" dirty="0">
                          <a:solidFill>
                            <a:schemeClr val="tx1"/>
                          </a:solidFill>
                        </a:rPr>
                        <a:t>Continuity may be lacking</a:t>
                      </a:r>
                    </a:p>
                    <a:p>
                      <a:pPr marL="914400" lvl="2" indent="0">
                        <a:buFont typeface="Arial" panose="020B0604020202020204" pitchFamily="34" charset="0"/>
                        <a:buNone/>
                      </a:pPr>
                      <a:endParaRPr lang="en-US" sz="1400" dirty="0">
                        <a:solidFill>
                          <a:schemeClr val="tx1"/>
                        </a:solidFill>
                      </a:endParaRPr>
                    </a:p>
                    <a:p>
                      <a:pPr marL="914400" lvl="2" indent="0">
                        <a:buFont typeface="Arial" panose="020B0604020202020204" pitchFamily="34" charset="0"/>
                        <a:buNone/>
                      </a:pPr>
                      <a:endParaRPr lang="en-US" sz="1400" dirty="0">
                        <a:solidFill>
                          <a:schemeClr val="tx1"/>
                        </a:solidFill>
                      </a:endParaRPr>
                    </a:p>
                    <a:p>
                      <a:pPr marL="1200150" lvl="2" indent="-285750">
                        <a:buFont typeface="Arial" panose="020B0604020202020204" pitchFamily="34" charset="0"/>
                        <a:buChar char="•"/>
                      </a:pPr>
                      <a:endParaRPr lang="en-US" sz="1800" dirty="0">
                        <a:solidFill>
                          <a:schemeClr val="bg1"/>
                        </a:solidFill>
                      </a:endParaRPr>
                    </a:p>
                  </a:txBody>
                  <a:tcPr marL="95399" marR="95399" marT="47699" marB="47699"/>
                </a:tc>
                <a:tc>
                  <a:txBody>
                    <a:bodyPr/>
                    <a:lstStyle/>
                    <a:p>
                      <a:pPr>
                        <a:defRPr/>
                      </a:pPr>
                      <a:r>
                        <a:rPr lang="en-US" sz="1800" b="1" dirty="0">
                          <a:solidFill>
                            <a:srgbClr val="D91E49"/>
                          </a:solidFill>
                        </a:rPr>
                        <a:t>Combination or linking </a:t>
                      </a:r>
                    </a:p>
                    <a:p>
                      <a:pPr marL="1200150" lvl="2" indent="-285750">
                        <a:buFont typeface="Arial" panose="020B0604020202020204" pitchFamily="34" charset="0"/>
                        <a:buChar char="•"/>
                      </a:pPr>
                      <a:r>
                        <a:rPr lang="en-US" sz="1400" b="0" dirty="0">
                          <a:solidFill>
                            <a:schemeClr val="tx1"/>
                          </a:solidFill>
                        </a:rPr>
                        <a:t>Potential for deeper data </a:t>
                      </a:r>
                    </a:p>
                    <a:p>
                      <a:pPr marL="1200150" lvl="2" indent="-285750">
                        <a:buFont typeface="Arial" panose="020B0604020202020204" pitchFamily="34" charset="0"/>
                        <a:buChar char="•"/>
                      </a:pPr>
                      <a:r>
                        <a:rPr lang="en-US" sz="1400" b="0" dirty="0">
                          <a:solidFill>
                            <a:schemeClr val="tx1"/>
                          </a:solidFill>
                        </a:rPr>
                        <a:t>Can exacerbate issues related to patient selection (decreased external validity, decreased size)</a:t>
                      </a:r>
                    </a:p>
                    <a:p>
                      <a:pPr marL="1200150" lvl="2" indent="-285750">
                        <a:buFont typeface="Arial" panose="020B0604020202020204" pitchFamily="34" charset="0"/>
                        <a:buChar char="•"/>
                      </a:pPr>
                      <a:r>
                        <a:rPr lang="en-US" sz="1400" b="0" dirty="0">
                          <a:solidFill>
                            <a:schemeClr val="tx1"/>
                          </a:solidFill>
                        </a:rPr>
                        <a:t>Resource intensive </a:t>
                      </a:r>
                      <a:endParaRPr lang="en-US" sz="1800" b="0" dirty="0">
                        <a:solidFill>
                          <a:schemeClr val="tx1"/>
                        </a:solidFill>
                      </a:endParaRPr>
                    </a:p>
                  </a:txBody>
                  <a:tcPr marL="95399" marR="95399" marT="47699" marB="47699"/>
                </a:tc>
                <a:extLst>
                  <a:ext uri="{0D108BD9-81ED-4DB2-BD59-A6C34878D82A}">
                    <a16:rowId xmlns:a16="http://schemas.microsoft.com/office/drawing/2014/main" val="3645963890"/>
                  </a:ext>
                </a:extLst>
              </a:tr>
            </a:tbl>
          </a:graphicData>
        </a:graphic>
      </p:graphicFrame>
    </p:spTree>
    <p:extLst>
      <p:ext uri="{BB962C8B-B14F-4D97-AF65-F5344CB8AC3E}">
        <p14:creationId xmlns:p14="http://schemas.microsoft.com/office/powerpoint/2010/main" val="1615823282"/>
      </p:ext>
    </p:extLst>
  </p:cSld>
  <p:clrMapOvr>
    <a:masterClrMapping/>
  </p:clrMapOvr>
  <mc:AlternateContent xmlns:mc="http://schemas.openxmlformats.org/markup-compatibility/2006" xmlns:p14="http://schemas.microsoft.com/office/powerpoint/2010/main">
    <mc:Choice Requires="p14">
      <p:transition spd="slow" p14:dur="2000" advTm="59806"/>
    </mc:Choice>
    <mc:Fallback xmlns="">
      <p:transition spd="slow" advTm="5980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p:sp>
      <p:sp>
        <p:nvSpPr>
          <p:cNvPr id="2" name="Title 1"/>
          <p:cNvSpPr>
            <a:spLocks noGrp="1"/>
          </p:cNvSpPr>
          <p:nvPr>
            <p:ph type="ctrTitle"/>
          </p:nvPr>
        </p:nvSpPr>
        <p:spPr>
          <a:xfrm>
            <a:off x="6114379" y="1994845"/>
            <a:ext cx="5466019" cy="1470025"/>
          </a:xfrm>
        </p:spPr>
        <p:txBody>
          <a:bodyPr/>
          <a:lstStyle/>
          <a:p>
            <a:pPr algn="ctr"/>
            <a:r>
              <a:rPr lang="en-US" dirty="0"/>
              <a:t>Real World Data SIG</a:t>
            </a:r>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a:xfrm>
            <a:off x="167052" y="5722205"/>
            <a:ext cx="5250523" cy="373796"/>
          </a:xfrm>
          <a:solidFill>
            <a:schemeClr val="bg1"/>
          </a:solidFill>
        </p:spPr>
        <p:txBody>
          <a:bodyPr/>
          <a:lstStyle/>
          <a:p>
            <a:r>
              <a:rPr lang="en-US" sz="1467" dirty="0"/>
              <a:t>https://www.psiweb.org/sigs-special-interest-groups/rwd-sig</a:t>
            </a:r>
          </a:p>
        </p:txBody>
      </p:sp>
      <p:pic>
        <p:nvPicPr>
          <p:cNvPr id="9" name="Picture 8">
            <a:extLst>
              <a:ext uri="{FF2B5EF4-FFF2-40B4-BE49-F238E27FC236}">
                <a16:creationId xmlns:a16="http://schemas.microsoft.com/office/drawing/2014/main" id="{6A8F3914-3FE9-4F90-8804-6B2CFB47C1A0}"/>
              </a:ext>
            </a:extLst>
          </p:cNvPr>
          <p:cNvPicPr>
            <a:picLocks noChangeAspect="1"/>
          </p:cNvPicPr>
          <p:nvPr/>
        </p:nvPicPr>
        <p:blipFill>
          <a:blip r:embed="rId3"/>
          <a:stretch>
            <a:fillRect/>
          </a:stretch>
        </p:blipFill>
        <p:spPr>
          <a:xfrm>
            <a:off x="167052" y="1476301"/>
            <a:ext cx="5250523" cy="4098591"/>
          </a:xfrm>
          <a:prstGeom prst="rect">
            <a:avLst/>
          </a:prstGeom>
        </p:spPr>
      </p:pic>
      <p:pic>
        <p:nvPicPr>
          <p:cNvPr id="11" name="Picture 10">
            <a:extLst>
              <a:ext uri="{FF2B5EF4-FFF2-40B4-BE49-F238E27FC236}">
                <a16:creationId xmlns:a16="http://schemas.microsoft.com/office/drawing/2014/main" id="{C88A971A-5B08-4A55-B767-C8FCCD511A35}"/>
              </a:ext>
            </a:extLst>
          </p:cNvPr>
          <p:cNvPicPr>
            <a:picLocks noChangeAspect="1"/>
          </p:cNvPicPr>
          <p:nvPr/>
        </p:nvPicPr>
        <p:blipFill>
          <a:blip r:embed="rId4"/>
          <a:stretch>
            <a:fillRect/>
          </a:stretch>
        </p:blipFill>
        <p:spPr>
          <a:xfrm>
            <a:off x="5862126" y="4129838"/>
            <a:ext cx="6077621" cy="2226513"/>
          </a:xfrm>
          <a:prstGeom prst="rect">
            <a:avLst/>
          </a:prstGeom>
        </p:spPr>
      </p:pic>
      <p:sp>
        <p:nvSpPr>
          <p:cNvPr id="12" name="Text Placeholder 3">
            <a:extLst>
              <a:ext uri="{FF2B5EF4-FFF2-40B4-BE49-F238E27FC236}">
                <a16:creationId xmlns:a16="http://schemas.microsoft.com/office/drawing/2014/main" id="{251E5E48-DDA9-4C50-BE5F-446206149FAA}"/>
              </a:ext>
            </a:extLst>
          </p:cNvPr>
          <p:cNvSpPr txBox="1">
            <a:spLocks/>
          </p:cNvSpPr>
          <p:nvPr/>
        </p:nvSpPr>
        <p:spPr>
          <a:xfrm>
            <a:off x="5787064" y="3779985"/>
            <a:ext cx="5250523" cy="189731"/>
          </a:xfrm>
          <a:prstGeom prst="rect">
            <a:avLst/>
          </a:prstGeom>
          <a:solidFill>
            <a:schemeClr val="bg1"/>
          </a:solidFill>
        </p:spPr>
        <p:txBody>
          <a:bodyPr vert="horz" lIns="121920" tIns="60960" rIns="121920" bIns="60960" rtlCol="0">
            <a:noAutofit/>
          </a:bodyPr>
          <a:lstStyle>
            <a:lvl1pPr marL="0" indent="0" algn="l" defTabSz="457200" rtl="0" eaLnBrk="1" latinLnBrk="0" hangingPunct="1">
              <a:spcBef>
                <a:spcPct val="20000"/>
              </a:spcBef>
              <a:buFontTx/>
              <a:buNone/>
              <a:defRPr sz="1200" kern="1200">
                <a:solidFill>
                  <a:srgbClr val="005A84"/>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rgbClr val="005A84"/>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rgbClr val="005A84"/>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rgbClr val="005A84"/>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rgbClr val="005A8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609585"/>
            <a:r>
              <a:rPr lang="en-US" sz="1467" dirty="0">
                <a:latin typeface="Arial"/>
              </a:rPr>
              <a:t>SIG Session at conference 14</a:t>
            </a:r>
            <a:r>
              <a:rPr lang="en-US" sz="1467" baseline="30000" dirty="0">
                <a:latin typeface="Arial"/>
              </a:rPr>
              <a:t>th</a:t>
            </a:r>
            <a:r>
              <a:rPr lang="en-US" sz="1467" dirty="0">
                <a:latin typeface="Arial"/>
              </a:rPr>
              <a:t> June</a:t>
            </a:r>
          </a:p>
        </p:txBody>
      </p:sp>
    </p:spTree>
    <p:extLst>
      <p:ext uri="{BB962C8B-B14F-4D97-AF65-F5344CB8AC3E}">
        <p14:creationId xmlns:p14="http://schemas.microsoft.com/office/powerpoint/2010/main" val="29727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9DDB656-421A-49FA-A33A-7A827F35DED1}"/>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5316E9-1DEB-4BA3-8985-14C5EC03AED0}" type="slidenum">
              <a:rPr kumimoji="1"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1"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Content Placeholder 3">
            <a:extLst>
              <a:ext uri="{FF2B5EF4-FFF2-40B4-BE49-F238E27FC236}">
                <a16:creationId xmlns:a16="http://schemas.microsoft.com/office/drawing/2014/main" id="{1D6917F2-F76A-493D-BE01-D65034B1BD14}"/>
              </a:ext>
            </a:extLst>
          </p:cNvPr>
          <p:cNvGraphicFramePr>
            <a:graphicFrameLocks/>
          </p:cNvGraphicFramePr>
          <p:nvPr>
            <p:extLst>
              <p:ext uri="{D42A27DB-BD31-4B8C-83A1-F6EECF244321}">
                <p14:modId xmlns:p14="http://schemas.microsoft.com/office/powerpoint/2010/main" val="1660637537"/>
              </p:ext>
            </p:extLst>
          </p:nvPr>
        </p:nvGraphicFramePr>
        <p:xfrm>
          <a:off x="102235" y="39509"/>
          <a:ext cx="11987529" cy="6778982"/>
        </p:xfrm>
        <a:graphic>
          <a:graphicData uri="http://schemas.openxmlformats.org/drawingml/2006/table">
            <a:tbl>
              <a:tblPr firstRow="1" bandRow="1">
                <a:tableStyleId>{5C22544A-7EE6-4342-B048-85BDC9FD1C3A}</a:tableStyleId>
              </a:tblPr>
              <a:tblGrid>
                <a:gridCol w="2192808">
                  <a:extLst>
                    <a:ext uri="{9D8B030D-6E8A-4147-A177-3AD203B41FA5}">
                      <a16:colId xmlns:a16="http://schemas.microsoft.com/office/drawing/2014/main" val="2503135710"/>
                    </a:ext>
                  </a:extLst>
                </a:gridCol>
                <a:gridCol w="3296132">
                  <a:extLst>
                    <a:ext uri="{9D8B030D-6E8A-4147-A177-3AD203B41FA5}">
                      <a16:colId xmlns:a16="http://schemas.microsoft.com/office/drawing/2014/main" val="2036532469"/>
                    </a:ext>
                  </a:extLst>
                </a:gridCol>
                <a:gridCol w="2628900">
                  <a:extLst>
                    <a:ext uri="{9D8B030D-6E8A-4147-A177-3AD203B41FA5}">
                      <a16:colId xmlns:a16="http://schemas.microsoft.com/office/drawing/2014/main" val="4056628416"/>
                    </a:ext>
                  </a:extLst>
                </a:gridCol>
                <a:gridCol w="3869689">
                  <a:extLst>
                    <a:ext uri="{9D8B030D-6E8A-4147-A177-3AD203B41FA5}">
                      <a16:colId xmlns:a16="http://schemas.microsoft.com/office/drawing/2014/main" val="1069124744"/>
                    </a:ext>
                  </a:extLst>
                </a:gridCol>
              </a:tblGrid>
              <a:tr h="209736">
                <a:tc>
                  <a:txBody>
                    <a:bodyPr/>
                    <a:lstStyle/>
                    <a:p>
                      <a:pPr algn="l">
                        <a:lnSpc>
                          <a:spcPct val="100000"/>
                        </a:lnSpc>
                        <a:spcBef>
                          <a:spcPts val="0"/>
                        </a:spcBef>
                      </a:pPr>
                      <a:endParaRPr lang="en-US" sz="1080" dirty="0">
                        <a:latin typeface="+mn-lt"/>
                      </a:endParaRPr>
                    </a:p>
                  </a:txBody>
                  <a:tcPr marL="60701" marR="60701" marT="30350" marB="30350"/>
                </a:tc>
                <a:tc>
                  <a:txBody>
                    <a:bodyPr/>
                    <a:lstStyle/>
                    <a:p>
                      <a:pPr algn="l">
                        <a:lnSpc>
                          <a:spcPct val="100000"/>
                        </a:lnSpc>
                        <a:spcBef>
                          <a:spcPts val="0"/>
                        </a:spcBef>
                      </a:pPr>
                      <a:r>
                        <a:rPr lang="en-US" sz="1080">
                          <a:latin typeface="+mn-lt"/>
                        </a:rPr>
                        <a:t>SRTR only</a:t>
                      </a:r>
                    </a:p>
                  </a:txBody>
                  <a:tcPr marL="60701" marR="60701" marT="30350" marB="30350"/>
                </a:tc>
                <a:tc>
                  <a:txBody>
                    <a:bodyPr/>
                    <a:lstStyle/>
                    <a:p>
                      <a:pPr algn="l">
                        <a:lnSpc>
                          <a:spcPct val="100000"/>
                        </a:lnSpc>
                        <a:spcBef>
                          <a:spcPts val="0"/>
                        </a:spcBef>
                      </a:pPr>
                      <a:r>
                        <a:rPr lang="en-US" sz="1080">
                          <a:latin typeface="+mn-lt"/>
                        </a:rPr>
                        <a:t>SRTR linked</a:t>
                      </a:r>
                    </a:p>
                  </a:txBody>
                  <a:tcPr marL="60701" marR="60701" marT="30350" marB="30350"/>
                </a:tc>
                <a:tc>
                  <a:txBody>
                    <a:bodyPr/>
                    <a:lstStyle/>
                    <a:p>
                      <a:pPr algn="l">
                        <a:lnSpc>
                          <a:spcPct val="100000"/>
                        </a:lnSpc>
                        <a:spcBef>
                          <a:spcPts val="0"/>
                        </a:spcBef>
                      </a:pPr>
                      <a:r>
                        <a:rPr lang="en-US" sz="1080">
                          <a:latin typeface="+mn-lt"/>
                        </a:rPr>
                        <a:t>Claims only</a:t>
                      </a:r>
                    </a:p>
                  </a:txBody>
                  <a:tcPr marL="60701" marR="60701" marT="30350" marB="30350"/>
                </a:tc>
                <a:extLst>
                  <a:ext uri="{0D108BD9-81ED-4DB2-BD59-A6C34878D82A}">
                    <a16:rowId xmlns:a16="http://schemas.microsoft.com/office/drawing/2014/main" val="2435011526"/>
                  </a:ext>
                </a:extLst>
              </a:tr>
              <a:tr h="323722">
                <a:tc>
                  <a:txBody>
                    <a:bodyPr/>
                    <a:lstStyle/>
                    <a:p>
                      <a:pPr algn="l">
                        <a:lnSpc>
                          <a:spcPct val="100000"/>
                        </a:lnSpc>
                        <a:spcBef>
                          <a:spcPts val="0"/>
                        </a:spcBef>
                      </a:pPr>
                      <a:r>
                        <a:rPr lang="en-US" sz="1080" b="1" kern="1200" dirty="0">
                          <a:solidFill>
                            <a:schemeClr val="tx1"/>
                          </a:solidFill>
                          <a:latin typeface="+mn-lt"/>
                          <a:ea typeface="+mn-ea"/>
                          <a:cs typeface="+mn-cs"/>
                        </a:rPr>
                        <a:t>Regimen</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dirty="0">
                          <a:solidFill>
                            <a:schemeClr val="tx1"/>
                          </a:solidFill>
                          <a:latin typeface="+mn-lt"/>
                          <a:ea typeface="+mn-ea"/>
                          <a:cs typeface="+mn-cs"/>
                        </a:rPr>
                        <a:t>At assessments</a:t>
                      </a: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dirty="0">
                          <a:solidFill>
                            <a:schemeClr val="tx1"/>
                          </a:solidFill>
                          <a:latin typeface="+mn-lt"/>
                          <a:ea typeface="+mn-ea"/>
                          <a:cs typeface="+mn-cs"/>
                        </a:rPr>
                        <a:t>Underestimated in claims (only 70% with Tac claim at 1y)</a:t>
                      </a:r>
                    </a:p>
                  </a:txBody>
                  <a:tcPr marL="60701" marR="60701" marT="30350" marB="30350">
                    <a:solidFill>
                      <a:srgbClr val="FF0000"/>
                    </a:solidFill>
                  </a:tcPr>
                </a:tc>
                <a:extLst>
                  <a:ext uri="{0D108BD9-81ED-4DB2-BD59-A6C34878D82A}">
                    <a16:rowId xmlns:a16="http://schemas.microsoft.com/office/drawing/2014/main" val="3749992275"/>
                  </a:ext>
                </a:extLst>
              </a:tr>
              <a:tr h="221136">
                <a:tc>
                  <a:txBody>
                    <a:bodyPr/>
                    <a:lstStyle/>
                    <a:p>
                      <a:pPr algn="l">
                        <a:lnSpc>
                          <a:spcPct val="100000"/>
                        </a:lnSpc>
                        <a:spcBef>
                          <a:spcPts val="0"/>
                        </a:spcBef>
                      </a:pPr>
                      <a:r>
                        <a:rPr lang="en-US" sz="1080" b="1" kern="1200">
                          <a:solidFill>
                            <a:schemeClr val="tx1"/>
                          </a:solidFill>
                          <a:latin typeface="+mn-lt"/>
                          <a:ea typeface="+mn-ea"/>
                          <a:cs typeface="+mn-cs"/>
                        </a:rPr>
                        <a:t>Single vs. double</a:t>
                      </a:r>
                    </a:p>
                  </a:txBody>
                  <a:tcPr marL="60701" marR="60701" marT="30350" marB="30350"/>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extLst>
                  <a:ext uri="{0D108BD9-81ED-4DB2-BD59-A6C34878D82A}">
                    <a16:rowId xmlns:a16="http://schemas.microsoft.com/office/drawing/2014/main" val="2604263777"/>
                  </a:ext>
                </a:extLst>
              </a:tr>
              <a:tr h="221136">
                <a:tc>
                  <a:txBody>
                    <a:bodyPr/>
                    <a:lstStyle/>
                    <a:p>
                      <a:pPr algn="l">
                        <a:lnSpc>
                          <a:spcPct val="100000"/>
                        </a:lnSpc>
                        <a:spcBef>
                          <a:spcPts val="0"/>
                        </a:spcBef>
                      </a:pPr>
                      <a:r>
                        <a:rPr lang="en-US" sz="1080" b="1" kern="1200">
                          <a:solidFill>
                            <a:schemeClr val="tx1"/>
                          </a:solidFill>
                          <a:latin typeface="+mn-lt"/>
                          <a:ea typeface="+mn-ea"/>
                          <a:cs typeface="+mn-cs"/>
                        </a:rPr>
                        <a:t>Transplant year</a:t>
                      </a:r>
                    </a:p>
                  </a:txBody>
                  <a:tcPr marL="60701" marR="60701" marT="30350" marB="30350"/>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extLst>
                  <a:ext uri="{0D108BD9-81ED-4DB2-BD59-A6C34878D82A}">
                    <a16:rowId xmlns:a16="http://schemas.microsoft.com/office/drawing/2014/main" val="851347938"/>
                  </a:ext>
                </a:extLst>
              </a:tr>
              <a:tr h="221136">
                <a:tc>
                  <a:txBody>
                    <a:bodyPr/>
                    <a:lstStyle/>
                    <a:p>
                      <a:pPr algn="l">
                        <a:lnSpc>
                          <a:spcPct val="100000"/>
                        </a:lnSpc>
                        <a:spcBef>
                          <a:spcPts val="0"/>
                        </a:spcBef>
                      </a:pPr>
                      <a:r>
                        <a:rPr lang="en-US" sz="1080" b="1" kern="1200">
                          <a:solidFill>
                            <a:schemeClr val="tx1"/>
                          </a:solidFill>
                          <a:latin typeface="+mn-lt"/>
                          <a:ea typeface="+mn-ea"/>
                          <a:cs typeface="+mn-cs"/>
                        </a:rPr>
                        <a:t>Age</a:t>
                      </a:r>
                    </a:p>
                  </a:txBody>
                  <a:tcPr marL="60701" marR="60701" marT="30350" marB="30350"/>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extLst>
                  <a:ext uri="{0D108BD9-81ED-4DB2-BD59-A6C34878D82A}">
                    <a16:rowId xmlns:a16="http://schemas.microsoft.com/office/drawing/2014/main" val="247875213"/>
                  </a:ext>
                </a:extLst>
              </a:tr>
              <a:tr h="221136">
                <a:tc>
                  <a:txBody>
                    <a:bodyPr/>
                    <a:lstStyle/>
                    <a:p>
                      <a:pPr algn="l">
                        <a:lnSpc>
                          <a:spcPct val="100000"/>
                        </a:lnSpc>
                        <a:spcBef>
                          <a:spcPts val="0"/>
                        </a:spcBef>
                      </a:pPr>
                      <a:r>
                        <a:rPr lang="en-US" sz="1080" b="1" kern="1200">
                          <a:solidFill>
                            <a:schemeClr val="tx1"/>
                          </a:solidFill>
                          <a:latin typeface="+mn-lt"/>
                          <a:ea typeface="+mn-ea"/>
                          <a:cs typeface="+mn-cs"/>
                        </a:rPr>
                        <a:t>Gender</a:t>
                      </a:r>
                    </a:p>
                  </a:txBody>
                  <a:tcPr marL="60701" marR="60701" marT="30350" marB="30350"/>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extLst>
                  <a:ext uri="{0D108BD9-81ED-4DB2-BD59-A6C34878D82A}">
                    <a16:rowId xmlns:a16="http://schemas.microsoft.com/office/drawing/2014/main" val="1989734941"/>
                  </a:ext>
                </a:extLst>
              </a:tr>
              <a:tr h="221136">
                <a:tc>
                  <a:txBody>
                    <a:bodyPr/>
                    <a:lstStyle/>
                    <a:p>
                      <a:pPr algn="l">
                        <a:lnSpc>
                          <a:spcPct val="100000"/>
                        </a:lnSpc>
                        <a:spcBef>
                          <a:spcPts val="0"/>
                        </a:spcBef>
                      </a:pPr>
                      <a:r>
                        <a:rPr lang="en-US" sz="1080" b="1" kern="1200">
                          <a:solidFill>
                            <a:schemeClr val="tx1"/>
                          </a:solidFill>
                          <a:latin typeface="+mn-lt"/>
                          <a:ea typeface="+mn-ea"/>
                          <a:cs typeface="+mn-cs"/>
                        </a:rPr>
                        <a:t>Reason for transplant</a:t>
                      </a:r>
                    </a:p>
                  </a:txBody>
                  <a:tcPr marL="60701" marR="60701" marT="30350" marB="30350"/>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a:solidFill>
                            <a:schemeClr val="tx1"/>
                          </a:solidFill>
                          <a:latin typeface="+mn-lt"/>
                          <a:ea typeface="+mn-ea"/>
                          <a:cs typeface="+mn-cs"/>
                        </a:rPr>
                        <a:t>Based on comorbidity assessment in claims only</a:t>
                      </a:r>
                    </a:p>
                  </a:txBody>
                  <a:tcPr marL="60701" marR="60701" marT="30350" marB="30350">
                    <a:solidFill>
                      <a:srgbClr val="FFFF00"/>
                    </a:solidFill>
                  </a:tcPr>
                </a:tc>
                <a:extLst>
                  <a:ext uri="{0D108BD9-81ED-4DB2-BD59-A6C34878D82A}">
                    <a16:rowId xmlns:a16="http://schemas.microsoft.com/office/drawing/2014/main" val="148358952"/>
                  </a:ext>
                </a:extLst>
              </a:tr>
              <a:tr h="221136">
                <a:tc>
                  <a:txBody>
                    <a:bodyPr/>
                    <a:lstStyle/>
                    <a:p>
                      <a:pPr algn="l">
                        <a:lnSpc>
                          <a:spcPct val="100000"/>
                        </a:lnSpc>
                        <a:spcBef>
                          <a:spcPts val="0"/>
                        </a:spcBef>
                      </a:pPr>
                      <a:r>
                        <a:rPr lang="en-US" sz="1080" b="1" kern="1200">
                          <a:solidFill>
                            <a:schemeClr val="tx1"/>
                          </a:solidFill>
                          <a:latin typeface="+mn-lt"/>
                          <a:ea typeface="+mn-ea"/>
                          <a:cs typeface="+mn-cs"/>
                        </a:rPr>
                        <a:t>IL2-r antibody induction</a:t>
                      </a:r>
                    </a:p>
                  </a:txBody>
                  <a:tcPr marL="60701" marR="60701" marT="30350" marB="30350"/>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a:solidFill>
                            <a:schemeClr val="tx1"/>
                          </a:solidFill>
                          <a:latin typeface="+mn-lt"/>
                          <a:ea typeface="+mn-ea"/>
                          <a:cs typeface="+mn-cs"/>
                        </a:rPr>
                        <a:t>Severely underestimated in claims only (2% with claim)</a:t>
                      </a:r>
                    </a:p>
                  </a:txBody>
                  <a:tcPr marL="60701" marR="60701" marT="30350" marB="30350">
                    <a:solidFill>
                      <a:srgbClr val="FF0000"/>
                    </a:solidFill>
                  </a:tcPr>
                </a:tc>
                <a:extLst>
                  <a:ext uri="{0D108BD9-81ED-4DB2-BD59-A6C34878D82A}">
                    <a16:rowId xmlns:a16="http://schemas.microsoft.com/office/drawing/2014/main" val="1897364181"/>
                  </a:ext>
                </a:extLst>
              </a:tr>
              <a:tr h="32372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Rejection </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dirty="0">
                          <a:solidFill>
                            <a:schemeClr val="tx1"/>
                          </a:solidFill>
                          <a:latin typeface="+mn-lt"/>
                          <a:ea typeface="+mn-ea"/>
                          <a:cs typeface="+mn-cs"/>
                        </a:rPr>
                        <a:t>At assessments</a:t>
                      </a: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noProof="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r>
                        <a:rPr lang="en-US" sz="1080" b="0" kern="1200">
                          <a:solidFill>
                            <a:schemeClr val="tx1"/>
                          </a:solidFill>
                          <a:latin typeface="+mn-lt"/>
                          <a:ea typeface="+mn-ea"/>
                          <a:cs typeface="+mn-cs"/>
                        </a:rPr>
                        <a:t>Beginning in Oct 2015, LTx rejection has a specific diagnostic code. Otherwise non-specific “complication”.</a:t>
                      </a:r>
                    </a:p>
                  </a:txBody>
                  <a:tcPr marL="60701" marR="60701" marT="30350" marB="30350">
                    <a:solidFill>
                      <a:srgbClr val="FFC000"/>
                    </a:solidFill>
                  </a:tcPr>
                </a:tc>
                <a:extLst>
                  <a:ext uri="{0D108BD9-81ED-4DB2-BD59-A6C34878D82A}">
                    <a16:rowId xmlns:a16="http://schemas.microsoft.com/office/drawing/2014/main" val="539739084"/>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Treated rejection</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dirty="0">
                          <a:solidFill>
                            <a:schemeClr val="tx1"/>
                          </a:solidFill>
                          <a:latin typeface="+mn-lt"/>
                          <a:ea typeface="+mn-ea"/>
                          <a:cs typeface="+mn-cs"/>
                        </a:rPr>
                        <a:t>At assessments</a:t>
                      </a: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noProof="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r>
                        <a:rPr lang="en-US" sz="1080" b="0" kern="1200">
                          <a:solidFill>
                            <a:schemeClr val="tx1"/>
                          </a:solidFill>
                          <a:latin typeface="+mn-lt"/>
                          <a:ea typeface="+mn-ea"/>
                          <a:cs typeface="+mn-cs"/>
                        </a:rPr>
                        <a:t>Feasibility unknown. Coding algorithm?</a:t>
                      </a:r>
                    </a:p>
                  </a:txBody>
                  <a:tcPr marL="60701" marR="60701" marT="30350" marB="30350">
                    <a:solidFill>
                      <a:srgbClr val="FFC000"/>
                    </a:solidFill>
                  </a:tcPr>
                </a:tc>
                <a:extLst>
                  <a:ext uri="{0D108BD9-81ED-4DB2-BD59-A6C34878D82A}">
                    <a16:rowId xmlns:a16="http://schemas.microsoft.com/office/drawing/2014/main" val="2720192897"/>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BOS</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a:solidFill>
                            <a:schemeClr val="tx1"/>
                          </a:solidFill>
                          <a:latin typeface="+mn-lt"/>
                          <a:ea typeface="+mn-ea"/>
                          <a:cs typeface="+mn-cs"/>
                        </a:rPr>
                        <a:t>Unreliable staging information</a:t>
                      </a: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noProof="0" dirty="0">
                        <a:solidFill>
                          <a:schemeClr val="tx1"/>
                        </a:solidFill>
                        <a:latin typeface="+mn-lt"/>
                        <a:ea typeface="+mn-ea"/>
                        <a:cs typeface="+mn-cs"/>
                      </a:endParaRP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dirty="0">
                          <a:solidFill>
                            <a:schemeClr val="tx1"/>
                          </a:solidFill>
                          <a:latin typeface="+mn-lt"/>
                          <a:ea typeface="+mn-ea"/>
                          <a:cs typeface="+mn-cs"/>
                        </a:rPr>
                        <a:t>No staging information.</a:t>
                      </a:r>
                    </a:p>
                  </a:txBody>
                  <a:tcPr marL="60701" marR="60701" marT="30350" marB="30350">
                    <a:solidFill>
                      <a:srgbClr val="FFC000"/>
                    </a:solidFill>
                  </a:tcPr>
                </a:tc>
                <a:extLst>
                  <a:ext uri="{0D108BD9-81ED-4DB2-BD59-A6C34878D82A}">
                    <a16:rowId xmlns:a16="http://schemas.microsoft.com/office/drawing/2014/main" val="2327386388"/>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Patient Survival</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a:solidFill>
                            <a:schemeClr val="tx1"/>
                          </a:solidFill>
                          <a:latin typeface="+mn-lt"/>
                          <a:ea typeface="+mn-ea"/>
                          <a:cs typeface="+mn-cs"/>
                        </a:rPr>
                        <a:t>Exact date</a:t>
                      </a: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noProof="0" dirty="0">
                        <a:solidFill>
                          <a:schemeClr val="tx1"/>
                        </a:solidFill>
                        <a:latin typeface="+mn-lt"/>
                        <a:ea typeface="+mn-ea"/>
                        <a:cs typeface="+mn-cs"/>
                      </a:endParaRPr>
                    </a:p>
                  </a:txBody>
                  <a:tcPr marL="60701" marR="60701" marT="30350" marB="30350">
                    <a:solidFill>
                      <a:srgbClr val="00B050"/>
                    </a:solidFill>
                  </a:tcPr>
                </a:tc>
                <a:tc>
                  <a:txBody>
                    <a:bodyPr/>
                    <a:lstStyle/>
                    <a:p>
                      <a:pPr algn="l">
                        <a:lnSpc>
                          <a:spcPct val="100000"/>
                        </a:lnSpc>
                        <a:spcBef>
                          <a:spcPts val="0"/>
                        </a:spcBef>
                      </a:pPr>
                      <a:r>
                        <a:rPr lang="en-US" sz="1080" b="0" kern="1200">
                          <a:solidFill>
                            <a:schemeClr val="tx1"/>
                          </a:solidFill>
                          <a:latin typeface="+mn-lt"/>
                          <a:ea typeface="+mn-ea"/>
                          <a:cs typeface="+mn-cs"/>
                        </a:rPr>
                        <a:t>Based on discharge information only.</a:t>
                      </a:r>
                    </a:p>
                  </a:txBody>
                  <a:tcPr marL="60701" marR="60701" marT="30350" marB="30350">
                    <a:solidFill>
                      <a:srgbClr val="FF0000"/>
                    </a:solidFill>
                  </a:tcPr>
                </a:tc>
                <a:extLst>
                  <a:ext uri="{0D108BD9-81ED-4DB2-BD59-A6C34878D82A}">
                    <a16:rowId xmlns:a16="http://schemas.microsoft.com/office/drawing/2014/main" val="1645165250"/>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Graft failure</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a:solidFill>
                            <a:schemeClr val="tx1"/>
                          </a:solidFill>
                          <a:latin typeface="+mn-lt"/>
                          <a:ea typeface="+mn-ea"/>
                          <a:cs typeface="+mn-cs"/>
                        </a:rPr>
                        <a:t>Exact date</a:t>
                      </a: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noProof="0" dirty="0">
                        <a:solidFill>
                          <a:schemeClr val="tx1"/>
                        </a:solidFill>
                        <a:latin typeface="+mn-lt"/>
                        <a:ea typeface="+mn-ea"/>
                        <a:cs typeface="+mn-cs"/>
                      </a:endParaRPr>
                    </a:p>
                  </a:txBody>
                  <a:tcPr marL="60701" marR="60701" marT="30350" marB="3035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dirty="0">
                          <a:solidFill>
                            <a:schemeClr val="tx1"/>
                          </a:solidFill>
                          <a:latin typeface="+mn-lt"/>
                          <a:ea typeface="+mn-ea"/>
                          <a:cs typeface="+mn-cs"/>
                        </a:rPr>
                        <a:t>Feasibility unknown. Coding algorithm?</a:t>
                      </a:r>
                    </a:p>
                  </a:txBody>
                  <a:tcPr marL="60701" marR="60701" marT="30350" marB="30350">
                    <a:solidFill>
                      <a:srgbClr val="FFC000"/>
                    </a:solidFill>
                  </a:tcPr>
                </a:tc>
                <a:extLst>
                  <a:ext uri="{0D108BD9-81ED-4DB2-BD59-A6C34878D82A}">
                    <a16:rowId xmlns:a16="http://schemas.microsoft.com/office/drawing/2014/main" val="81229757"/>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Cause of death</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a:solidFill>
                            <a:schemeClr val="tx1"/>
                          </a:solidFill>
                          <a:latin typeface="+mn-lt"/>
                          <a:ea typeface="+mn-ea"/>
                          <a:cs typeface="+mn-cs"/>
                        </a:rPr>
                        <a:t>Non-standardized text field</a:t>
                      </a: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noProof="0" dirty="0">
                        <a:solidFill>
                          <a:schemeClr val="tx1"/>
                        </a:solidFill>
                        <a:latin typeface="+mn-lt"/>
                        <a:ea typeface="+mn-ea"/>
                        <a:cs typeface="+mn-cs"/>
                      </a:endParaRPr>
                    </a:p>
                  </a:txBody>
                  <a:tcPr marL="60701" marR="60701" marT="30350" marB="30350">
                    <a:solidFill>
                      <a:srgbClr val="FFFF00"/>
                    </a:solidFill>
                  </a:tcPr>
                </a:tc>
                <a:tc>
                  <a:txBody>
                    <a:bodyPr/>
                    <a:lstStyle/>
                    <a:p>
                      <a:pPr>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FF0000"/>
                    </a:solidFill>
                  </a:tcPr>
                </a:tc>
                <a:extLst>
                  <a:ext uri="{0D108BD9-81ED-4DB2-BD59-A6C34878D82A}">
                    <a16:rowId xmlns:a16="http://schemas.microsoft.com/office/drawing/2014/main" val="3995172597"/>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Infections (bacterial, viral, fungal)</a:t>
                      </a:r>
                    </a:p>
                  </a:txBody>
                  <a:tcPr marL="60701" marR="60701" marT="30350" marB="30350"/>
                </a:tc>
                <a:tc>
                  <a:txBody>
                    <a:bodyPr/>
                    <a:lstStyle/>
                    <a:p>
                      <a:pPr>
                        <a:lnSpc>
                          <a:spcPct val="100000"/>
                        </a:lnSpc>
                        <a:spcBef>
                          <a:spcPts val="0"/>
                        </a:spcBef>
                      </a:pPr>
                      <a:r>
                        <a:rPr lang="en-US" sz="1080" b="0" kern="1200">
                          <a:solidFill>
                            <a:schemeClr val="tx1"/>
                          </a:solidFill>
                          <a:latin typeface="+mn-lt"/>
                          <a:ea typeface="+mn-ea"/>
                          <a:cs typeface="+mn-cs"/>
                        </a:rPr>
                        <a:t>Limited to hospitalizations collected at assessment </a:t>
                      </a:r>
                    </a:p>
                  </a:txBody>
                  <a:tcPr marL="60701" marR="60701" marT="30350" marB="30350">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dirty="0">
                        <a:solidFill>
                          <a:schemeClr val="tx1"/>
                        </a:solidFill>
                        <a:latin typeface="+mn-lt"/>
                        <a:ea typeface="+mn-ea"/>
                        <a:cs typeface="+mn-cs"/>
                      </a:endParaRP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dirty="0">
                          <a:solidFill>
                            <a:schemeClr val="tx1"/>
                          </a:solidFill>
                          <a:latin typeface="+mn-lt"/>
                          <a:ea typeface="+mn-ea"/>
                          <a:cs typeface="+mn-cs"/>
                        </a:rPr>
                        <a:t>Typically non-specific coding e.g. septicemia, pneumonia</a:t>
                      </a:r>
                    </a:p>
                  </a:txBody>
                  <a:tcPr marL="60701" marR="60701" marT="30350" marB="30350">
                    <a:solidFill>
                      <a:srgbClr val="FFFF00"/>
                    </a:solidFill>
                  </a:tcPr>
                </a:tc>
                <a:extLst>
                  <a:ext uri="{0D108BD9-81ED-4DB2-BD59-A6C34878D82A}">
                    <a16:rowId xmlns:a16="http://schemas.microsoft.com/office/drawing/2014/main" val="332368325"/>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Drug-treated hyperlipidemia</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a:solidFill>
                            <a:schemeClr val="tx1"/>
                          </a:solidFill>
                          <a:latin typeface="+mn-lt"/>
                          <a:ea typeface="+mn-ea"/>
                          <a:cs typeface="+mn-cs"/>
                        </a:rPr>
                        <a:t>At assessments</a:t>
                      </a:r>
                    </a:p>
                  </a:txBody>
                  <a:tcPr marL="60701" marR="60701" marT="30350" marB="30350">
                    <a:solidFill>
                      <a:srgbClr val="FFC000"/>
                    </a:solidFill>
                  </a:tcPr>
                </a:tc>
                <a:tc>
                  <a:txBody>
                    <a:bodyPr/>
                    <a:lstStyle/>
                    <a:p>
                      <a:pPr>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tc>
                  <a:txBody>
                    <a:bodyPr/>
                    <a:lstStyle/>
                    <a:p>
                      <a:pPr>
                        <a:lnSpc>
                          <a:spcPct val="100000"/>
                        </a:lnSpc>
                        <a:spcBef>
                          <a:spcPts val="0"/>
                        </a:spcBef>
                      </a:pPr>
                      <a:endParaRPr lang="en-US" sz="1080" b="0" kern="1200" dirty="0">
                        <a:solidFill>
                          <a:schemeClr val="tx1"/>
                        </a:solidFill>
                        <a:latin typeface="+mn-lt"/>
                        <a:ea typeface="+mn-ea"/>
                        <a:cs typeface="+mn-cs"/>
                      </a:endParaRPr>
                    </a:p>
                  </a:txBody>
                  <a:tcPr marL="60701" marR="60701" marT="30350" marB="30350">
                    <a:solidFill>
                      <a:srgbClr val="00B050"/>
                    </a:solidFill>
                  </a:tcPr>
                </a:tc>
                <a:extLst>
                  <a:ext uri="{0D108BD9-81ED-4DB2-BD59-A6C34878D82A}">
                    <a16:rowId xmlns:a16="http://schemas.microsoft.com/office/drawing/2014/main" val="3207832846"/>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Symptomatic bone disease</a:t>
                      </a:r>
                    </a:p>
                  </a:txBody>
                  <a:tcPr marL="60701" marR="60701" marT="30350" marB="30350"/>
                </a:tc>
                <a:tc>
                  <a:txBody>
                    <a:bodyPr/>
                    <a:lstStyle/>
                    <a:p>
                      <a:pPr>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dirty="0">
                        <a:solidFill>
                          <a:schemeClr val="tx1"/>
                        </a:solidFill>
                        <a:latin typeface="+mn-lt"/>
                        <a:ea typeface="+mn-ea"/>
                        <a:cs typeface="+mn-cs"/>
                      </a:endParaRPr>
                    </a:p>
                  </a:txBody>
                  <a:tcPr marL="60701" marR="60701" marT="30350" marB="30350">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a:solidFill>
                            <a:schemeClr val="tx1"/>
                          </a:solidFill>
                          <a:latin typeface="+mn-lt"/>
                          <a:ea typeface="+mn-ea"/>
                          <a:cs typeface="+mn-cs"/>
                        </a:rPr>
                        <a:t>Coding algorithm?</a:t>
                      </a:r>
                    </a:p>
                  </a:txBody>
                  <a:tcPr marL="60701" marR="60701" marT="30350" marB="30350">
                    <a:solidFill>
                      <a:srgbClr val="FFC000"/>
                    </a:solidFill>
                  </a:tcPr>
                </a:tc>
                <a:extLst>
                  <a:ext uri="{0D108BD9-81ED-4DB2-BD59-A6C34878D82A}">
                    <a16:rowId xmlns:a16="http://schemas.microsoft.com/office/drawing/2014/main" val="2199922176"/>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Chronic liver disease</a:t>
                      </a:r>
                    </a:p>
                  </a:txBody>
                  <a:tcPr marL="60701" marR="60701" marT="30350" marB="30350"/>
                </a:tc>
                <a:tc>
                  <a:txBody>
                    <a:bodyPr/>
                    <a:lstStyle/>
                    <a:p>
                      <a:pPr>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FF0000"/>
                    </a:solidFill>
                  </a:tcPr>
                </a:tc>
                <a:tc>
                  <a:txBody>
                    <a:bodyPr/>
                    <a:lstStyle/>
                    <a:p>
                      <a:pPr>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FFC000"/>
                    </a:solidFill>
                  </a:tcPr>
                </a:tc>
                <a:tc>
                  <a:txBody>
                    <a:bodyPr/>
                    <a:lstStyle/>
                    <a:p>
                      <a:pPr>
                        <a:lnSpc>
                          <a:spcPct val="100000"/>
                        </a:lnSpc>
                        <a:spcBef>
                          <a:spcPts val="0"/>
                        </a:spcBef>
                      </a:pPr>
                      <a:r>
                        <a:rPr lang="en-US" sz="1080" b="0" kern="1200" dirty="0">
                          <a:solidFill>
                            <a:schemeClr val="tx1"/>
                          </a:solidFill>
                          <a:latin typeface="+mn-lt"/>
                          <a:ea typeface="+mn-ea"/>
                          <a:cs typeface="+mn-cs"/>
                        </a:rPr>
                        <a:t>Poorly coded in claims</a:t>
                      </a:r>
                    </a:p>
                  </a:txBody>
                  <a:tcPr marL="60701" marR="60701" marT="30350" marB="30350">
                    <a:solidFill>
                      <a:srgbClr val="FFC000"/>
                    </a:solidFill>
                  </a:tcPr>
                </a:tc>
                <a:extLst>
                  <a:ext uri="{0D108BD9-81ED-4DB2-BD59-A6C34878D82A}">
                    <a16:rowId xmlns:a16="http://schemas.microsoft.com/office/drawing/2014/main" val="3353401443"/>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Cataracts</a:t>
                      </a:r>
                    </a:p>
                  </a:txBody>
                  <a:tcPr marL="60701" marR="60701" marT="30350" marB="30350"/>
                </a:tc>
                <a:tc>
                  <a:txBody>
                    <a:bodyPr/>
                    <a:lstStyle/>
                    <a:p>
                      <a:pPr>
                        <a:lnSpc>
                          <a:spcPct val="100000"/>
                        </a:lnSpc>
                        <a:spcBef>
                          <a:spcPts val="0"/>
                        </a:spcBef>
                      </a:pPr>
                      <a:endParaRPr lang="en-US" sz="1080" b="0" kern="1200">
                        <a:solidFill>
                          <a:schemeClr val="tx1"/>
                        </a:solidFill>
                        <a:latin typeface="+mn-lt"/>
                        <a:ea typeface="+mn-ea"/>
                        <a:cs typeface="+mn-cs"/>
                      </a:endParaRPr>
                    </a:p>
                  </a:txBody>
                  <a:tcPr marL="60701" marR="60701" marT="30350" marB="30350">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80" b="0" kern="1200" dirty="0">
                        <a:solidFill>
                          <a:schemeClr val="tx1"/>
                        </a:solidFill>
                        <a:latin typeface="+mn-lt"/>
                        <a:ea typeface="+mn-ea"/>
                        <a:cs typeface="+mn-cs"/>
                      </a:endParaRP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a:solidFill>
                            <a:schemeClr val="tx1"/>
                          </a:solidFill>
                          <a:latin typeface="+mn-lt"/>
                          <a:ea typeface="+mn-ea"/>
                          <a:cs typeface="+mn-cs"/>
                        </a:rPr>
                        <a:t>Difficult to establish temporality</a:t>
                      </a:r>
                    </a:p>
                  </a:txBody>
                  <a:tcPr marL="60701" marR="60701" marT="30350" marB="30350">
                    <a:solidFill>
                      <a:srgbClr val="FFFF00"/>
                    </a:solidFill>
                  </a:tcPr>
                </a:tc>
                <a:extLst>
                  <a:ext uri="{0D108BD9-81ED-4DB2-BD59-A6C34878D82A}">
                    <a16:rowId xmlns:a16="http://schemas.microsoft.com/office/drawing/2014/main" val="76685195"/>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tx1"/>
                          </a:solidFill>
                          <a:latin typeface="+mn-lt"/>
                          <a:ea typeface="+mn-ea"/>
                          <a:cs typeface="+mn-cs"/>
                        </a:rPr>
                        <a:t>Diabetes</a:t>
                      </a:r>
                    </a:p>
                  </a:txBody>
                  <a:tcPr marL="60701" marR="60701" marT="30350" marB="303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80" b="0" kern="1200" noProof="0">
                          <a:solidFill>
                            <a:schemeClr val="tx1"/>
                          </a:solidFill>
                          <a:latin typeface="+mn-lt"/>
                          <a:ea typeface="+mn-ea"/>
                          <a:cs typeface="+mn-cs"/>
                        </a:rPr>
                        <a:t>At assessments</a:t>
                      </a:r>
                    </a:p>
                  </a:txBody>
                  <a:tcPr marL="60701" marR="60701" marT="30350" marB="30350">
                    <a:solidFill>
                      <a:srgbClr val="00B050"/>
                    </a:solidFill>
                  </a:tcPr>
                </a:tc>
                <a:tc>
                  <a:txBody>
                    <a:bodyPr/>
                    <a:lstStyle/>
                    <a:p>
                      <a:pPr>
                        <a:lnSpc>
                          <a:spcPct val="100000"/>
                        </a:lnSpc>
                        <a:spcBef>
                          <a:spcPts val="0"/>
                        </a:spcBef>
                      </a:pPr>
                      <a:endParaRPr lang="en-US" sz="1080" b="0" kern="1200" dirty="0">
                        <a:solidFill>
                          <a:srgbClr val="00B050"/>
                        </a:solidFill>
                        <a:latin typeface="+mn-lt"/>
                        <a:ea typeface="+mn-ea"/>
                        <a:cs typeface="+mn-cs"/>
                      </a:endParaRPr>
                    </a:p>
                  </a:txBody>
                  <a:tcPr marL="60701" marR="60701" marT="30350" marB="30350">
                    <a:solidFill>
                      <a:srgbClr val="00B050"/>
                    </a:solidFill>
                  </a:tcPr>
                </a:tc>
                <a:tc>
                  <a:txBody>
                    <a:bodyPr/>
                    <a:lstStyle/>
                    <a:p>
                      <a:pPr>
                        <a:lnSpc>
                          <a:spcPct val="100000"/>
                        </a:lnSpc>
                        <a:spcBef>
                          <a:spcPts val="0"/>
                        </a:spcBef>
                      </a:pPr>
                      <a:endParaRPr lang="en-US" sz="1080" b="0" kern="1200" dirty="0">
                        <a:solidFill>
                          <a:srgbClr val="00B050"/>
                        </a:solidFill>
                        <a:latin typeface="+mn-lt"/>
                        <a:ea typeface="+mn-ea"/>
                        <a:cs typeface="+mn-cs"/>
                      </a:endParaRPr>
                    </a:p>
                  </a:txBody>
                  <a:tcPr marL="60701" marR="60701" marT="30350" marB="30350">
                    <a:solidFill>
                      <a:srgbClr val="00B050"/>
                    </a:solidFill>
                  </a:tcPr>
                </a:tc>
                <a:extLst>
                  <a:ext uri="{0D108BD9-81ED-4DB2-BD59-A6C34878D82A}">
                    <a16:rowId xmlns:a16="http://schemas.microsoft.com/office/drawing/2014/main" val="26807969"/>
                  </a:ext>
                </a:extLst>
              </a:tr>
              <a:tr h="32372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dk1"/>
                          </a:solidFill>
                          <a:latin typeface="+mn-lt"/>
                          <a:ea typeface="+mn-ea"/>
                          <a:cs typeface="+mn-cs"/>
                        </a:rPr>
                        <a:t>Renal dysfunction</a:t>
                      </a:r>
                    </a:p>
                  </a:txBody>
                  <a:tcPr marL="60701" marR="60701" marT="30350" marB="30350"/>
                </a:tc>
                <a:tc>
                  <a:txBody>
                    <a:bodyPr/>
                    <a:lstStyle/>
                    <a:p>
                      <a:pPr>
                        <a:lnSpc>
                          <a:spcPct val="100000"/>
                        </a:lnSpc>
                        <a:spcBef>
                          <a:spcPts val="0"/>
                        </a:spcBef>
                      </a:pPr>
                      <a:r>
                        <a:rPr lang="en-US" sz="1080" dirty="0">
                          <a:latin typeface="+mn-lt"/>
                        </a:rPr>
                        <a:t>Measured at assessments. Reporting changed over time</a:t>
                      </a: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80" b="0" i="0" u="none" strike="noStrike" kern="1200" cap="none" spc="0" normalizeH="0" baseline="0" noProof="0" dirty="0">
                        <a:ln>
                          <a:noFill/>
                        </a:ln>
                        <a:solidFill>
                          <a:srgbClr val="4C4D4F"/>
                        </a:solidFill>
                        <a:effectLst/>
                        <a:uLnTx/>
                        <a:uFillTx/>
                        <a:latin typeface="+mn-lt"/>
                        <a:ea typeface="+mn-ea"/>
                        <a:cs typeface="+mn-cs"/>
                      </a:endParaRPr>
                    </a:p>
                  </a:txBody>
                  <a:tcPr marL="60701" marR="60701" marT="30350" marB="3035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80" b="0" i="0" u="none" strike="noStrike" kern="1200" cap="none" spc="0" normalizeH="0" baseline="0" noProof="0" dirty="0">
                          <a:ln>
                            <a:noFill/>
                          </a:ln>
                          <a:solidFill>
                            <a:srgbClr val="4C4D4F"/>
                          </a:solidFill>
                          <a:effectLst/>
                          <a:uLnTx/>
                          <a:uFillTx/>
                          <a:latin typeface="+mn-lt"/>
                          <a:ea typeface="+mn-ea"/>
                          <a:cs typeface="+mn-cs"/>
                        </a:rPr>
                        <a:t>Poorly coded in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80" b="0" i="0" u="none" strike="noStrike" kern="1200" cap="none" spc="0" normalizeH="0" baseline="0" noProof="0" dirty="0">
                        <a:ln>
                          <a:noFill/>
                        </a:ln>
                        <a:solidFill>
                          <a:srgbClr val="4C4D4F"/>
                        </a:solidFill>
                        <a:effectLst/>
                        <a:uLnTx/>
                        <a:uFillTx/>
                        <a:latin typeface="+mn-lt"/>
                        <a:ea typeface="+mn-ea"/>
                        <a:cs typeface="+mn-cs"/>
                      </a:endParaRPr>
                    </a:p>
                  </a:txBody>
                  <a:tcPr marL="60701" marR="60701" marT="30350" marB="30350">
                    <a:solidFill>
                      <a:srgbClr val="FFC000"/>
                    </a:solidFill>
                  </a:tcPr>
                </a:tc>
                <a:extLst>
                  <a:ext uri="{0D108BD9-81ED-4DB2-BD59-A6C34878D82A}">
                    <a16:rowId xmlns:a16="http://schemas.microsoft.com/office/drawing/2014/main" val="2492789518"/>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dk1"/>
                          </a:solidFill>
                          <a:latin typeface="+mn-lt"/>
                          <a:ea typeface="+mn-ea"/>
                          <a:cs typeface="+mn-cs"/>
                        </a:rPr>
                        <a:t>Stroke</a:t>
                      </a:r>
                    </a:p>
                  </a:txBody>
                  <a:tcPr marL="60701" marR="60701" marT="30350" marB="30350"/>
                </a:tc>
                <a:tc>
                  <a:txBody>
                    <a:bodyPr/>
                    <a:lstStyle/>
                    <a:p>
                      <a:pPr>
                        <a:lnSpc>
                          <a:spcPct val="100000"/>
                        </a:lnSpc>
                        <a:spcBef>
                          <a:spcPts val="0"/>
                        </a:spcBef>
                      </a:pPr>
                      <a:endParaRPr lang="en-US" sz="1080">
                        <a:latin typeface="+mn-lt"/>
                      </a:endParaRPr>
                    </a:p>
                  </a:txBody>
                  <a:tcPr marL="60701" marR="60701" marT="30350" marB="30350">
                    <a:solidFill>
                      <a:srgbClr val="FF0000"/>
                    </a:solidFill>
                  </a:tcPr>
                </a:tc>
                <a:tc>
                  <a:txBody>
                    <a:bodyPr/>
                    <a:lstStyle/>
                    <a:p>
                      <a:pPr>
                        <a:lnSpc>
                          <a:spcPct val="100000"/>
                        </a:lnSpc>
                        <a:spcBef>
                          <a:spcPts val="0"/>
                        </a:spcBef>
                      </a:pPr>
                      <a:endParaRPr lang="en-US" sz="1080">
                        <a:latin typeface="+mn-lt"/>
                      </a:endParaRPr>
                    </a:p>
                  </a:txBody>
                  <a:tcPr marL="60701" marR="60701" marT="30350" marB="30350">
                    <a:solidFill>
                      <a:srgbClr val="00B050"/>
                    </a:solidFill>
                  </a:tcPr>
                </a:tc>
                <a:tc>
                  <a:txBody>
                    <a:bodyPr/>
                    <a:lstStyle/>
                    <a:p>
                      <a:pPr>
                        <a:lnSpc>
                          <a:spcPct val="100000"/>
                        </a:lnSpc>
                        <a:spcBef>
                          <a:spcPts val="0"/>
                        </a:spcBef>
                      </a:pPr>
                      <a:endParaRPr lang="en-US" sz="1080" dirty="0">
                        <a:latin typeface="+mn-lt"/>
                      </a:endParaRPr>
                    </a:p>
                  </a:txBody>
                  <a:tcPr marL="60701" marR="60701" marT="30350" marB="30350">
                    <a:solidFill>
                      <a:srgbClr val="00B050"/>
                    </a:solidFill>
                  </a:tcPr>
                </a:tc>
                <a:extLst>
                  <a:ext uri="{0D108BD9-81ED-4DB2-BD59-A6C34878D82A}">
                    <a16:rowId xmlns:a16="http://schemas.microsoft.com/office/drawing/2014/main" val="4282782164"/>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dk1"/>
                          </a:solidFill>
                          <a:latin typeface="+mn-lt"/>
                          <a:ea typeface="+mn-ea"/>
                          <a:cs typeface="+mn-cs"/>
                        </a:rPr>
                        <a:t>Drug-treated hypertension</a:t>
                      </a:r>
                    </a:p>
                  </a:txBody>
                  <a:tcPr marL="60701" marR="60701" marT="30350" marB="30350"/>
                </a:tc>
                <a:tc>
                  <a:txBody>
                    <a:bodyPr/>
                    <a:lstStyle/>
                    <a:p>
                      <a:pPr>
                        <a:lnSpc>
                          <a:spcPct val="100000"/>
                        </a:lnSpc>
                        <a:spcBef>
                          <a:spcPts val="0"/>
                        </a:spcBef>
                      </a:pPr>
                      <a:endParaRPr lang="en-US" sz="1080">
                        <a:latin typeface="+mn-lt"/>
                      </a:endParaRPr>
                    </a:p>
                  </a:txBody>
                  <a:tcPr marL="60701" marR="60701" marT="30350" marB="30350">
                    <a:solidFill>
                      <a:srgbClr val="FF0000"/>
                    </a:solidFill>
                  </a:tcPr>
                </a:tc>
                <a:tc>
                  <a:txBody>
                    <a:bodyPr/>
                    <a:lstStyle/>
                    <a:p>
                      <a:pPr>
                        <a:lnSpc>
                          <a:spcPct val="100000"/>
                        </a:lnSpc>
                        <a:spcBef>
                          <a:spcPts val="0"/>
                        </a:spcBef>
                      </a:pPr>
                      <a:endParaRPr lang="en-US" sz="1080">
                        <a:latin typeface="+mn-lt"/>
                      </a:endParaRPr>
                    </a:p>
                  </a:txBody>
                  <a:tcPr marL="60701" marR="60701" marT="30350" marB="30350">
                    <a:solidFill>
                      <a:srgbClr val="FFC000"/>
                    </a:solidFill>
                  </a:tcPr>
                </a:tc>
                <a:tc>
                  <a:txBody>
                    <a:bodyPr/>
                    <a:lstStyle/>
                    <a:p>
                      <a:pPr>
                        <a:lnSpc>
                          <a:spcPct val="100000"/>
                        </a:lnSpc>
                        <a:spcBef>
                          <a:spcPts val="0"/>
                        </a:spcBef>
                      </a:pPr>
                      <a:r>
                        <a:rPr lang="en-US" sz="1080" dirty="0">
                          <a:latin typeface="+mn-lt"/>
                        </a:rPr>
                        <a:t>Treatment paradigm is somewhat complicated.</a:t>
                      </a:r>
                      <a:r>
                        <a:rPr lang="en-US" sz="1080" baseline="0" dirty="0">
                          <a:latin typeface="+mn-lt"/>
                        </a:rPr>
                        <a:t> Initiator vs. dose change vs. switch</a:t>
                      </a:r>
                      <a:endParaRPr lang="en-US" sz="1080" dirty="0">
                        <a:latin typeface="+mn-lt"/>
                      </a:endParaRPr>
                    </a:p>
                  </a:txBody>
                  <a:tcPr marL="60701" marR="60701" marT="30350" marB="30350">
                    <a:solidFill>
                      <a:srgbClr val="FFFF00"/>
                    </a:solidFill>
                  </a:tcPr>
                </a:tc>
                <a:extLst>
                  <a:ext uri="{0D108BD9-81ED-4DB2-BD59-A6C34878D82A}">
                    <a16:rowId xmlns:a16="http://schemas.microsoft.com/office/drawing/2014/main" val="2720778955"/>
                  </a:ext>
                </a:extLst>
              </a:tr>
              <a:tr h="32372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dk1"/>
                          </a:solidFill>
                          <a:latin typeface="+mn-lt"/>
                          <a:ea typeface="+mn-ea"/>
                          <a:cs typeface="+mn-cs"/>
                        </a:rPr>
                        <a:t>Malignancy</a:t>
                      </a:r>
                    </a:p>
                  </a:txBody>
                  <a:tcPr marL="60701" marR="60701" marT="30350" marB="30350"/>
                </a:tc>
                <a:tc>
                  <a:txBody>
                    <a:bodyPr/>
                    <a:lstStyle/>
                    <a:p>
                      <a:pPr>
                        <a:lnSpc>
                          <a:spcPct val="100000"/>
                        </a:lnSpc>
                        <a:spcBef>
                          <a:spcPts val="0"/>
                        </a:spcBef>
                      </a:pPr>
                      <a:r>
                        <a:rPr lang="en-US" sz="1080">
                          <a:latin typeface="+mn-lt"/>
                        </a:rPr>
                        <a:t>At assessment for SRTR only. Best</a:t>
                      </a:r>
                      <a:r>
                        <a:rPr lang="en-US" sz="1080" baseline="0">
                          <a:latin typeface="+mn-lt"/>
                        </a:rPr>
                        <a:t> result may require cancer registry data</a:t>
                      </a:r>
                      <a:endParaRPr lang="en-US" sz="1080">
                        <a:latin typeface="+mn-lt"/>
                      </a:endParaRPr>
                    </a:p>
                  </a:txBody>
                  <a:tcPr marL="60701" marR="60701" marT="30350" marB="30350">
                    <a:solidFill>
                      <a:srgbClr val="FFFF00"/>
                    </a:solidFill>
                  </a:tcPr>
                </a:tc>
                <a:tc>
                  <a:txBody>
                    <a:bodyPr/>
                    <a:lstStyle/>
                    <a:p>
                      <a:pPr>
                        <a:lnSpc>
                          <a:spcPct val="100000"/>
                        </a:lnSpc>
                        <a:spcBef>
                          <a:spcPts val="0"/>
                        </a:spcBef>
                      </a:pPr>
                      <a:r>
                        <a:rPr lang="en-US" sz="1080">
                          <a:latin typeface="+mn-lt"/>
                        </a:rPr>
                        <a:t>How to handle discrepant observations between data sources?</a:t>
                      </a:r>
                    </a:p>
                  </a:txBody>
                  <a:tcPr marL="60701" marR="60701" marT="30350" marB="30350">
                    <a:solidFill>
                      <a:srgbClr val="FFC000"/>
                    </a:solidFill>
                  </a:tcPr>
                </a:tc>
                <a:tc>
                  <a:txBody>
                    <a:bodyPr/>
                    <a:lstStyle/>
                    <a:p>
                      <a:pPr>
                        <a:lnSpc>
                          <a:spcPct val="100000"/>
                        </a:lnSpc>
                        <a:spcBef>
                          <a:spcPts val="0"/>
                        </a:spcBef>
                      </a:pPr>
                      <a:endParaRPr lang="en-US" sz="1080" dirty="0">
                        <a:latin typeface="+mn-lt"/>
                      </a:endParaRPr>
                    </a:p>
                  </a:txBody>
                  <a:tcPr marL="60701" marR="60701" marT="30350" marB="30350">
                    <a:solidFill>
                      <a:srgbClr val="FFFF00"/>
                    </a:solidFill>
                  </a:tcPr>
                </a:tc>
                <a:extLst>
                  <a:ext uri="{0D108BD9-81ED-4DB2-BD59-A6C34878D82A}">
                    <a16:rowId xmlns:a16="http://schemas.microsoft.com/office/drawing/2014/main" val="1115997171"/>
                  </a:ext>
                </a:extLst>
              </a:tr>
              <a:tr h="32372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dk1"/>
                          </a:solidFill>
                          <a:latin typeface="+mn-lt"/>
                          <a:ea typeface="+mn-ea"/>
                          <a:cs typeface="+mn-cs"/>
                        </a:rPr>
                        <a:t>PTLD</a:t>
                      </a:r>
                    </a:p>
                  </a:txBody>
                  <a:tcPr marL="60701" marR="60701" marT="30350" marB="30350"/>
                </a:tc>
                <a:tc>
                  <a:txBody>
                    <a:bodyPr/>
                    <a:lstStyle/>
                    <a:p>
                      <a:pPr>
                        <a:lnSpc>
                          <a:spcPct val="100000"/>
                        </a:lnSpc>
                        <a:spcBef>
                          <a:spcPts val="0"/>
                        </a:spcBef>
                      </a:pPr>
                      <a:r>
                        <a:rPr lang="en-US" sz="1080">
                          <a:latin typeface="+mn-lt"/>
                        </a:rPr>
                        <a:t>At assessment for SRTR only. Best</a:t>
                      </a:r>
                      <a:r>
                        <a:rPr lang="en-US" sz="1080" baseline="0">
                          <a:latin typeface="+mn-lt"/>
                        </a:rPr>
                        <a:t> result may require cancer registry data</a:t>
                      </a:r>
                      <a:endParaRPr lang="en-US" sz="1080">
                        <a:latin typeface="+mn-lt"/>
                      </a:endParaRPr>
                    </a:p>
                  </a:txBody>
                  <a:tcPr marL="60701" marR="60701" marT="30350" marB="30350">
                    <a:solidFill>
                      <a:srgbClr val="FFFF00"/>
                    </a:solidFill>
                  </a:tcPr>
                </a:tc>
                <a:tc>
                  <a:txBody>
                    <a:bodyPr/>
                    <a:lstStyle/>
                    <a:p>
                      <a:pPr>
                        <a:lnSpc>
                          <a:spcPct val="100000"/>
                        </a:lnSpc>
                        <a:spcBef>
                          <a:spcPts val="0"/>
                        </a:spcBef>
                      </a:pPr>
                      <a:r>
                        <a:rPr lang="en-US" sz="1080">
                          <a:latin typeface="+mn-lt"/>
                        </a:rPr>
                        <a:t>How to handle discrepant observations between data sources?</a:t>
                      </a:r>
                    </a:p>
                  </a:txBody>
                  <a:tcPr marL="60701" marR="60701" marT="30350" marB="30350">
                    <a:solidFill>
                      <a:srgbClr val="FFC000"/>
                    </a:solidFill>
                  </a:tcPr>
                </a:tc>
                <a:tc>
                  <a:txBody>
                    <a:bodyPr/>
                    <a:lstStyle/>
                    <a:p>
                      <a:pPr>
                        <a:lnSpc>
                          <a:spcPct val="100000"/>
                        </a:lnSpc>
                        <a:spcBef>
                          <a:spcPts val="0"/>
                        </a:spcBef>
                      </a:pPr>
                      <a:endParaRPr lang="en-US" sz="1080" dirty="0">
                        <a:latin typeface="+mn-lt"/>
                      </a:endParaRPr>
                    </a:p>
                  </a:txBody>
                  <a:tcPr marL="60701" marR="60701" marT="30350" marB="30350">
                    <a:solidFill>
                      <a:srgbClr val="FFFF00"/>
                    </a:solidFill>
                  </a:tcPr>
                </a:tc>
                <a:extLst>
                  <a:ext uri="{0D108BD9-81ED-4DB2-BD59-A6C34878D82A}">
                    <a16:rowId xmlns:a16="http://schemas.microsoft.com/office/drawing/2014/main" val="1135691869"/>
                  </a:ext>
                </a:extLst>
              </a:tr>
              <a:tr h="22298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80" b="1" kern="1200" noProof="0">
                          <a:solidFill>
                            <a:schemeClr val="dk1"/>
                          </a:solidFill>
                          <a:latin typeface="+mn-lt"/>
                          <a:ea typeface="+mn-ea"/>
                          <a:cs typeface="+mn-cs"/>
                        </a:rPr>
                        <a:t>Discontinuation </a:t>
                      </a:r>
                    </a:p>
                  </a:txBody>
                  <a:tcPr marL="60701" marR="60701" marT="30350" marB="30350"/>
                </a:tc>
                <a:tc>
                  <a:txBody>
                    <a:bodyPr/>
                    <a:lstStyle/>
                    <a:p>
                      <a:pPr>
                        <a:lnSpc>
                          <a:spcPct val="100000"/>
                        </a:lnSpc>
                        <a:spcBef>
                          <a:spcPts val="0"/>
                        </a:spcBef>
                      </a:pPr>
                      <a:r>
                        <a:rPr lang="en-US" sz="1080" dirty="0">
                          <a:latin typeface="+mn-lt"/>
                        </a:rPr>
                        <a:t>At</a:t>
                      </a:r>
                      <a:r>
                        <a:rPr lang="en-US" sz="1080" baseline="0" dirty="0">
                          <a:latin typeface="+mn-lt"/>
                        </a:rPr>
                        <a:t> assessment</a:t>
                      </a:r>
                      <a:endParaRPr lang="en-US" sz="1080" dirty="0">
                        <a:latin typeface="+mn-lt"/>
                      </a:endParaRPr>
                    </a:p>
                  </a:txBody>
                  <a:tcPr marL="60701" marR="60701" marT="30350" marB="30350">
                    <a:solidFill>
                      <a:srgbClr val="00B050"/>
                    </a:solidFill>
                  </a:tcPr>
                </a:tc>
                <a:tc>
                  <a:txBody>
                    <a:bodyPr/>
                    <a:lstStyle/>
                    <a:p>
                      <a:pPr>
                        <a:lnSpc>
                          <a:spcPct val="100000"/>
                        </a:lnSpc>
                        <a:spcBef>
                          <a:spcPts val="0"/>
                        </a:spcBef>
                      </a:pPr>
                      <a:endParaRPr lang="en-US" sz="1080">
                        <a:latin typeface="+mn-lt"/>
                      </a:endParaRPr>
                    </a:p>
                  </a:txBody>
                  <a:tcPr marL="60701" marR="60701" marT="30350" marB="30350">
                    <a:solidFill>
                      <a:srgbClr val="00B050"/>
                    </a:solidFill>
                  </a:tcPr>
                </a:tc>
                <a:tc>
                  <a:txBody>
                    <a:bodyPr/>
                    <a:lstStyle/>
                    <a:p>
                      <a:pPr>
                        <a:lnSpc>
                          <a:spcPct val="100000"/>
                        </a:lnSpc>
                        <a:spcBef>
                          <a:spcPts val="0"/>
                        </a:spcBef>
                      </a:pPr>
                      <a:r>
                        <a:rPr lang="en-US" sz="1080" dirty="0">
                          <a:latin typeface="+mn-lt"/>
                        </a:rPr>
                        <a:t>Treatments appear</a:t>
                      </a:r>
                      <a:r>
                        <a:rPr lang="en-US" sz="1080" baseline="0" dirty="0">
                          <a:latin typeface="+mn-lt"/>
                        </a:rPr>
                        <a:t> to be underrepresented</a:t>
                      </a:r>
                      <a:endParaRPr lang="en-US" sz="1080" dirty="0">
                        <a:latin typeface="+mn-lt"/>
                      </a:endParaRPr>
                    </a:p>
                  </a:txBody>
                  <a:tcPr marL="60701" marR="60701" marT="30350" marB="30350">
                    <a:solidFill>
                      <a:srgbClr val="FF0000"/>
                    </a:solidFill>
                  </a:tcPr>
                </a:tc>
                <a:extLst>
                  <a:ext uri="{0D108BD9-81ED-4DB2-BD59-A6C34878D82A}">
                    <a16:rowId xmlns:a16="http://schemas.microsoft.com/office/drawing/2014/main" val="1851852735"/>
                  </a:ext>
                </a:extLst>
              </a:tr>
            </a:tbl>
          </a:graphicData>
        </a:graphic>
      </p:graphicFrame>
    </p:spTree>
    <p:extLst>
      <p:ext uri="{BB962C8B-B14F-4D97-AF65-F5344CB8AC3E}">
        <p14:creationId xmlns:p14="http://schemas.microsoft.com/office/powerpoint/2010/main" val="4075004943"/>
      </p:ext>
    </p:extLst>
  </p:cSld>
  <p:clrMapOvr>
    <a:masterClrMapping/>
  </p:clrMapOvr>
  <mc:AlternateContent xmlns:mc="http://schemas.openxmlformats.org/markup-compatibility/2006" xmlns:p14="http://schemas.microsoft.com/office/powerpoint/2010/main">
    <mc:Choice Requires="p14">
      <p:transition spd="slow" p14:dur="2000" advTm="107672"/>
    </mc:Choice>
    <mc:Fallback xmlns="">
      <p:transition spd="slow" advTm="107672"/>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58F0A2-0E6E-4D72-A736-2BE31EFD1AA1}"/>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a:solidFill>
                  <a:srgbClr val="FFFFFF"/>
                </a:solidFill>
                <a:latin typeface="+mj-lt"/>
                <a:ea typeface="+mj-ea"/>
                <a:cs typeface="+mj-cs"/>
              </a:rPr>
              <a:t>Study Design</a:t>
            </a:r>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44956DE-D3C7-404C-BF93-CF27079F611C}"/>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5316E9-1DEB-4BA3-8985-14C5EC03AED0}" type="slidenum">
              <a:rPr kumimoji="1"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1"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26373"/>
      </p:ext>
    </p:extLst>
  </p:cSld>
  <p:clrMapOvr>
    <a:masterClrMapping/>
  </p:clrMapOvr>
  <mc:AlternateContent xmlns:mc="http://schemas.openxmlformats.org/markup-compatibility/2006" xmlns:p14="http://schemas.microsoft.com/office/powerpoint/2010/main">
    <mc:Choice Requires="p14">
      <p:transition spd="slow" p14:dur="2000" advTm="4743"/>
    </mc:Choice>
    <mc:Fallback xmlns="">
      <p:transition spd="slow" advTm="474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Study Objectives</a:t>
            </a:r>
            <a:endParaRPr lang="en-US" sz="4000" dirty="0">
              <a:solidFill>
                <a:srgbClr val="FFFFFF"/>
              </a:solidFill>
            </a:endParaRPr>
          </a:p>
        </p:txBody>
      </p:sp>
      <p:sp>
        <p:nvSpPr>
          <p:cNvPr id="9" name="Rectangle 8">
            <a:extLst>
              <a:ext uri="{FF2B5EF4-FFF2-40B4-BE49-F238E27FC236}">
                <a16:creationId xmlns:a16="http://schemas.microsoft.com/office/drawing/2014/main" id="{3C424D97-D82C-406F-96AA-BFFD3C0B9A3C}"/>
              </a:ext>
            </a:extLst>
          </p:cNvPr>
          <p:cNvSpPr/>
          <p:nvPr/>
        </p:nvSpPr>
        <p:spPr>
          <a:xfrm>
            <a:off x="3090809" y="4999534"/>
            <a:ext cx="7777539" cy="1119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Evaluate the contribution of individual agents (specifically Tacrolimus IR) over time</a:t>
            </a:r>
          </a:p>
        </p:txBody>
      </p:sp>
      <p:sp>
        <p:nvSpPr>
          <p:cNvPr id="11" name="Rectangle 10">
            <a:extLst>
              <a:ext uri="{FF2B5EF4-FFF2-40B4-BE49-F238E27FC236}">
                <a16:creationId xmlns:a16="http://schemas.microsoft.com/office/drawing/2014/main" id="{F9462AC1-57A5-4CAD-AFCE-552E3288733E}"/>
              </a:ext>
            </a:extLst>
          </p:cNvPr>
          <p:cNvSpPr/>
          <p:nvPr/>
        </p:nvSpPr>
        <p:spPr>
          <a:xfrm>
            <a:off x="3090809" y="3645294"/>
            <a:ext cx="7768975" cy="1119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Evaluate the real-world effectiveness of Tacrolimus IR + MMF in lung transplantation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Evaluate the safety of Tacrolimus IR + MMF in lung transplantation </a:t>
            </a:r>
          </a:p>
        </p:txBody>
      </p:sp>
      <p:sp>
        <p:nvSpPr>
          <p:cNvPr id="13" name="Rectangle 12">
            <a:extLst>
              <a:ext uri="{FF2B5EF4-FFF2-40B4-BE49-F238E27FC236}">
                <a16:creationId xmlns:a16="http://schemas.microsoft.com/office/drawing/2014/main" id="{F8024F6B-5783-402D-8036-BF2A7B8E43E0}"/>
              </a:ext>
            </a:extLst>
          </p:cNvPr>
          <p:cNvSpPr/>
          <p:nvPr/>
        </p:nvSpPr>
        <p:spPr>
          <a:xfrm>
            <a:off x="3090809" y="2311367"/>
            <a:ext cx="7768975" cy="1119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Describe the use of Tacrolimus IR and other immunosuppressive agents over time in lung transplanted patients in the US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Describe the incidence of transplant-related outcomes over time in lung transplanted patients in the 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BCA055D8-B5C4-48EC-97A7-D8EBF630DF6B}"/>
              </a:ext>
            </a:extLst>
          </p:cNvPr>
          <p:cNvSpPr/>
          <p:nvPr/>
        </p:nvSpPr>
        <p:spPr>
          <a:xfrm>
            <a:off x="1643856" y="2311367"/>
            <a:ext cx="1849349" cy="11198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rPr>
              <a:t>Primary Objective</a:t>
            </a:r>
          </a:p>
        </p:txBody>
      </p:sp>
      <p:sp>
        <p:nvSpPr>
          <p:cNvPr id="17" name="Rectangle: Rounded Corners 16">
            <a:extLst>
              <a:ext uri="{FF2B5EF4-FFF2-40B4-BE49-F238E27FC236}">
                <a16:creationId xmlns:a16="http://schemas.microsoft.com/office/drawing/2014/main" id="{22EF3B2B-A6AC-426E-AB89-AB35C6F1134C}"/>
              </a:ext>
            </a:extLst>
          </p:cNvPr>
          <p:cNvSpPr/>
          <p:nvPr/>
        </p:nvSpPr>
        <p:spPr>
          <a:xfrm>
            <a:off x="1631872" y="3645294"/>
            <a:ext cx="1849349" cy="11198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rPr>
              <a:t>Secondary Objective</a:t>
            </a:r>
          </a:p>
        </p:txBody>
      </p:sp>
      <p:sp>
        <p:nvSpPr>
          <p:cNvPr id="18" name="Rectangle: Rounded Corners 17">
            <a:extLst>
              <a:ext uri="{FF2B5EF4-FFF2-40B4-BE49-F238E27FC236}">
                <a16:creationId xmlns:a16="http://schemas.microsoft.com/office/drawing/2014/main" id="{86ED577D-A6E4-4830-B01E-06DD1D6A9FE8}"/>
              </a:ext>
            </a:extLst>
          </p:cNvPr>
          <p:cNvSpPr/>
          <p:nvPr/>
        </p:nvSpPr>
        <p:spPr>
          <a:xfrm>
            <a:off x="1650710" y="4999763"/>
            <a:ext cx="1849349" cy="11198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Exploratory Objective</a:t>
            </a:r>
          </a:p>
        </p:txBody>
      </p:sp>
      <p:sp>
        <p:nvSpPr>
          <p:cNvPr id="3" name="Slide Number Placeholder 2">
            <a:extLst>
              <a:ext uri="{FF2B5EF4-FFF2-40B4-BE49-F238E27FC236}">
                <a16:creationId xmlns:a16="http://schemas.microsoft.com/office/drawing/2014/main" id="{FC18A8C3-B97A-4E19-87EC-2AFE873750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928978"/>
      </p:ext>
    </p:extLst>
  </p:cSld>
  <p:clrMapOvr>
    <a:masterClrMapping/>
  </p:clrMapOvr>
  <mc:AlternateContent xmlns:mc="http://schemas.openxmlformats.org/markup-compatibility/2006" xmlns:p14="http://schemas.microsoft.com/office/powerpoint/2010/main">
    <mc:Choice Requires="p14">
      <p:transition spd="slow" p14:dur="2000" advTm="32896"/>
    </mc:Choice>
    <mc:Fallback xmlns="">
      <p:transition spd="slow" advTm="3289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Study Design</a:t>
            </a:r>
            <a:endParaRPr lang="en-US" sz="4000" dirty="0">
              <a:solidFill>
                <a:srgbClr val="FFFFFF"/>
              </a:solidFill>
            </a:endParaRPr>
          </a:p>
        </p:txBody>
      </p:sp>
      <p:sp>
        <p:nvSpPr>
          <p:cNvPr id="9" name="TextBox 8">
            <a:extLst>
              <a:ext uri="{FF2B5EF4-FFF2-40B4-BE49-F238E27FC236}">
                <a16:creationId xmlns:a16="http://schemas.microsoft.com/office/drawing/2014/main" id="{54BF37B0-E7DF-4103-BB6A-3E79B23EE5BC}"/>
              </a:ext>
            </a:extLst>
          </p:cNvPr>
          <p:cNvSpPr txBox="1"/>
          <p:nvPr/>
        </p:nvSpPr>
        <p:spPr>
          <a:xfrm>
            <a:off x="4452049" y="2161897"/>
            <a:ext cx="7520683" cy="3842535"/>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52F1F2D-447F-4D6A-91B7-5E2EB2EA8640}"/>
              </a:ext>
            </a:extLst>
          </p:cNvPr>
          <p:cNvPicPr>
            <a:picLocks noChangeAspect="1"/>
          </p:cNvPicPr>
          <p:nvPr/>
        </p:nvPicPr>
        <p:blipFill>
          <a:blip r:embed="rId4"/>
          <a:stretch>
            <a:fillRect/>
          </a:stretch>
        </p:blipFill>
        <p:spPr>
          <a:xfrm>
            <a:off x="4294616" y="2946205"/>
            <a:ext cx="7678116" cy="2340170"/>
          </a:xfrm>
          <a:prstGeom prst="rect">
            <a:avLst/>
          </a:prstGeom>
        </p:spPr>
      </p:pic>
      <p:graphicFrame>
        <p:nvGraphicFramePr>
          <p:cNvPr id="13" name="TextBox 4">
            <a:extLst>
              <a:ext uri="{FF2B5EF4-FFF2-40B4-BE49-F238E27FC236}">
                <a16:creationId xmlns:a16="http://schemas.microsoft.com/office/drawing/2014/main" id="{0FBC72D7-F8D7-42AF-AC19-185AC52F6398}"/>
              </a:ext>
            </a:extLst>
          </p:cNvPr>
          <p:cNvGraphicFramePr/>
          <p:nvPr/>
        </p:nvGraphicFramePr>
        <p:xfrm>
          <a:off x="358775" y="1881316"/>
          <a:ext cx="3971270" cy="45243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2">
            <a:extLst>
              <a:ext uri="{FF2B5EF4-FFF2-40B4-BE49-F238E27FC236}">
                <a16:creationId xmlns:a16="http://schemas.microsoft.com/office/drawing/2014/main" id="{5B704A18-5487-4498-806C-0AFA38BFCA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743494"/>
      </p:ext>
    </p:extLst>
  </p:cSld>
  <p:clrMapOvr>
    <a:masterClrMapping/>
  </p:clrMapOvr>
  <mc:AlternateContent xmlns:mc="http://schemas.openxmlformats.org/markup-compatibility/2006" xmlns:p14="http://schemas.microsoft.com/office/powerpoint/2010/main">
    <mc:Choice Requires="p14">
      <p:transition spd="slow" p14:dur="2000" advTm="30565"/>
    </mc:Choice>
    <mc:Fallback xmlns="">
      <p:transition spd="slow" advTm="30565"/>
    </mc:Fallback>
  </mc:AlternateContent>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A5289DE-C2EA-44AA-8585-2D2AD5BCB479}"/>
              </a:ext>
            </a:extLst>
          </p:cNvPr>
          <p:cNvPicPr>
            <a:picLocks noChangeAspect="1"/>
          </p:cNvPicPr>
          <p:nvPr/>
        </p:nvPicPr>
        <p:blipFill>
          <a:blip r:embed="rId3"/>
          <a:stretch>
            <a:fillRect/>
          </a:stretch>
        </p:blipFill>
        <p:spPr>
          <a:xfrm>
            <a:off x="7075967" y="1901850"/>
            <a:ext cx="4170530" cy="3086192"/>
          </a:xfrm>
          <a:prstGeom prst="rect">
            <a:avLst/>
          </a:prstGeom>
        </p:spPr>
      </p:pic>
      <p:sp>
        <p:nvSpPr>
          <p:cNvPr id="26" name="Title 1">
            <a:extLst>
              <a:ext uri="{FF2B5EF4-FFF2-40B4-BE49-F238E27FC236}">
                <a16:creationId xmlns:a16="http://schemas.microsoft.com/office/drawing/2014/main" id="{A210B0A4-F2B1-4835-941D-027E98AEA48D}"/>
              </a:ext>
            </a:extLst>
          </p:cNvPr>
          <p:cNvSpPr txBox="1">
            <a:spLocks/>
          </p:cNvSpPr>
          <p:nvPr/>
        </p:nvSpPr>
        <p:spPr>
          <a:xfrm>
            <a:off x="869697" y="165470"/>
            <a:ext cx="5323715" cy="7476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sz="4000" b="0" i="0" u="none" strike="noStrike" kern="1200" cap="none" spc="0" normalizeH="0" baseline="0" noProof="0">
                <a:ln>
                  <a:noFill/>
                </a:ln>
                <a:solidFill>
                  <a:prstClr val="black"/>
                </a:solidFill>
                <a:effectLst/>
                <a:uLnTx/>
                <a:uFillTx/>
                <a:latin typeface="Calibri Light" panose="020F0302020204030204"/>
                <a:ea typeface="+mj-ea"/>
                <a:cs typeface="+mj-cs"/>
              </a:rPr>
              <a:t>Selection criteria</a:t>
            </a:r>
            <a:endParaRPr kumimoji="1" lang="en-US" sz="4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8" name="Content Placeholder 3">
            <a:extLst>
              <a:ext uri="{FF2B5EF4-FFF2-40B4-BE49-F238E27FC236}">
                <a16:creationId xmlns:a16="http://schemas.microsoft.com/office/drawing/2014/main" id="{6ABFB17D-7631-4B02-AD24-BA6E443A7057}"/>
              </a:ext>
            </a:extLst>
          </p:cNvPr>
          <p:cNvSpPr txBox="1">
            <a:spLocks/>
          </p:cNvSpPr>
          <p:nvPr/>
        </p:nvSpPr>
        <p:spPr>
          <a:xfrm>
            <a:off x="876301" y="974090"/>
            <a:ext cx="5583812" cy="469129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Inclusion Criteria</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00B050"/>
                </a:solidFill>
                <a:effectLst/>
                <a:uLnTx/>
                <a:uFillTx/>
                <a:latin typeface="Calibri" panose="020F0502020204030204"/>
                <a:ea typeface="+mn-ea"/>
                <a:cs typeface="+mn-cs"/>
              </a:rPr>
              <a:t>Patients receiving primary lung transplant (not re-transplant) in the SRTR registry between 1 Jan 1999 and 31 Dec 2017</a:t>
            </a:r>
            <a:br>
              <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Exclusion Criteria</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Patients with </a:t>
            </a:r>
            <a:r>
              <a:rPr kumimoji="1" lang="en-US" sz="1600" b="0" i="0" u="sng" strike="noStrike" kern="1200" cap="none" spc="0" normalizeH="0" baseline="0" noProof="0" dirty="0">
                <a:ln>
                  <a:noFill/>
                </a:ln>
                <a:solidFill>
                  <a:srgbClr val="FF0000"/>
                </a:solidFill>
                <a:effectLst/>
                <a:uLnTx/>
                <a:uFillTx/>
                <a:latin typeface="Calibri" panose="020F0502020204030204"/>
                <a:ea typeface="+mn-ea"/>
                <a:cs typeface="+mn-cs"/>
              </a:rPr>
              <a:t>history of organ transplant prior </a:t>
            </a: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to and including the date of lung transplant. This includes patients that have received any previous transplant, lung or otherwise.</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Transplant recipients of a </a:t>
            </a:r>
            <a:r>
              <a:rPr kumimoji="1" lang="en-US" sz="1600" b="0" i="0" u="sng" strike="noStrike" kern="1200" cap="none" spc="0" normalizeH="0" baseline="0" noProof="0" dirty="0">
                <a:ln>
                  <a:noFill/>
                </a:ln>
                <a:solidFill>
                  <a:srgbClr val="FF0000"/>
                </a:solidFill>
                <a:effectLst/>
                <a:uLnTx/>
                <a:uFillTx/>
                <a:latin typeface="Calibri" panose="020F0502020204030204"/>
                <a:ea typeface="+mn-ea"/>
                <a:cs typeface="+mn-cs"/>
              </a:rPr>
              <a:t>multi-organ transplant</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Transplant recipients of organ from a </a:t>
            </a:r>
            <a:r>
              <a:rPr kumimoji="1" lang="en-US" sz="1600" b="0" i="0" u="sng" strike="noStrike" kern="1200" cap="none" spc="0" normalizeH="0" baseline="0" noProof="0" dirty="0">
                <a:ln>
                  <a:noFill/>
                </a:ln>
                <a:solidFill>
                  <a:srgbClr val="FF0000"/>
                </a:solidFill>
                <a:effectLst/>
                <a:uLnTx/>
                <a:uFillTx/>
                <a:latin typeface="Calibri" panose="020F0502020204030204"/>
                <a:ea typeface="+mn-ea"/>
                <a:cs typeface="+mn-cs"/>
              </a:rPr>
              <a:t>living donor</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Transplant recipients that </a:t>
            </a:r>
            <a:r>
              <a:rPr kumimoji="1" lang="en-US" sz="1600" b="0" i="0" u="sng" strike="noStrike" kern="1200" cap="none" spc="0" normalizeH="0" baseline="0" noProof="0" dirty="0">
                <a:ln>
                  <a:noFill/>
                </a:ln>
                <a:solidFill>
                  <a:srgbClr val="FF0000"/>
                </a:solidFill>
                <a:effectLst/>
                <a:uLnTx/>
                <a:uFillTx/>
                <a:latin typeface="Calibri" panose="020F0502020204030204"/>
                <a:ea typeface="+mn-ea"/>
                <a:cs typeface="+mn-cs"/>
              </a:rPr>
              <a:t>died during the index hospitalization or had graft failure on or prior to discharge</a:t>
            </a: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This includes patients </a:t>
            </a:r>
            <a:r>
              <a:rPr kumimoji="1" lang="en-US" sz="1600" b="0" i="0" u="none" strike="noStrike" kern="1200" cap="none" spc="0" normalizeH="0" baseline="0" noProof="0" dirty="0" err="1">
                <a:ln>
                  <a:noFill/>
                </a:ln>
                <a:solidFill>
                  <a:srgbClr val="FF0000"/>
                </a:solidFill>
                <a:effectLst/>
                <a:uLnTx/>
                <a:uFillTx/>
                <a:latin typeface="Calibri" panose="020F0502020204030204"/>
                <a:ea typeface="+mn-ea"/>
                <a:cs typeface="+mn-cs"/>
              </a:rPr>
              <a:t>retransplanted</a:t>
            </a: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within the index hospitalization, but who did not fill in a graft failure date</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Transplant recipients with </a:t>
            </a:r>
            <a:r>
              <a:rPr kumimoji="1" lang="en-US" sz="1600" b="0" i="0" u="sng" strike="noStrike" kern="1200" cap="none" spc="0" normalizeH="0" baseline="0" noProof="0" dirty="0">
                <a:ln>
                  <a:noFill/>
                </a:ln>
                <a:solidFill>
                  <a:srgbClr val="FF0000"/>
                </a:solidFill>
                <a:effectLst/>
                <a:uLnTx/>
                <a:uFillTx/>
                <a:latin typeface="Calibri" panose="020F0502020204030204"/>
                <a:ea typeface="+mn-ea"/>
                <a:cs typeface="+mn-cs"/>
              </a:rPr>
              <a:t>missing discharge date, or discharge date more than 1 year post-transplant</a:t>
            </a:r>
          </a:p>
          <a:p>
            <a:pPr marL="6858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Transplant recipients </a:t>
            </a:r>
            <a:r>
              <a:rPr kumimoji="1" lang="en-US" sz="1600" b="0" i="0" u="sng" strike="noStrike" kern="1200" cap="none" spc="0" normalizeH="0" baseline="0" noProof="0" dirty="0">
                <a:ln>
                  <a:noFill/>
                </a:ln>
                <a:solidFill>
                  <a:srgbClr val="FF0000"/>
                </a:solidFill>
                <a:effectLst/>
                <a:uLnTx/>
                <a:uFillTx/>
                <a:latin typeface="Calibri" panose="020F0502020204030204"/>
                <a:ea typeface="+mn-ea"/>
                <a:cs typeface="+mn-cs"/>
              </a:rPr>
              <a:t>with missing maintenance immunosuppression</a:t>
            </a:r>
            <a:r>
              <a:rPr kumimoji="1" lang="en-US" sz="1600" b="0" i="0" u="none" strike="noStrike" kern="1200" cap="none" spc="0" normalizeH="0" baseline="0" noProof="0" dirty="0">
                <a:ln>
                  <a:noFill/>
                </a:ln>
                <a:solidFill>
                  <a:srgbClr val="FF0000"/>
                </a:solidFill>
                <a:effectLst/>
                <a:uLnTx/>
                <a:uFillTx/>
                <a:latin typeface="Calibri" panose="020F0502020204030204"/>
                <a:ea typeface="+mn-ea"/>
                <a:cs typeface="+mn-cs"/>
              </a:rPr>
              <a:t> information at discharge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F0A2BA0D-F929-4D03-B6E7-2240C23983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454101"/>
      </p:ext>
    </p:extLst>
  </p:cSld>
  <p:clrMapOvr>
    <a:masterClrMapping/>
  </p:clrMapOvr>
  <mc:AlternateContent xmlns:mc="http://schemas.openxmlformats.org/markup-compatibility/2006" xmlns:p14="http://schemas.microsoft.com/office/powerpoint/2010/main">
    <mc:Choice Requires="p14">
      <p:transition spd="slow" p14:dur="2000" advTm="43050"/>
    </mc:Choice>
    <mc:Fallback xmlns="">
      <p:transition spd="slow" advTm="430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Final exposures</a:t>
            </a:r>
            <a:endParaRPr lang="en-US" sz="4000" dirty="0">
              <a:solidFill>
                <a:srgbClr val="FFFFFF"/>
              </a:solidFill>
            </a:endParaRPr>
          </a:p>
        </p:txBody>
      </p:sp>
      <p:graphicFrame>
        <p:nvGraphicFramePr>
          <p:cNvPr id="9" name="Content Placeholder 2">
            <a:extLst>
              <a:ext uri="{FF2B5EF4-FFF2-40B4-BE49-F238E27FC236}">
                <a16:creationId xmlns:a16="http://schemas.microsoft.com/office/drawing/2014/main" id="{BE156E5A-06D0-431F-B11A-04C73BB798FA}"/>
              </a:ext>
            </a:extLst>
          </p:cNvPr>
          <p:cNvGraphicFramePr>
            <a:graphicFrameLocks/>
          </p:cNvGraphicFramePr>
          <p:nvPr/>
        </p:nvGraphicFramePr>
        <p:xfrm>
          <a:off x="661931" y="2130713"/>
          <a:ext cx="10927829" cy="453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C1EE275-25E6-4A28-B20B-A7C0EB3575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21157"/>
      </p:ext>
    </p:extLst>
  </p:cSld>
  <p:clrMapOvr>
    <a:masterClrMapping/>
  </p:clrMapOvr>
  <mc:AlternateContent xmlns:mc="http://schemas.openxmlformats.org/markup-compatibility/2006" xmlns:p14="http://schemas.microsoft.com/office/powerpoint/2010/main">
    <mc:Choice Requires="p14">
      <p:transition spd="slow" p14:dur="2000" advTm="66255"/>
    </mc:Choice>
    <mc:Fallback xmlns="">
      <p:transition spd="slow" advTm="66255"/>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Final outcomes</a:t>
            </a:r>
            <a:endParaRPr lang="en-US" sz="4000" dirty="0">
              <a:solidFill>
                <a:srgbClr val="FFFFFF"/>
              </a:solidFill>
            </a:endParaRPr>
          </a:p>
        </p:txBody>
      </p:sp>
      <p:graphicFrame>
        <p:nvGraphicFramePr>
          <p:cNvPr id="9" name="Content Placeholder 2">
            <a:extLst>
              <a:ext uri="{FF2B5EF4-FFF2-40B4-BE49-F238E27FC236}">
                <a16:creationId xmlns:a16="http://schemas.microsoft.com/office/drawing/2014/main" id="{02046421-6CD7-4FB4-B5DB-5A5653CC9291}"/>
              </a:ext>
            </a:extLst>
          </p:cNvPr>
          <p:cNvGraphicFramePr>
            <a:graphicFrameLocks/>
          </p:cNvGraphicFramePr>
          <p:nvPr/>
        </p:nvGraphicFramePr>
        <p:xfrm>
          <a:off x="690506" y="1987838"/>
          <a:ext cx="10927829" cy="453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541E8BD-33C1-4F84-BA57-A9C9555C62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451993"/>
      </p:ext>
    </p:extLst>
  </p:cSld>
  <p:clrMapOvr>
    <a:masterClrMapping/>
  </p:clrMapOvr>
  <mc:AlternateContent xmlns:mc="http://schemas.openxmlformats.org/markup-compatibility/2006" xmlns:p14="http://schemas.microsoft.com/office/powerpoint/2010/main">
    <mc:Choice Requires="p14">
      <p:transition spd="slow" p14:dur="2000" advTm="46198"/>
    </mc:Choice>
    <mc:Fallback xmlns="">
      <p:transition spd="slow" advTm="4619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Discussions to address immortal time</a:t>
            </a:r>
            <a:endParaRPr lang="en-US" sz="4000" dirty="0">
              <a:solidFill>
                <a:srgbClr val="FFFFFF"/>
              </a:solidFill>
            </a:endParaRPr>
          </a:p>
        </p:txBody>
      </p:sp>
      <p:sp>
        <p:nvSpPr>
          <p:cNvPr id="9" name="Content Placeholder 2">
            <a:extLst>
              <a:ext uri="{FF2B5EF4-FFF2-40B4-BE49-F238E27FC236}">
                <a16:creationId xmlns:a16="http://schemas.microsoft.com/office/drawing/2014/main" id="{9CEDA626-2257-4C5E-B0A1-9E4791FFD89E}"/>
              </a:ext>
            </a:extLst>
          </p:cNvPr>
          <p:cNvSpPr txBox="1">
            <a:spLocks/>
          </p:cNvSpPr>
          <p:nvPr/>
        </p:nvSpPr>
        <p:spPr>
          <a:xfrm>
            <a:off x="760284" y="2062992"/>
            <a:ext cx="10636950" cy="1996199"/>
          </a:xfrm>
          <a:prstGeom prst="rect">
            <a:avLst/>
          </a:prstGeom>
          <a:solidFill>
            <a:schemeClr val="bg2"/>
          </a:solidFill>
          <a:ln>
            <a:solidFill>
              <a:schemeClr val="accent1">
                <a:lumMod val="50000"/>
              </a:schemeClr>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1" lang="en-US" sz="2800" b="0" i="0" u="none" strike="noStrike" kern="1200" cap="none" spc="0" normalizeH="0" baseline="0" noProof="0" dirty="0">
                <a:ln>
                  <a:noFill/>
                </a:ln>
                <a:solidFill>
                  <a:srgbClr val="44546A"/>
                </a:solidFill>
                <a:effectLst/>
                <a:uLnTx/>
                <a:uFillTx/>
                <a:latin typeface="Calibri" panose="020F0502020204030204"/>
                <a:ea typeface="+mn-ea"/>
                <a:cs typeface="+mn-cs"/>
              </a:rPr>
              <a:t>The team wanted to make a statement about survival post-transplant.</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1" lang="en-US" sz="2800" b="0" i="0" u="none" strike="noStrike" kern="1200" cap="none" spc="0" normalizeH="0" baseline="0" noProof="0" dirty="0">
                <a:ln>
                  <a:noFill/>
                </a:ln>
                <a:solidFill>
                  <a:srgbClr val="44546A"/>
                </a:solidFill>
                <a:effectLst/>
                <a:uLnTx/>
                <a:uFillTx/>
                <a:latin typeface="Calibri" panose="020F0502020204030204"/>
                <a:ea typeface="+mn-ea"/>
                <a:cs typeface="+mn-cs"/>
              </a:rPr>
              <a:t>Treatment with immunosuppressive regimen at discharge requires a patient to survive after transplant through discharge.</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1" lang="en-US" sz="2800" b="0" i="0" u="none" strike="noStrike" kern="1200" cap="none" spc="0" normalizeH="0" baseline="0" noProof="0" dirty="0">
                <a:ln>
                  <a:noFill/>
                </a:ln>
                <a:solidFill>
                  <a:srgbClr val="44546A"/>
                </a:solidFill>
                <a:effectLst/>
                <a:uLnTx/>
                <a:uFillTx/>
                <a:latin typeface="Calibri" panose="020F0502020204030204"/>
                <a:ea typeface="+mn-ea"/>
                <a:cs typeface="+mn-cs"/>
              </a:rPr>
              <a:t>This can introduce immortal time biases depending on how patients are analyzed.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phic 10" descr="Medicine">
            <a:extLst>
              <a:ext uri="{FF2B5EF4-FFF2-40B4-BE49-F238E27FC236}">
                <a16:creationId xmlns:a16="http://schemas.microsoft.com/office/drawing/2014/main" id="{FCD1A6F8-0D99-4EF7-87C5-3E880E20F5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63583" y="4892878"/>
            <a:ext cx="914400" cy="914400"/>
          </a:xfrm>
          <a:prstGeom prst="rect">
            <a:avLst/>
          </a:prstGeom>
        </p:spPr>
      </p:pic>
      <p:pic>
        <p:nvPicPr>
          <p:cNvPr id="13" name="Graphic 12" descr="Hospital">
            <a:extLst>
              <a:ext uri="{FF2B5EF4-FFF2-40B4-BE49-F238E27FC236}">
                <a16:creationId xmlns:a16="http://schemas.microsoft.com/office/drawing/2014/main" id="{9A74BAE4-58E2-496B-B3B8-1A8F846446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3818" y="4892878"/>
            <a:ext cx="914400" cy="914400"/>
          </a:xfrm>
          <a:prstGeom prst="rect">
            <a:avLst/>
          </a:prstGeom>
        </p:spPr>
      </p:pic>
      <p:pic>
        <p:nvPicPr>
          <p:cNvPr id="15" name="Graphic 14" descr="Heartbeat">
            <a:extLst>
              <a:ext uri="{FF2B5EF4-FFF2-40B4-BE49-F238E27FC236}">
                <a16:creationId xmlns:a16="http://schemas.microsoft.com/office/drawing/2014/main" id="{37A2B27C-E58B-42DD-8BAF-38C80F1A21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65113" y="4892878"/>
            <a:ext cx="914400" cy="914400"/>
          </a:xfrm>
          <a:prstGeom prst="rect">
            <a:avLst/>
          </a:prstGeom>
        </p:spPr>
      </p:pic>
      <p:sp>
        <p:nvSpPr>
          <p:cNvPr id="17" name="TextBox 16">
            <a:extLst>
              <a:ext uri="{FF2B5EF4-FFF2-40B4-BE49-F238E27FC236}">
                <a16:creationId xmlns:a16="http://schemas.microsoft.com/office/drawing/2014/main" id="{A04FEE2E-CF58-480B-AB87-B42E1AEB5D96}"/>
              </a:ext>
            </a:extLst>
          </p:cNvPr>
          <p:cNvSpPr txBox="1"/>
          <p:nvPr/>
        </p:nvSpPr>
        <p:spPr>
          <a:xfrm>
            <a:off x="2349650" y="4527920"/>
            <a:ext cx="11621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Transplant</a:t>
            </a:r>
          </a:p>
        </p:txBody>
      </p:sp>
      <p:sp>
        <p:nvSpPr>
          <p:cNvPr id="18" name="TextBox 17">
            <a:extLst>
              <a:ext uri="{FF2B5EF4-FFF2-40B4-BE49-F238E27FC236}">
                <a16:creationId xmlns:a16="http://schemas.microsoft.com/office/drawing/2014/main" id="{55F087BA-542C-4507-B18E-59A47D361C7D}"/>
              </a:ext>
            </a:extLst>
          </p:cNvPr>
          <p:cNvSpPr txBox="1"/>
          <p:nvPr/>
        </p:nvSpPr>
        <p:spPr>
          <a:xfrm>
            <a:off x="5979454" y="4246547"/>
            <a:ext cx="115262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Discharge </a:t>
            </a:r>
            <a:b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Regimen</a:t>
            </a:r>
          </a:p>
        </p:txBody>
      </p:sp>
      <p:sp>
        <p:nvSpPr>
          <p:cNvPr id="19" name="TextBox 18">
            <a:extLst>
              <a:ext uri="{FF2B5EF4-FFF2-40B4-BE49-F238E27FC236}">
                <a16:creationId xmlns:a16="http://schemas.microsoft.com/office/drawing/2014/main" id="{F67CFE83-B486-40FB-8958-038AAF9445A6}"/>
              </a:ext>
            </a:extLst>
          </p:cNvPr>
          <p:cNvSpPr txBox="1"/>
          <p:nvPr/>
        </p:nvSpPr>
        <p:spPr>
          <a:xfrm>
            <a:off x="10065113" y="4523546"/>
            <a:ext cx="7055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Event</a:t>
            </a:r>
          </a:p>
        </p:txBody>
      </p:sp>
      <p:sp>
        <p:nvSpPr>
          <p:cNvPr id="20" name="TextBox 19">
            <a:extLst>
              <a:ext uri="{FF2B5EF4-FFF2-40B4-BE49-F238E27FC236}">
                <a16:creationId xmlns:a16="http://schemas.microsoft.com/office/drawing/2014/main" id="{4545DDFF-59B3-4249-83BA-38E56D338592}"/>
              </a:ext>
            </a:extLst>
          </p:cNvPr>
          <p:cNvSpPr txBox="1"/>
          <p:nvPr/>
        </p:nvSpPr>
        <p:spPr>
          <a:xfrm>
            <a:off x="7466833" y="4523546"/>
            <a:ext cx="21589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srgbClr val="4472C4"/>
                </a:solidFill>
                <a:effectLst/>
                <a:uLnTx/>
                <a:uFillTx/>
                <a:latin typeface="Calibri" panose="020F0502020204030204"/>
                <a:ea typeface="+mn-ea"/>
                <a:cs typeface="+mn-cs"/>
              </a:rPr>
              <a:t>Database time at risk</a:t>
            </a:r>
          </a:p>
        </p:txBody>
      </p:sp>
      <p:sp>
        <p:nvSpPr>
          <p:cNvPr id="21" name="TextBox 20">
            <a:extLst>
              <a:ext uri="{FF2B5EF4-FFF2-40B4-BE49-F238E27FC236}">
                <a16:creationId xmlns:a16="http://schemas.microsoft.com/office/drawing/2014/main" id="{3A09AB1E-745F-4B4D-A462-0EA60B782961}"/>
              </a:ext>
            </a:extLst>
          </p:cNvPr>
          <p:cNvSpPr txBox="1"/>
          <p:nvPr/>
        </p:nvSpPr>
        <p:spPr>
          <a:xfrm>
            <a:off x="3953484" y="4523546"/>
            <a:ext cx="15684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srgbClr val="ED7D31"/>
                </a:solidFill>
                <a:effectLst/>
                <a:uLnTx/>
                <a:uFillTx/>
                <a:latin typeface="Calibri" panose="020F0502020204030204"/>
                <a:ea typeface="+mn-ea"/>
                <a:cs typeface="+mn-cs"/>
              </a:rPr>
              <a:t>Immortal Time</a:t>
            </a:r>
          </a:p>
        </p:txBody>
      </p:sp>
      <p:sp>
        <p:nvSpPr>
          <p:cNvPr id="22" name="Arrow: Right 21">
            <a:extLst>
              <a:ext uri="{FF2B5EF4-FFF2-40B4-BE49-F238E27FC236}">
                <a16:creationId xmlns:a16="http://schemas.microsoft.com/office/drawing/2014/main" id="{36214DE2-0BF9-41EC-88DE-23131C5FCA8F}"/>
              </a:ext>
            </a:extLst>
          </p:cNvPr>
          <p:cNvSpPr/>
          <p:nvPr/>
        </p:nvSpPr>
        <p:spPr>
          <a:xfrm>
            <a:off x="3741303" y="5185646"/>
            <a:ext cx="2038670" cy="20854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5F255E12-063E-433C-AD89-9E6B0208D9F3}"/>
              </a:ext>
            </a:extLst>
          </p:cNvPr>
          <p:cNvSpPr/>
          <p:nvPr/>
        </p:nvSpPr>
        <p:spPr>
          <a:xfrm>
            <a:off x="7006403" y="5233772"/>
            <a:ext cx="2804615" cy="16042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Medicine">
            <a:extLst>
              <a:ext uri="{FF2B5EF4-FFF2-40B4-BE49-F238E27FC236}">
                <a16:creationId xmlns:a16="http://schemas.microsoft.com/office/drawing/2014/main" id="{16760F76-97CE-4302-9760-AF9D21DFA2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6343" y="5844498"/>
            <a:ext cx="914400" cy="914400"/>
          </a:xfrm>
          <a:prstGeom prst="rect">
            <a:avLst/>
          </a:prstGeom>
        </p:spPr>
      </p:pic>
      <p:pic>
        <p:nvPicPr>
          <p:cNvPr id="25" name="Graphic 24" descr="Hospital">
            <a:extLst>
              <a:ext uri="{FF2B5EF4-FFF2-40B4-BE49-F238E27FC236}">
                <a16:creationId xmlns:a16="http://schemas.microsoft.com/office/drawing/2014/main" id="{D7B71E58-BC1F-4261-B1C7-A6BB1D1FCA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89756" y="5879465"/>
            <a:ext cx="914400" cy="914400"/>
          </a:xfrm>
          <a:prstGeom prst="rect">
            <a:avLst/>
          </a:prstGeom>
        </p:spPr>
      </p:pic>
      <p:pic>
        <p:nvPicPr>
          <p:cNvPr id="26" name="Graphic 25" descr="Heartbeat">
            <a:extLst>
              <a:ext uri="{FF2B5EF4-FFF2-40B4-BE49-F238E27FC236}">
                <a16:creationId xmlns:a16="http://schemas.microsoft.com/office/drawing/2014/main" id="{DDD93F24-C7C0-48C6-A73F-3ECDBBA921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1051" y="5879465"/>
            <a:ext cx="914400" cy="914400"/>
          </a:xfrm>
          <a:prstGeom prst="rect">
            <a:avLst/>
          </a:prstGeom>
        </p:spPr>
      </p:pic>
      <p:sp>
        <p:nvSpPr>
          <p:cNvPr id="27" name="Arrow: Right 26">
            <a:extLst>
              <a:ext uri="{FF2B5EF4-FFF2-40B4-BE49-F238E27FC236}">
                <a16:creationId xmlns:a16="http://schemas.microsoft.com/office/drawing/2014/main" id="{DEAEBE54-09E2-433B-A9DA-5FAB761F3AC5}"/>
              </a:ext>
            </a:extLst>
          </p:cNvPr>
          <p:cNvSpPr/>
          <p:nvPr/>
        </p:nvSpPr>
        <p:spPr>
          <a:xfrm>
            <a:off x="3717241" y="6172233"/>
            <a:ext cx="1275007" cy="20854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row: Right 27">
            <a:extLst>
              <a:ext uri="{FF2B5EF4-FFF2-40B4-BE49-F238E27FC236}">
                <a16:creationId xmlns:a16="http://schemas.microsoft.com/office/drawing/2014/main" id="{030B4FFD-90D8-48BD-B3C4-0B1C26051B47}"/>
              </a:ext>
            </a:extLst>
          </p:cNvPr>
          <p:cNvSpPr/>
          <p:nvPr/>
        </p:nvSpPr>
        <p:spPr>
          <a:xfrm>
            <a:off x="6414839" y="6220359"/>
            <a:ext cx="3372118" cy="16042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084DBFA8-8C08-472A-A22D-3C681B49FC25}"/>
              </a:ext>
            </a:extLst>
          </p:cNvPr>
          <p:cNvSpPr txBox="1"/>
          <p:nvPr/>
        </p:nvSpPr>
        <p:spPr>
          <a:xfrm>
            <a:off x="877785" y="5265856"/>
            <a:ext cx="1018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Patient 1</a:t>
            </a:r>
          </a:p>
        </p:txBody>
      </p:sp>
      <p:sp>
        <p:nvSpPr>
          <p:cNvPr id="30" name="TextBox 29">
            <a:extLst>
              <a:ext uri="{FF2B5EF4-FFF2-40B4-BE49-F238E27FC236}">
                <a16:creationId xmlns:a16="http://schemas.microsoft.com/office/drawing/2014/main" id="{377B1C1F-AD3A-45CA-A3C8-741CEFFB0441}"/>
              </a:ext>
            </a:extLst>
          </p:cNvPr>
          <p:cNvSpPr txBox="1"/>
          <p:nvPr/>
        </p:nvSpPr>
        <p:spPr>
          <a:xfrm>
            <a:off x="856696" y="6196114"/>
            <a:ext cx="10186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Patient 2</a:t>
            </a:r>
          </a:p>
        </p:txBody>
      </p:sp>
      <p:sp>
        <p:nvSpPr>
          <p:cNvPr id="3" name="Slide Number Placeholder 2">
            <a:extLst>
              <a:ext uri="{FF2B5EF4-FFF2-40B4-BE49-F238E27FC236}">
                <a16:creationId xmlns:a16="http://schemas.microsoft.com/office/drawing/2014/main" id="{558AB815-79B0-4E38-B96F-B5D43A4339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602714"/>
      </p:ext>
    </p:extLst>
  </p:cSld>
  <p:clrMapOvr>
    <a:masterClrMapping/>
  </p:clrMapOvr>
  <mc:AlternateContent xmlns:mc="http://schemas.openxmlformats.org/markup-compatibility/2006" xmlns:p14="http://schemas.microsoft.com/office/powerpoint/2010/main">
    <mc:Choice Requires="p14">
      <p:transition spd="slow" p14:dur="2000" advTm="37102"/>
    </mc:Choice>
    <mc:Fallback xmlns="">
      <p:transition spd="slow" advTm="3710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Approaches to address immortal time</a:t>
            </a:r>
          </a:p>
        </p:txBody>
      </p:sp>
      <p:graphicFrame>
        <p:nvGraphicFramePr>
          <p:cNvPr id="9" name="Content Placeholder 2">
            <a:extLst>
              <a:ext uri="{FF2B5EF4-FFF2-40B4-BE49-F238E27FC236}">
                <a16:creationId xmlns:a16="http://schemas.microsoft.com/office/drawing/2014/main" id="{C9F8E2AF-9D0D-4E2B-836F-71C013ACCAD0}"/>
              </a:ext>
            </a:extLst>
          </p:cNvPr>
          <p:cNvGraphicFramePr>
            <a:graphicFrameLocks/>
          </p:cNvGraphicFramePr>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E90752E-7AE8-4198-84BF-33507267575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04239"/>
      </p:ext>
    </p:extLst>
  </p:cSld>
  <p:clrMapOvr>
    <a:masterClrMapping/>
  </p:clrMapOvr>
  <mc:AlternateContent xmlns:mc="http://schemas.openxmlformats.org/markup-compatibility/2006" xmlns:p14="http://schemas.microsoft.com/office/powerpoint/2010/main">
    <mc:Choice Requires="p14">
      <p:transition spd="slow" p14:dur="2000" advTm="54839"/>
    </mc:Choice>
    <mc:Fallback xmlns="">
      <p:transition spd="slow" advTm="5483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97A270-3BA3-43F5-B5A6-E412E3A8BA8B}"/>
              </a:ext>
            </a:extLst>
          </p:cNvPr>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1" lang="en-US" sz="4000" b="0" i="0" u="none" strike="noStrike" kern="1200" cap="none" spc="0" normalizeH="0" baseline="0" noProof="0">
                <a:ln>
                  <a:noFill/>
                </a:ln>
                <a:solidFill>
                  <a:srgbClr val="FFFFFF"/>
                </a:solidFill>
                <a:effectLst/>
                <a:uLnTx/>
                <a:uFillTx/>
                <a:latin typeface="Calibri Light" panose="020F0302020204030204"/>
                <a:ea typeface="+mj-ea"/>
                <a:cs typeface="+mj-cs"/>
              </a:rPr>
              <a:t>Planned analyses for primary endpoints</a:t>
            </a:r>
          </a:p>
        </p:txBody>
      </p:sp>
      <p:sp>
        <p:nvSpPr>
          <p:cNvPr id="4" name="Content Placeholder 2">
            <a:extLst>
              <a:ext uri="{FF2B5EF4-FFF2-40B4-BE49-F238E27FC236}">
                <a16:creationId xmlns:a16="http://schemas.microsoft.com/office/drawing/2014/main" id="{5DF08A03-B86A-44CE-BB7D-EFED76E9F6D5}"/>
              </a:ext>
            </a:extLst>
          </p:cNvPr>
          <p:cNvSpPr txBox="1">
            <a:spLocks/>
          </p:cNvSpPr>
          <p:nvPr/>
        </p:nvSpPr>
        <p:spPr>
          <a:xfrm>
            <a:off x="4810259" y="649480"/>
            <a:ext cx="6555347" cy="5546047"/>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18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20000"/>
              </a:lnSpc>
              <a:spcBef>
                <a:spcPts val="0"/>
              </a:spcBef>
              <a:spcAft>
                <a:spcPts val="400"/>
              </a:spcAft>
              <a:buFont typeface="Arial" panose="020B0604020202020204" pitchFamily="34" charset="0"/>
              <a:buNone/>
              <a:defRPr sz="1600" kern="1200">
                <a:solidFill>
                  <a:schemeClr val="accent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20000"/>
              </a:lnSpc>
              <a:spcBef>
                <a:spcPts val="600"/>
              </a:spcBef>
              <a:spcAft>
                <a:spcPts val="400"/>
              </a:spcAft>
              <a:buFont typeface="Arial" panose="020B0604020202020204" pitchFamily="34" charset="0"/>
              <a:buNone/>
              <a:defRPr sz="1600" kern="1200">
                <a:solidFill>
                  <a:schemeClr val="tx2"/>
                </a:solidFill>
                <a:latin typeface="Arial" panose="020B0604020202020204" pitchFamily="34" charset="0"/>
                <a:ea typeface="+mn-ea"/>
                <a:cs typeface="Arial" panose="020B0604020202020204" pitchFamily="34" charset="0"/>
              </a:defRPr>
            </a:lvl3pPr>
            <a:lvl4pPr marL="233363" indent="-233363" algn="l" defTabSz="914400" rtl="0" eaLnBrk="1" latinLnBrk="0" hangingPunct="1">
              <a:lnSpc>
                <a:spcPct val="120000"/>
              </a:lnSpc>
              <a:spcBef>
                <a:spcPts val="600"/>
              </a:spcBef>
              <a:spcAft>
                <a:spcPts val="4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517525" indent="-233363" algn="l" defTabSz="914400" rtl="0" eaLnBrk="1" latinLnBrk="0" hangingPunct="1">
              <a:lnSpc>
                <a:spcPct val="120000"/>
              </a:lnSpc>
              <a:spcBef>
                <a:spcPts val="600"/>
              </a:spcBef>
              <a:spcAft>
                <a:spcPts val="400"/>
              </a:spcAft>
              <a:buFont typeface="Helvetica"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Kaplan-Meier survival curve will be produced by exposure group, censored at 3 years post transplant. Cumulative incidence curves, percentages and 95% confidence intervals will also be presented.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Hazard ratios for each regimen of interest as compared to Tacrolimus IR +MMF and their 95% confidence intervals will be estimated using an adjusted Cox proportional hazards model. </a:t>
            </a:r>
            <a:br>
              <a:rPr kumimoji="1" lang="en-US" sz="2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br>
            <a:endParaRPr kumimoji="1" lang="en-US" sz="2000" b="1"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endParaRPr>
          </a:p>
          <a:p>
            <a:pPr marL="285750" marR="0" lvl="1" indent="-22860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1" lang="en-US" sz="20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Predict the regimen with multi-variable adjusted multinomial logistic regression with LASSO. </a:t>
            </a:r>
          </a:p>
          <a:p>
            <a:pPr marL="285750" marR="0" lvl="1" indent="-22860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1" lang="en-US" sz="20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Identify risk factor for outcome based using univariable Cox proportional hazard models.</a:t>
            </a:r>
          </a:p>
          <a:p>
            <a:pPr marL="285750" marR="0" lvl="1" indent="-228600" algn="l" defTabSz="914400" rtl="0" eaLnBrk="1" fontAlgn="auto" latinLnBrk="0" hangingPunct="1">
              <a:lnSpc>
                <a:spcPct val="90000"/>
              </a:lnSpc>
              <a:spcBef>
                <a:spcPts val="0"/>
              </a:spcBef>
              <a:spcAft>
                <a:spcPts val="400"/>
              </a:spcAft>
              <a:buClrTx/>
              <a:buSzTx/>
              <a:buFont typeface="Arial" panose="020B0604020202020204" pitchFamily="34" charset="0"/>
              <a:buChar char="•"/>
              <a:tabLst/>
              <a:defRPr/>
            </a:pPr>
            <a:r>
              <a:rPr kumimoji="1" lang="en-US" sz="20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Adjusted Cox proportional hazards model including factors identified in step 1 and 2 plus several factors believed to be associated with post-transplant graft failure and death</a:t>
            </a:r>
          </a:p>
        </p:txBody>
      </p:sp>
      <p:sp>
        <p:nvSpPr>
          <p:cNvPr id="3" name="Slide Number Placeholder 2">
            <a:extLst>
              <a:ext uri="{FF2B5EF4-FFF2-40B4-BE49-F238E27FC236}">
                <a16:creationId xmlns:a16="http://schemas.microsoft.com/office/drawing/2014/main" id="{46F5CA8D-E3F7-4D4A-B08F-68A233E8ED38}"/>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55316E9-1DEB-4BA3-8985-14C5EC03AED0}" type="slidenum">
              <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470480"/>
      </p:ext>
    </p:extLst>
  </p:cSld>
  <p:clrMapOvr>
    <a:masterClrMapping/>
  </p:clrMapOvr>
  <mc:AlternateContent xmlns:mc="http://schemas.openxmlformats.org/markup-compatibility/2006" xmlns:p14="http://schemas.microsoft.com/office/powerpoint/2010/main">
    <mc:Choice Requires="p14">
      <p:transition spd="slow" p14:dur="2000" advTm="21580"/>
    </mc:Choice>
    <mc:Fallback xmlns="">
      <p:transition spd="slow" advTm="215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2" name="Slide Number Placeholder 1"/>
          <p:cNvSpPr>
            <a:spLocks noGrp="1"/>
          </p:cNvSpPr>
          <p:nvPr>
            <p:ph type="sldNum" sz="quarter" idx="12"/>
          </p:nvPr>
        </p:nvSpPr>
        <p:spPr/>
        <p:txBody>
          <a:bodyPr/>
          <a:lstStyle/>
          <a:p>
            <a:pPr defTabSz="609585"/>
            <a:fld id="{2066355A-084C-D24E-9AD2-7E4FC41EA627}" type="slidenum">
              <a:rPr lang="en-US">
                <a:solidFill>
                  <a:srgbClr val="FFFFFF"/>
                </a:solidFill>
                <a:latin typeface="Arial"/>
              </a:rPr>
              <a:pPr defTabSz="609585"/>
              <a:t>3</a:t>
            </a:fld>
            <a:endParaRPr lang="en-US">
              <a:solidFill>
                <a:srgbClr val="FFFFFF"/>
              </a:solidFill>
              <a:latin typeface="Arial"/>
            </a:endParaRPr>
          </a:p>
        </p:txBody>
      </p:sp>
      <p:sp>
        <p:nvSpPr>
          <p:cNvPr id="4" name="Content Placeholder 3">
            <a:extLst>
              <a:ext uri="{FF2B5EF4-FFF2-40B4-BE49-F238E27FC236}">
                <a16:creationId xmlns:a16="http://schemas.microsoft.com/office/drawing/2014/main" id="{DB0CB831-6307-4C4E-8DD2-212699EB8DF7}"/>
              </a:ext>
            </a:extLst>
          </p:cNvPr>
          <p:cNvSpPr>
            <a:spLocks noGrp="1"/>
          </p:cNvSpPr>
          <p:nvPr>
            <p:ph idx="1"/>
          </p:nvPr>
        </p:nvSpPr>
        <p:spPr>
          <a:xfrm>
            <a:off x="609600" y="1746419"/>
            <a:ext cx="10972800" cy="4525963"/>
          </a:xfrm>
        </p:spPr>
        <p:txBody>
          <a:bodyPr>
            <a:normAutofit fontScale="77500" lnSpcReduction="20000"/>
          </a:bodyPr>
          <a:lstStyle/>
          <a:p>
            <a:r>
              <a:rPr lang="en-US" dirty="0"/>
              <a:t>The FDA Real-World Evidence (RWE) Framework was published in Dec. 2018, shedding some light on how Real-World Data (RWD) can be used to support regulatory decision making. This guidance was greatly welcomed in an environment that focuses on efficiency and innovative trial designs. Yet, three years out, there are not many examples of RWE in practice, especially of situations where RWE is the exclusive source of evidence supporting new drug indications. Recently, tacrolimus was approved for Lung transplantation based solely on RWE and we would like to share our experience with statisticians in the pharmaceutical community. </a:t>
            </a:r>
          </a:p>
          <a:p>
            <a:r>
              <a:rPr lang="en-US" dirty="0"/>
              <a:t>Three stakeholders – the sponsor, RWD vendor and FDA - will share their experiences of the submission and approval process. Topics to be covered include relevant project background &amp; context, identification/selection of RWD, study design &amp; key analysis methods, operational considerations related to study conduct &amp; quality, submission content and labeling.</a:t>
            </a:r>
            <a:endParaRPr lang="en-GB" dirty="0"/>
          </a:p>
        </p:txBody>
      </p:sp>
    </p:spTree>
    <p:extLst>
      <p:ext uri="{BB962C8B-B14F-4D97-AF65-F5344CB8AC3E}">
        <p14:creationId xmlns:p14="http://schemas.microsoft.com/office/powerpoint/2010/main" val="356606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19FBD8-0693-4D92-A0E5-0BDBDDAE6912}"/>
              </a:ext>
            </a:extLst>
          </p:cNvPr>
          <p:cNvSpPr>
            <a:spLocks noGrp="1"/>
          </p:cNvSpPr>
          <p:nvPr>
            <p:ph type="title"/>
          </p:nvPr>
        </p:nvSpPr>
        <p:spPr>
          <a:xfrm>
            <a:off x="1371599" y="294538"/>
            <a:ext cx="9895951" cy="1033669"/>
          </a:xfrm>
        </p:spPr>
        <p:txBody>
          <a:bodyPr>
            <a:normAutofit/>
          </a:bodyPr>
          <a:lstStyle/>
          <a:p>
            <a:r>
              <a:rPr lang="en-US" sz="4000" dirty="0">
                <a:solidFill>
                  <a:schemeClr val="bg1"/>
                </a:solidFill>
              </a:rPr>
              <a:t>Feedback from FDA on proposed approach</a:t>
            </a:r>
            <a:endParaRPr lang="en-US" sz="4000" dirty="0">
              <a:solidFill>
                <a:srgbClr val="FFFFFF"/>
              </a:solidFill>
            </a:endParaRPr>
          </a:p>
        </p:txBody>
      </p:sp>
      <p:sp>
        <p:nvSpPr>
          <p:cNvPr id="9" name="Content Placeholder 10">
            <a:extLst>
              <a:ext uri="{FF2B5EF4-FFF2-40B4-BE49-F238E27FC236}">
                <a16:creationId xmlns:a16="http://schemas.microsoft.com/office/drawing/2014/main" id="{15168F6D-B648-453F-A89E-07635BEAA073}"/>
              </a:ext>
            </a:extLst>
          </p:cNvPr>
          <p:cNvSpPr>
            <a:spLocks noGrp="1"/>
          </p:cNvSpPr>
          <p:nvPr>
            <p:ph idx="1"/>
          </p:nvPr>
        </p:nvSpPr>
        <p:spPr>
          <a:xfrm>
            <a:off x="838200" y="1731478"/>
            <a:ext cx="10515600" cy="4669005"/>
          </a:xfrm>
        </p:spPr>
        <p:txBody>
          <a:bodyPr>
            <a:normAutofit/>
          </a:bodyPr>
          <a:lstStyle/>
          <a:p>
            <a:pPr>
              <a:buFont typeface="Wingdings" panose="05000000000000000000" pitchFamily="2" charset="2"/>
              <a:buChar char="ü"/>
            </a:pPr>
            <a:r>
              <a:rPr lang="en-US" sz="2000" dirty="0"/>
              <a:t>It appears that patient and graft survival (primary efficacy endpoint) can reliably be ascertained. However, the secondary efficacy and safety endpoints might not be reliably ascertained. </a:t>
            </a:r>
            <a:r>
              <a:rPr lang="en-US" sz="2000" b="1" dirty="0"/>
              <a:t>Discuss the availability of these [secondary] endpoints and how you will ascertain them in the SAP.</a:t>
            </a:r>
            <a:endParaRPr lang="en-US" sz="2000" dirty="0"/>
          </a:p>
          <a:p>
            <a:pPr>
              <a:buFont typeface="Wingdings" panose="05000000000000000000" pitchFamily="2" charset="2"/>
              <a:buChar char="ü"/>
            </a:pPr>
            <a:r>
              <a:rPr lang="en-US" sz="2000" b="1" dirty="0"/>
              <a:t>In the SAP, include plans to describe the amount of missing data and how you will handle it in the analysis.</a:t>
            </a:r>
            <a:endParaRPr lang="en-US" sz="2000" dirty="0"/>
          </a:p>
          <a:p>
            <a:pPr>
              <a:buFont typeface="Wingdings" panose="05000000000000000000" pitchFamily="2" charset="2"/>
              <a:buChar char="ü"/>
            </a:pPr>
            <a:r>
              <a:rPr lang="en-GB" sz="2000" dirty="0"/>
              <a:t>We also request that you submit the subgroup analyses specified in your meeting package, including </a:t>
            </a:r>
            <a:r>
              <a:rPr lang="en-GB" sz="2000" b="1" dirty="0"/>
              <a:t>outcome analyses based on single versus double lung transplantations</a:t>
            </a:r>
            <a:endParaRPr lang="en-US" sz="2000" b="1" dirty="0"/>
          </a:p>
          <a:p>
            <a:pPr>
              <a:buFont typeface="Wingdings" panose="05000000000000000000" pitchFamily="2" charset="2"/>
              <a:buChar char="ü"/>
            </a:pPr>
            <a:r>
              <a:rPr lang="en-GB" sz="2000" b="1" dirty="0"/>
              <a:t>You plan to include the results of comparative analyses involving other treatments. Although such analyses may be considered as supplemental information, given that the non-randomized comparator groups might be “too different” to be compared,</a:t>
            </a:r>
            <a:r>
              <a:rPr lang="en-US" sz="2000" b="1" dirty="0"/>
              <a:t> </a:t>
            </a:r>
            <a:r>
              <a:rPr lang="en-GB" sz="2000" b="1" dirty="0"/>
              <a:t>even after adjusting for confounders, we will not likely consider such analyses to be</a:t>
            </a:r>
            <a:r>
              <a:rPr lang="en-US" sz="2000" b="1" dirty="0"/>
              <a:t> </a:t>
            </a:r>
            <a:r>
              <a:rPr lang="en-GB" sz="2000" b="1" dirty="0"/>
              <a:t>the primary basis for establishing efficacy. Rather, the rate of death or loss of graft in</a:t>
            </a:r>
            <a:r>
              <a:rPr lang="en-US" sz="2000" b="1" dirty="0"/>
              <a:t>  </a:t>
            </a:r>
            <a:r>
              <a:rPr lang="en-GB" sz="2000" b="1" dirty="0"/>
              <a:t>the tacrolimus IR + MMF will be our primary consideration to determine the efficacy of this product.</a:t>
            </a:r>
            <a:endParaRPr lang="en-US" sz="2000" b="1" dirty="0"/>
          </a:p>
        </p:txBody>
      </p:sp>
      <p:pic>
        <p:nvPicPr>
          <p:cNvPr id="11" name="Graphic 10" descr="Sad face with no fill">
            <a:extLst>
              <a:ext uri="{FF2B5EF4-FFF2-40B4-BE49-F238E27FC236}">
                <a16:creationId xmlns:a16="http://schemas.microsoft.com/office/drawing/2014/main" id="{6227A11D-40BC-4703-A4EF-FF9FFB6385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13658" y="5898413"/>
            <a:ext cx="914400" cy="914400"/>
          </a:xfrm>
          <a:prstGeom prst="rect">
            <a:avLst/>
          </a:prstGeom>
        </p:spPr>
      </p:pic>
      <p:pic>
        <p:nvPicPr>
          <p:cNvPr id="13" name="Graphic 12" descr="Grinning face with no fill">
            <a:extLst>
              <a:ext uri="{FF2B5EF4-FFF2-40B4-BE49-F238E27FC236}">
                <a16:creationId xmlns:a16="http://schemas.microsoft.com/office/drawing/2014/main" id="{A5E6A6BC-5C83-4D7D-B4CD-2AF571EF0C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4680" y="5898413"/>
            <a:ext cx="914400" cy="914400"/>
          </a:xfrm>
          <a:prstGeom prst="rect">
            <a:avLst/>
          </a:prstGeom>
        </p:spPr>
      </p:pic>
      <p:pic>
        <p:nvPicPr>
          <p:cNvPr id="15" name="Graphic 14" descr="Smiling face with no fill">
            <a:extLst>
              <a:ext uri="{FF2B5EF4-FFF2-40B4-BE49-F238E27FC236}">
                <a16:creationId xmlns:a16="http://schemas.microsoft.com/office/drawing/2014/main" id="{B5DA98D3-7DA1-4C25-B3F9-2E6AC05D69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5188" y="5898413"/>
            <a:ext cx="914400" cy="914400"/>
          </a:xfrm>
          <a:prstGeom prst="rect">
            <a:avLst/>
          </a:prstGeom>
        </p:spPr>
      </p:pic>
      <p:pic>
        <p:nvPicPr>
          <p:cNvPr id="17" name="Graphic 16" descr="Neutral face with no fill">
            <a:extLst>
              <a:ext uri="{FF2B5EF4-FFF2-40B4-BE49-F238E27FC236}">
                <a16:creationId xmlns:a16="http://schemas.microsoft.com/office/drawing/2014/main" id="{CC670648-74F3-4224-A4B9-8C1A464C3F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85696" y="5898413"/>
            <a:ext cx="914400" cy="914400"/>
          </a:xfrm>
          <a:prstGeom prst="rect">
            <a:avLst/>
          </a:prstGeom>
        </p:spPr>
      </p:pic>
      <p:pic>
        <p:nvPicPr>
          <p:cNvPr id="18" name="Graphic 17" descr="Angry face with no fill">
            <a:extLst>
              <a:ext uri="{FF2B5EF4-FFF2-40B4-BE49-F238E27FC236}">
                <a16:creationId xmlns:a16="http://schemas.microsoft.com/office/drawing/2014/main" id="{E07C58AF-AB55-4259-94BE-CCBF073A83A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41620" y="5926388"/>
            <a:ext cx="914400" cy="914400"/>
          </a:xfrm>
          <a:prstGeom prst="rect">
            <a:avLst/>
          </a:prstGeom>
        </p:spPr>
      </p:pic>
      <p:sp>
        <p:nvSpPr>
          <p:cNvPr id="3" name="Slide Number Placeholder 2">
            <a:extLst>
              <a:ext uri="{FF2B5EF4-FFF2-40B4-BE49-F238E27FC236}">
                <a16:creationId xmlns:a16="http://schemas.microsoft.com/office/drawing/2014/main" id="{978148EA-36E0-48B1-A245-76F70B8EFB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2140E8-B312-4435-B1BE-01A782FF567A}"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756716"/>
      </p:ext>
    </p:extLst>
  </p:cSld>
  <p:clrMapOvr>
    <a:masterClrMapping/>
  </p:clrMapOvr>
  <mc:AlternateContent xmlns:mc="http://schemas.openxmlformats.org/markup-compatibility/2006" xmlns:p14="http://schemas.microsoft.com/office/powerpoint/2010/main">
    <mc:Choice Requires="p14">
      <p:transition spd="slow" p14:dur="2000" advTm="67743"/>
    </mc:Choice>
    <mc:Fallback xmlns="">
      <p:transition spd="slow" advTm="6774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Title 1">
            <a:extLst>
              <a:ext uri="{FF2B5EF4-FFF2-40B4-BE49-F238E27FC236}">
                <a16:creationId xmlns:a16="http://schemas.microsoft.com/office/drawing/2014/main" id="{73F618A1-4409-4BF7-90FC-1A900BED9AE8}"/>
              </a:ext>
            </a:extLst>
          </p:cNvPr>
          <p:cNvSpPr>
            <a:spLocks noGrp="1"/>
          </p:cNvSpPr>
          <p:nvPr>
            <p:ph type="title"/>
          </p:nvPr>
        </p:nvSpPr>
        <p:spPr>
          <a:xfrm>
            <a:off x="1371599" y="294538"/>
            <a:ext cx="9895951" cy="1033669"/>
          </a:xfrm>
        </p:spPr>
        <p:txBody>
          <a:bodyPr>
            <a:normAutofit/>
          </a:bodyPr>
          <a:lstStyle/>
          <a:p>
            <a:r>
              <a:rPr lang="en-US" altLang="ja-JP" sz="4000">
                <a:solidFill>
                  <a:srgbClr val="FFFFFF"/>
                </a:solidFill>
                <a:latin typeface="Calibri" panose="020F0502020204030204" pitchFamily="34" charset="0"/>
                <a:cs typeface="Calibri" panose="020F0502020204030204" pitchFamily="34" charset="0"/>
              </a:rPr>
              <a:t>Speakers &amp; Agenda</a:t>
            </a:r>
            <a:endParaRPr lang="en-US" sz="4000">
              <a:solidFill>
                <a:srgbClr val="FFFFFF"/>
              </a:solidFill>
            </a:endParaRPr>
          </a:p>
        </p:txBody>
      </p:sp>
      <p:graphicFrame>
        <p:nvGraphicFramePr>
          <p:cNvPr id="5" name="Table 5">
            <a:extLst>
              <a:ext uri="{FF2B5EF4-FFF2-40B4-BE49-F238E27FC236}">
                <a16:creationId xmlns:a16="http://schemas.microsoft.com/office/drawing/2014/main" id="{D7FCC3CD-5CA6-46BA-874D-7A127373D28E}"/>
              </a:ext>
            </a:extLst>
          </p:cNvPr>
          <p:cNvGraphicFramePr>
            <a:graphicFrameLocks noGrp="1"/>
          </p:cNvGraphicFramePr>
          <p:nvPr/>
        </p:nvGraphicFramePr>
        <p:xfrm>
          <a:off x="459351" y="1715786"/>
          <a:ext cx="11242914" cy="4943412"/>
        </p:xfrm>
        <a:graphic>
          <a:graphicData uri="http://schemas.openxmlformats.org/drawingml/2006/table">
            <a:tbl>
              <a:tblPr firstRow="1" bandRow="1">
                <a:tableStyleId>{2D5ABB26-0587-4C30-8999-92F81FD0307C}</a:tableStyleId>
              </a:tblPr>
              <a:tblGrid>
                <a:gridCol w="1122869">
                  <a:extLst>
                    <a:ext uri="{9D8B030D-6E8A-4147-A177-3AD203B41FA5}">
                      <a16:colId xmlns:a16="http://schemas.microsoft.com/office/drawing/2014/main" val="1338011302"/>
                    </a:ext>
                  </a:extLst>
                </a:gridCol>
                <a:gridCol w="10120045">
                  <a:extLst>
                    <a:ext uri="{9D8B030D-6E8A-4147-A177-3AD203B41FA5}">
                      <a16:colId xmlns:a16="http://schemas.microsoft.com/office/drawing/2014/main" val="3520892525"/>
                    </a:ext>
                  </a:extLst>
                </a:gridCol>
              </a:tblGrid>
              <a:tr h="339045">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Richard Croy, Global Statistical Lead (</a:t>
                      </a:r>
                      <a:r>
                        <a:rPr lang="en-US" sz="1600" b="1" dirty="0"/>
                        <a:t>Astellas</a:t>
                      </a:r>
                      <a:r>
                        <a:rPr lang="en-US" sz="1600" dirty="0"/>
                        <a:t> Development)</a:t>
                      </a:r>
                    </a:p>
                  </a:txBody>
                  <a:tcPr/>
                </a:tc>
                <a:extLst>
                  <a:ext uri="{0D108BD9-81ED-4DB2-BD59-A6C34878D82A}">
                    <a16:rowId xmlns:a16="http://schemas.microsoft.com/office/drawing/2014/main" val="4257295219"/>
                  </a:ext>
                </a:extLst>
              </a:tr>
              <a:tr h="770562">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Introduction: Disease Area, Timeline, Context via FDA RWE framework. Regulatory interactions &amp; submission contents</a:t>
                      </a:r>
                    </a:p>
                  </a:txBody>
                  <a:tcPr/>
                </a:tc>
                <a:extLst>
                  <a:ext uri="{0D108BD9-81ED-4DB2-BD59-A6C34878D82A}">
                    <a16:rowId xmlns:a16="http://schemas.microsoft.com/office/drawing/2014/main" val="1105995572"/>
                  </a:ext>
                </a:extLst>
              </a:tr>
              <a:tr h="272441">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David Nimke, RWE-US Lead (</a:t>
                      </a:r>
                      <a:r>
                        <a:rPr lang="en-US" sz="1600" b="1" dirty="0"/>
                        <a:t>Astellas</a:t>
                      </a:r>
                      <a:r>
                        <a:rPr lang="en-US" sz="1600" dirty="0"/>
                        <a:t> AIA RWD &amp; RWE)</a:t>
                      </a:r>
                    </a:p>
                  </a:txBody>
                  <a:tcPr/>
                </a:tc>
                <a:extLst>
                  <a:ext uri="{0D108BD9-81ED-4DB2-BD59-A6C34878D82A}">
                    <a16:rowId xmlns:a16="http://schemas.microsoft.com/office/drawing/2014/main" val="1568817633"/>
                  </a:ext>
                </a:extLst>
              </a:tr>
              <a:tr h="774329">
                <a:tc>
                  <a:txBody>
                    <a:bodyPr/>
                    <a:lstStyle/>
                    <a:p>
                      <a:r>
                        <a:rPr lang="en-US" sz="1600" b="1" dirty="0"/>
                        <a:t>Topic:</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How appropriate RWD source was identified &amp; selected. Potential &amp; actual complications. The study design and planned analysis methods.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951615"/>
                  </a:ext>
                </a:extLst>
              </a:tr>
              <a:tr h="267128">
                <a:tc>
                  <a:txBody>
                    <a:bodyPr/>
                    <a:lstStyle/>
                    <a:p>
                      <a:r>
                        <a:rPr lang="en-US" sz="1600" b="1" dirty="0"/>
                        <a:t>Speaker: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Josie Wolfram, Clinical Development Applications Lead (</a:t>
                      </a:r>
                      <a:r>
                        <a:rPr lang="en-US" sz="1600" b="1" dirty="0"/>
                        <a:t>Astellas</a:t>
                      </a:r>
                      <a:r>
                        <a:rPr lang="en-US" sz="1600" dirty="0"/>
                        <a:t> AIA RWD &amp; RWE)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48819747"/>
                  </a:ext>
                </a:extLst>
              </a:tr>
              <a:tr h="784603">
                <a:tc>
                  <a:txBody>
                    <a:bodyPr/>
                    <a:lstStyle/>
                    <a:p>
                      <a:r>
                        <a:rPr lang="en-US" sz="1600" b="1" dirty="0"/>
                        <a:t>Topic:</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Study analysis &amp; reporting, and the journey to the agreed label. Operational considerations related to study conduct and quality.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3282601"/>
                  </a:ext>
                </a:extLst>
              </a:tr>
              <a:tr h="307028">
                <a:tc>
                  <a:txBody>
                    <a:bodyPr/>
                    <a:lstStyle/>
                    <a:p>
                      <a:r>
                        <a:rPr lang="en-US" sz="1600" b="1" dirty="0"/>
                        <a:t>Speaker: </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 Weaver, Statistician (</a:t>
                      </a:r>
                      <a:r>
                        <a:rPr lang="en-US" sz="1600" b="1" dirty="0"/>
                        <a:t>CDRG</a:t>
                      </a:r>
                      <a:r>
                        <a:rPr lang="en-US" sz="1600" dirty="0"/>
                        <a: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57919737"/>
                  </a:ext>
                </a:extLst>
              </a:tr>
              <a:tr h="538024">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Vendor perspective</a:t>
                      </a:r>
                    </a:p>
                  </a:txBody>
                  <a:tcPr/>
                </a:tc>
                <a:extLst>
                  <a:ext uri="{0D108BD9-81ED-4DB2-BD59-A6C34878D82A}">
                    <a16:rowId xmlns:a16="http://schemas.microsoft.com/office/drawing/2014/main" val="2458853142"/>
                  </a:ext>
                </a:extLst>
              </a:tr>
              <a:tr h="295558">
                <a:tc>
                  <a:txBody>
                    <a:bodyPr/>
                    <a:lstStyle/>
                    <a:p>
                      <a:r>
                        <a:rPr lang="en-US" sz="1600" b="1" dirty="0"/>
                        <a:t>Speaker: </a:t>
                      </a:r>
                    </a:p>
                  </a:txBody>
                  <a:tcPr/>
                </a:tc>
                <a:tc>
                  <a:txBody>
                    <a:bodyPr/>
                    <a:lstStyle/>
                    <a:p>
                      <a:r>
                        <a:rPr lang="en-US" sz="1600" dirty="0"/>
                        <a:t>Tae Hyun (Ryan) Jung, Biostatistics Reviewer (</a:t>
                      </a:r>
                      <a:r>
                        <a:rPr lang="en-US" sz="1600" b="1" dirty="0"/>
                        <a:t>FDA</a:t>
                      </a:r>
                      <a:r>
                        <a:rPr lang="en-US" sz="1600" dirty="0"/>
                        <a:t>)</a:t>
                      </a:r>
                    </a:p>
                  </a:txBody>
                  <a:tcPr/>
                </a:tc>
                <a:extLst>
                  <a:ext uri="{0D108BD9-81ED-4DB2-BD59-A6C34878D82A}">
                    <a16:rowId xmlns:a16="http://schemas.microsoft.com/office/drawing/2014/main" val="940796507"/>
                  </a:ext>
                </a:extLst>
              </a:tr>
              <a:tr h="3957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Regulatory perspective</a:t>
                      </a:r>
                    </a:p>
                  </a:txBody>
                  <a:tcPr/>
                </a:tc>
                <a:extLst>
                  <a:ext uri="{0D108BD9-81ED-4DB2-BD59-A6C34878D82A}">
                    <a16:rowId xmlns:a16="http://schemas.microsoft.com/office/drawing/2014/main" val="3454245159"/>
                  </a:ext>
                </a:extLst>
              </a:tr>
            </a:tbl>
          </a:graphicData>
        </a:graphic>
      </p:graphicFrame>
      <p:sp>
        <p:nvSpPr>
          <p:cNvPr id="3" name="Slide Number Placeholder 2">
            <a:extLst>
              <a:ext uri="{FF2B5EF4-FFF2-40B4-BE49-F238E27FC236}">
                <a16:creationId xmlns:a16="http://schemas.microsoft.com/office/drawing/2014/main" id="{08C849CB-5B2E-4162-B3BF-900E555E4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945E4-9100-42A6-8C62-06FA98C479F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34" charset="-128"/>
              <a:cs typeface="+mn-cs"/>
            </a:endParaRPr>
          </a:p>
        </p:txBody>
      </p:sp>
      <p:graphicFrame>
        <p:nvGraphicFramePr>
          <p:cNvPr id="6" name="Table 5">
            <a:extLst>
              <a:ext uri="{FF2B5EF4-FFF2-40B4-BE49-F238E27FC236}">
                <a16:creationId xmlns:a16="http://schemas.microsoft.com/office/drawing/2014/main" id="{67BE8611-74E4-4935-ABD9-99471D1F8F4E}"/>
              </a:ext>
            </a:extLst>
          </p:cNvPr>
          <p:cNvGraphicFramePr>
            <a:graphicFrameLocks noGrp="1"/>
          </p:cNvGraphicFramePr>
          <p:nvPr/>
        </p:nvGraphicFramePr>
        <p:xfrm>
          <a:off x="452063" y="3935002"/>
          <a:ext cx="11239928" cy="335280"/>
        </p:xfrm>
        <a:graphic>
          <a:graphicData uri="http://schemas.openxmlformats.org/drawingml/2006/table">
            <a:tbl>
              <a:tblPr/>
              <a:tblGrid>
                <a:gridCol w="11239928">
                  <a:extLst>
                    <a:ext uri="{9D8B030D-6E8A-4147-A177-3AD203B41FA5}">
                      <a16:colId xmlns:a16="http://schemas.microsoft.com/office/drawing/2014/main" val="1075203642"/>
                    </a:ext>
                  </a:extLst>
                </a:gridCol>
              </a:tblGrid>
              <a:tr h="0">
                <a:tc>
                  <a:txBody>
                    <a:bodyPr/>
                    <a:lstStyle/>
                    <a:p>
                      <a:endParaRPr kumimoji="1" lang="en-GB" sz="1600" b="1" kern="1200" dirty="0">
                        <a:solidFill>
                          <a:schemeClr val="tx1"/>
                        </a:solidFill>
                        <a:latin typeface="+mn-lt"/>
                        <a:ea typeface="+mn-ea"/>
                        <a:cs typeface="+mn-cs"/>
                      </a:endParaRPr>
                    </a:p>
                  </a:txBody>
                  <a:tcPr>
                    <a:lnL>
                      <a:noFill/>
                    </a:lnL>
                    <a:lnR>
                      <a:noFill/>
                    </a:lnR>
                    <a:lnT>
                      <a:noFill/>
                    </a:lnT>
                    <a:lnB>
                      <a:noFill/>
                    </a:lnB>
                  </a:tcPr>
                </a:tc>
                <a:extLst>
                  <a:ext uri="{0D108BD9-81ED-4DB2-BD59-A6C34878D82A}">
                    <a16:rowId xmlns:a16="http://schemas.microsoft.com/office/drawing/2014/main" val="3388420998"/>
                  </a:ext>
                </a:extLst>
              </a:tr>
            </a:tbl>
          </a:graphicData>
        </a:graphic>
      </p:graphicFrame>
      <p:graphicFrame>
        <p:nvGraphicFramePr>
          <p:cNvPr id="7" name="Table 6">
            <a:extLst>
              <a:ext uri="{FF2B5EF4-FFF2-40B4-BE49-F238E27FC236}">
                <a16:creationId xmlns:a16="http://schemas.microsoft.com/office/drawing/2014/main" id="{0C022908-ABDC-4A39-A5E2-77E7D48DF4AC}"/>
              </a:ext>
            </a:extLst>
          </p:cNvPr>
          <p:cNvGraphicFramePr>
            <a:graphicFrameLocks noGrp="1"/>
          </p:cNvGraphicFramePr>
          <p:nvPr/>
        </p:nvGraphicFramePr>
        <p:xfrm>
          <a:off x="7731760" y="3935002"/>
          <a:ext cx="3949957" cy="365760"/>
        </p:xfrm>
        <a:graphic>
          <a:graphicData uri="http://schemas.openxmlformats.org/drawingml/2006/table">
            <a:tbl>
              <a:tblPr/>
              <a:tblGrid>
                <a:gridCol w="3949957">
                  <a:extLst>
                    <a:ext uri="{9D8B030D-6E8A-4147-A177-3AD203B41FA5}">
                      <a16:colId xmlns:a16="http://schemas.microsoft.com/office/drawing/2014/main" val="1986152233"/>
                    </a:ext>
                  </a:extLst>
                </a:gridCol>
              </a:tblGrid>
              <a:tr h="0">
                <a:tc>
                  <a:txBody>
                    <a:bodyPr/>
                    <a:lstStyle/>
                    <a:p>
                      <a:endParaRPr lang="en-GB" dirty="0"/>
                    </a:p>
                  </a:txBody>
                  <a:tcPr>
                    <a:lnL>
                      <a:noFill/>
                    </a:lnL>
                    <a:lnR>
                      <a:noFill/>
                    </a:lnR>
                    <a:lnT>
                      <a:noFill/>
                    </a:lnT>
                    <a:lnB>
                      <a:noFill/>
                    </a:lnB>
                  </a:tcPr>
                </a:tc>
                <a:extLst>
                  <a:ext uri="{0D108BD9-81ED-4DB2-BD59-A6C34878D82A}">
                    <a16:rowId xmlns:a16="http://schemas.microsoft.com/office/drawing/2014/main" val="3353675520"/>
                  </a:ext>
                </a:extLst>
              </a:tr>
            </a:tbl>
          </a:graphicData>
        </a:graphic>
      </p:graphicFrame>
      <p:graphicFrame>
        <p:nvGraphicFramePr>
          <p:cNvPr id="4" name="Table 3">
            <a:extLst>
              <a:ext uri="{FF2B5EF4-FFF2-40B4-BE49-F238E27FC236}">
                <a16:creationId xmlns:a16="http://schemas.microsoft.com/office/drawing/2014/main" id="{F99D900D-295B-480F-B575-4DDCFF0698D3}"/>
              </a:ext>
            </a:extLst>
          </p:cNvPr>
          <p:cNvGraphicFramePr>
            <a:graphicFrameLocks noGrp="1"/>
          </p:cNvGraphicFramePr>
          <p:nvPr/>
        </p:nvGraphicFramePr>
        <p:xfrm>
          <a:off x="487680" y="3921760"/>
          <a:ext cx="11206480" cy="1178560"/>
        </p:xfrm>
        <a:graphic>
          <a:graphicData uri="http://schemas.openxmlformats.org/drawingml/2006/table">
            <a:tbl>
              <a:tblPr/>
              <a:tblGrid>
                <a:gridCol w="11206480">
                  <a:extLst>
                    <a:ext uri="{9D8B030D-6E8A-4147-A177-3AD203B41FA5}">
                      <a16:colId xmlns:a16="http://schemas.microsoft.com/office/drawing/2014/main" val="4023104436"/>
                    </a:ext>
                  </a:extLst>
                </a:gridCol>
              </a:tblGrid>
              <a:tr h="1178560">
                <a:tc>
                  <a:txBody>
                    <a:bodyPr/>
                    <a:lstStyle/>
                    <a:p>
                      <a:endParaRPr lang="en-GB" dirty="0"/>
                    </a:p>
                  </a:txBody>
                  <a:tcPr>
                    <a:lnL>
                      <a:noFill/>
                    </a:lnL>
                    <a:lnR>
                      <a:noFill/>
                    </a:lnR>
                    <a:lnT>
                      <a:noFill/>
                    </a:lnT>
                    <a:lnB>
                      <a:noFill/>
                    </a:lnB>
                  </a:tcPr>
                </a:tc>
                <a:extLst>
                  <a:ext uri="{0D108BD9-81ED-4DB2-BD59-A6C34878D82A}">
                    <a16:rowId xmlns:a16="http://schemas.microsoft.com/office/drawing/2014/main" val="2948084384"/>
                  </a:ext>
                </a:extLst>
              </a:tr>
            </a:tbl>
          </a:graphicData>
        </a:graphic>
      </p:graphicFrame>
    </p:spTree>
    <p:extLst>
      <p:ext uri="{BB962C8B-B14F-4D97-AF65-F5344CB8AC3E}">
        <p14:creationId xmlns:p14="http://schemas.microsoft.com/office/powerpoint/2010/main" val="2914549665"/>
      </p:ext>
    </p:extLst>
  </p:cSld>
  <p:clrMapOvr>
    <a:masterClrMapping/>
  </p:clrMapOvr>
  <mc:AlternateContent xmlns:mc="http://schemas.openxmlformats.org/markup-compatibility/2006" xmlns:p14="http://schemas.microsoft.com/office/powerpoint/2010/main">
    <mc:Choice Requires="p14">
      <p:transition spd="slow" p14:dur="2000" advTm="33460"/>
    </mc:Choice>
    <mc:Fallback xmlns="">
      <p:transition spd="slow" advTm="3346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1F6402-D3AE-4274-8CAF-7F3A07576ED2}"/>
              </a:ext>
            </a:extLst>
          </p:cNvPr>
          <p:cNvSpPr>
            <a:spLocks noGrp="1"/>
          </p:cNvSpPr>
          <p:nvPr>
            <p:ph type="title"/>
          </p:nvPr>
        </p:nvSpPr>
        <p:spPr>
          <a:xfrm>
            <a:off x="806825" y="457201"/>
            <a:ext cx="2844800" cy="3588870"/>
          </a:xfrm>
        </p:spPr>
        <p:txBody>
          <a:bodyPr anchor="b">
            <a:normAutofit/>
          </a:bodyPr>
          <a:lstStyle/>
          <a:p>
            <a:pPr algn="r"/>
            <a:r>
              <a:rPr lang="en-US" sz="4000" dirty="0">
                <a:solidFill>
                  <a:srgbClr val="FFFFFF"/>
                </a:solidFill>
              </a:rPr>
              <a:t>Treatment use over time</a:t>
            </a:r>
          </a:p>
        </p:txBody>
      </p:sp>
      <p:sp>
        <p:nvSpPr>
          <p:cNvPr id="3" name="Content Placeholder 2">
            <a:extLst>
              <a:ext uri="{FF2B5EF4-FFF2-40B4-BE49-F238E27FC236}">
                <a16:creationId xmlns:a16="http://schemas.microsoft.com/office/drawing/2014/main" id="{27032C2F-D43C-441F-9F08-D923E1C6971B}"/>
              </a:ext>
            </a:extLst>
          </p:cNvPr>
          <p:cNvSpPr>
            <a:spLocks noGrp="1"/>
          </p:cNvSpPr>
          <p:nvPr>
            <p:ph idx="1"/>
          </p:nvPr>
        </p:nvSpPr>
        <p:spPr>
          <a:xfrm>
            <a:off x="4310999" y="669363"/>
            <a:ext cx="3628826" cy="5534211"/>
          </a:xfrm>
        </p:spPr>
        <p:txBody>
          <a:bodyPr anchor="ctr">
            <a:normAutofit/>
          </a:bodyPr>
          <a:lstStyle/>
          <a:p>
            <a:r>
              <a:rPr lang="en-US" sz="1700" dirty="0"/>
              <a:t>Study included 26,080 lung Tx recipients (25,355 adult; 725 pediatric)</a:t>
            </a:r>
          </a:p>
          <a:p>
            <a:r>
              <a:rPr lang="en-US" sz="1700" dirty="0"/>
              <a:t>Discharge immunosuppressive regimens changed over the 1999 - 2017 study period, with substantial increase in the use of tacrolimus IR and MMF after 2010. During the 2010 - 2017 transplant era, approximately 79% of adult patients and &gt; 90% of pediatric patients received tacrolimus IR + MMF at hospital discharge.</a:t>
            </a:r>
          </a:p>
          <a:p>
            <a:r>
              <a:rPr lang="en-US" sz="1700" dirty="0"/>
              <a:t>“Other” = any immunosuppressive regimen except the two agents mentioned either with or without steroids. Decisions on exposure group assignment finalized prior to analyses of outcomes.</a:t>
            </a:r>
          </a:p>
        </p:txBody>
      </p:sp>
      <p:pic>
        <p:nvPicPr>
          <p:cNvPr id="6" name="Picture 5">
            <a:extLst>
              <a:ext uri="{FF2B5EF4-FFF2-40B4-BE49-F238E27FC236}">
                <a16:creationId xmlns:a16="http://schemas.microsoft.com/office/drawing/2014/main" id="{9C496CF9-8836-499C-B885-BF927D10FF74}"/>
              </a:ext>
            </a:extLst>
          </p:cNvPr>
          <p:cNvPicPr>
            <a:picLocks noChangeAspect="1"/>
          </p:cNvPicPr>
          <p:nvPr/>
        </p:nvPicPr>
        <p:blipFill>
          <a:blip r:embed="rId3"/>
          <a:stretch>
            <a:fillRect/>
          </a:stretch>
        </p:blipFill>
        <p:spPr>
          <a:xfrm>
            <a:off x="8165852" y="669363"/>
            <a:ext cx="3894682" cy="3310481"/>
          </a:xfrm>
          <a:prstGeom prst="rect">
            <a:avLst/>
          </a:prstGeom>
        </p:spPr>
      </p:pic>
      <p:pic>
        <p:nvPicPr>
          <p:cNvPr id="7" name="Picture 6">
            <a:extLst>
              <a:ext uri="{FF2B5EF4-FFF2-40B4-BE49-F238E27FC236}">
                <a16:creationId xmlns:a16="http://schemas.microsoft.com/office/drawing/2014/main" id="{591509B8-5983-497A-B751-F1BC934C843A}"/>
              </a:ext>
            </a:extLst>
          </p:cNvPr>
          <p:cNvPicPr>
            <a:picLocks noChangeAspect="1"/>
          </p:cNvPicPr>
          <p:nvPr/>
        </p:nvPicPr>
        <p:blipFill>
          <a:blip r:embed="rId4"/>
          <a:stretch>
            <a:fillRect/>
          </a:stretch>
        </p:blipFill>
        <p:spPr>
          <a:xfrm>
            <a:off x="8883774" y="4083018"/>
            <a:ext cx="1786276" cy="2395235"/>
          </a:xfrm>
          <a:prstGeom prst="rect">
            <a:avLst/>
          </a:prstGeom>
        </p:spPr>
      </p:pic>
      <p:sp>
        <p:nvSpPr>
          <p:cNvPr id="5" name="Rectangle 4">
            <a:extLst>
              <a:ext uri="{FF2B5EF4-FFF2-40B4-BE49-F238E27FC236}">
                <a16:creationId xmlns:a16="http://schemas.microsoft.com/office/drawing/2014/main" id="{01EAC501-5002-4BC2-81C8-7FBC5C9F91F9}"/>
              </a:ext>
            </a:extLst>
          </p:cNvPr>
          <p:cNvSpPr/>
          <p:nvPr/>
        </p:nvSpPr>
        <p:spPr>
          <a:xfrm>
            <a:off x="10892940" y="4610493"/>
            <a:ext cx="797441" cy="172392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1" lang="en-US" altLang="ja-JP" sz="1400" b="0" i="0" u="sng" strike="noStrike" kern="1200" cap="none" spc="0" normalizeH="0" baseline="0" noProof="0" dirty="0">
                <a:ln>
                  <a:noFill/>
                </a:ln>
                <a:solidFill>
                  <a:srgbClr val="5B9BD5">
                    <a:lumMod val="50000"/>
                  </a:srgbClr>
                </a:solidFill>
                <a:effectLst/>
                <a:uLnTx/>
                <a:uFillTx/>
                <a:latin typeface="Calibri" panose="020F0502020204030204"/>
                <a:ea typeface="游ゴシック" panose="020B0400000000000000" pitchFamily="34" charset="-128"/>
                <a:cs typeface="+mn-cs"/>
              </a:rPr>
              <a:t>Total N</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1" lang="en-US" altLang="ja-JP" sz="14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mn-cs"/>
              </a:rPr>
              <a:t>15,478</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1" lang="en-US" altLang="ja-JP" sz="1400" b="0" i="0" u="none" strike="noStrike" kern="1200" cap="none" spc="0" normalizeH="0" baseline="0" noProof="0" dirty="0">
                <a:ln>
                  <a:noFill/>
                </a:ln>
                <a:solidFill>
                  <a:srgbClr val="00B0F0"/>
                </a:solidFill>
                <a:effectLst/>
                <a:uLnTx/>
                <a:uFillTx/>
                <a:latin typeface="Calibri" panose="020F0502020204030204"/>
                <a:ea typeface="游ゴシック" panose="020B0400000000000000" pitchFamily="34" charset="-128"/>
                <a:cs typeface="+mn-cs"/>
              </a:rPr>
              <a:t>4,263</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34" charset="-128"/>
                <a:cs typeface="+mn-cs"/>
              </a:rPr>
              <a:t>1,219</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1" lang="en-US" altLang="ja-JP" sz="14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34" charset="-128"/>
                <a:cs typeface="+mn-cs"/>
              </a:rPr>
              <a:t>1,959</a:t>
            </a:r>
          </a:p>
          <a:p>
            <a:pPr marL="0" marR="0" lvl="0" indent="0" algn="r" defTabSz="914400" rtl="0" eaLnBrk="1" fontAlgn="auto" latinLnBrk="0" hangingPunct="1">
              <a:lnSpc>
                <a:spcPct val="100000"/>
              </a:lnSpc>
              <a:spcBef>
                <a:spcPts val="0"/>
              </a:spcBef>
              <a:spcAft>
                <a:spcPts val="600"/>
              </a:spcAft>
              <a:buClrTx/>
              <a:buSzTx/>
              <a:buFontTx/>
              <a:buNone/>
              <a:tabLst/>
              <a:defRPr/>
            </a:pPr>
            <a:r>
              <a:rPr kumimoji="1" lang="en-US" altLang="ja-JP" sz="1400" b="0" i="0" u="none" strike="noStrike" kern="1200" cap="none" spc="0" normalizeH="0" baseline="0" noProof="0" dirty="0">
                <a:ln>
                  <a:noFill/>
                </a:ln>
                <a:solidFill>
                  <a:srgbClr val="1667EA"/>
                </a:solidFill>
                <a:effectLst/>
                <a:uLnTx/>
                <a:uFillTx/>
                <a:latin typeface="Calibri" panose="020F0502020204030204"/>
                <a:ea typeface="游ゴシック" panose="020B0400000000000000" pitchFamily="34" charset="-128"/>
                <a:cs typeface="+mn-cs"/>
              </a:rPr>
              <a:t>2,436</a:t>
            </a:r>
          </a:p>
        </p:txBody>
      </p:sp>
      <p:sp>
        <p:nvSpPr>
          <p:cNvPr id="4" name="Slide Number Placeholder 3">
            <a:extLst>
              <a:ext uri="{FF2B5EF4-FFF2-40B4-BE49-F238E27FC236}">
                <a16:creationId xmlns:a16="http://schemas.microsoft.com/office/drawing/2014/main" id="{D5AE03D0-83D8-4D2C-9A5C-E703FF35AE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624851"/>
      </p:ext>
    </p:extLst>
  </p:cSld>
  <p:clrMapOvr>
    <a:masterClrMapping/>
  </p:clrMapOvr>
  <mc:AlternateContent xmlns:mc="http://schemas.openxmlformats.org/markup-compatibility/2006" xmlns:p14="http://schemas.microsoft.com/office/powerpoint/2010/main">
    <mc:Choice Requires="p14">
      <p:transition spd="slow" p14:dur="2000" advTm="79289"/>
    </mc:Choice>
    <mc:Fallback xmlns="">
      <p:transition spd="slow" advTm="79289"/>
    </mc:Fallback>
  </mc:AlternateContent>
  <p:extLst>
    <p:ext uri="{3A86A75C-4F4B-4683-9AE1-C65F6400EC91}">
      <p14:laserTraceLst xmlns:p14="http://schemas.microsoft.com/office/powerpoint/2010/main">
        <p14:tracePtLst>
          <p14:tracePt t="36202" x="3168650" y="255588"/>
          <p14:tracePt t="36208" x="3370263" y="493713"/>
          <p14:tracePt t="36217" x="3616325" y="720725"/>
          <p14:tracePt t="36225" x="3935413" y="1014413"/>
          <p14:tracePt t="36232" x="4375150" y="1277938"/>
          <p14:tracePt t="36241" x="4813300" y="1525588"/>
          <p14:tracePt t="36248" x="5241925" y="1744663"/>
          <p14:tracePt t="36257" x="5726113" y="1881188"/>
          <p14:tracePt t="36264" x="6210300" y="2027238"/>
          <p14:tracePt t="36273" x="6757988" y="2155825"/>
          <p14:tracePt t="36280" x="7305675" y="2282825"/>
          <p14:tracePt t="36289" x="7926388" y="2382838"/>
          <p14:tracePt t="36296" x="8694738" y="2520950"/>
          <p14:tracePt t="36307" x="9369425" y="2601913"/>
          <p14:tracePt t="36312" x="9999663" y="2757488"/>
          <p14:tracePt t="36321" x="10685463" y="2857500"/>
          <p14:tracePt t="36328" x="11379200" y="2968625"/>
          <p14:tracePt t="36338" x="11917363" y="3041650"/>
          <p14:tracePt t="36681" x="12109450" y="1533525"/>
          <p14:tracePt t="36688" x="12072938" y="1497013"/>
          <p14:tracePt t="36696" x="12045950" y="1479550"/>
          <p14:tracePt t="36705" x="12018963" y="1460500"/>
          <p14:tracePt t="36712" x="11990388" y="1433513"/>
          <p14:tracePt t="36728" x="11963400" y="1416050"/>
          <p14:tracePt t="36738" x="11945938" y="1387475"/>
          <p14:tracePt t="36755" x="11936413" y="1387475"/>
          <p14:tracePt t="36760" x="11926888" y="1387475"/>
          <p14:tracePt t="36771" x="11926888" y="1379538"/>
          <p14:tracePt t="36776" x="11899900" y="1379538"/>
          <p14:tracePt t="36784" x="11880850" y="1370013"/>
          <p14:tracePt t="36792" x="11853863" y="1370013"/>
          <p14:tracePt t="36801" x="11807825" y="1343025"/>
          <p14:tracePt t="36808" x="11726863" y="1333500"/>
          <p14:tracePt t="36817" x="11671300" y="1323975"/>
          <p14:tracePt t="36824" x="11598275" y="1306513"/>
          <p14:tracePt t="36832" x="11498263" y="1306513"/>
          <p14:tracePt t="36840" x="11406188" y="1306513"/>
          <p14:tracePt t="36848" x="11333163" y="1306513"/>
          <p14:tracePt t="36857" x="11242675" y="1306513"/>
          <p14:tracePt t="36864" x="11169650" y="1306513"/>
          <p14:tracePt t="36872" x="11096625" y="1306513"/>
          <p14:tracePt t="36880" x="11041063" y="1306513"/>
          <p14:tracePt t="36888" x="10904538" y="1323975"/>
          <p14:tracePt t="36896" x="10831513" y="1350963"/>
          <p14:tracePt t="36905" x="10731500" y="1370013"/>
          <p14:tracePt t="36912" x="10547350" y="1397000"/>
          <p14:tracePt t="36922" x="10401300" y="1460500"/>
          <p14:tracePt t="36928" x="10247313" y="1489075"/>
          <p14:tracePt t="36938" x="10101263" y="1533525"/>
          <p14:tracePt t="36944" x="9972675" y="1562100"/>
          <p14:tracePt t="36957" x="9890125" y="1579563"/>
          <p14:tracePt t="36960" x="9799638" y="1616075"/>
          <p14:tracePt t="36971" x="9717088" y="1643063"/>
          <p14:tracePt t="36976" x="9634538" y="1671638"/>
          <p14:tracePt t="36988" x="9544050" y="1698625"/>
          <p14:tracePt t="36992" x="9478963" y="1735138"/>
          <p14:tracePt t="37000" x="9378950" y="1762125"/>
          <p14:tracePt t="37008" x="9315450" y="1798638"/>
          <p14:tracePt t="37017" x="9251950" y="1854200"/>
          <p14:tracePt t="37024" x="9232900" y="1871663"/>
          <p14:tracePt t="37032" x="9196388" y="1917700"/>
          <p14:tracePt t="37041" x="9178925" y="1963738"/>
          <p14:tracePt t="37048" x="9150350" y="2009775"/>
          <p14:tracePt t="37056" x="9105900" y="2054225"/>
          <p14:tracePt t="37064" x="9086850" y="2090738"/>
          <p14:tracePt t="37072" x="9069388" y="2163763"/>
          <p14:tracePt t="37080" x="9023350" y="2228850"/>
          <p14:tracePt t="37088" x="8996363" y="2292350"/>
          <p14:tracePt t="37096" x="8986838" y="2346325"/>
          <p14:tracePt t="37104" x="8967788" y="2438400"/>
          <p14:tracePt t="37112" x="8931275" y="2501900"/>
          <p14:tracePt t="37121" x="8904288" y="2584450"/>
          <p14:tracePt t="37131" x="8904288" y="2657475"/>
          <p14:tracePt t="37138" x="8894763" y="2740025"/>
          <p14:tracePt t="37146" x="8877300" y="2794000"/>
          <p14:tracePt t="37155" x="8867775" y="2840038"/>
          <p14:tracePt t="37161" x="8858250" y="2913063"/>
          <p14:tracePt t="37169" x="8858250" y="2986088"/>
          <p14:tracePt t="37176" x="8840788" y="3068638"/>
          <p14:tracePt t="37186" x="8840788" y="3141663"/>
          <p14:tracePt t="37192" x="8831263" y="3178175"/>
          <p14:tracePt t="37200" x="8831263" y="3241675"/>
          <p14:tracePt t="37208" x="8831263" y="3314700"/>
          <p14:tracePt t="37216" x="8831263" y="3387725"/>
          <p14:tracePt t="37224" x="8848725" y="3470275"/>
          <p14:tracePt t="37232" x="8877300" y="3524250"/>
          <p14:tracePt t="37240" x="8894763" y="3570288"/>
          <p14:tracePt t="37248" x="8921750" y="3652838"/>
          <p14:tracePt t="37257" x="8977313" y="3735388"/>
          <p14:tracePt t="37264" x="9032875" y="3798888"/>
          <p14:tracePt t="37272" x="9077325" y="3852863"/>
          <p14:tracePt t="37281" x="9150350" y="3935413"/>
          <p14:tracePt t="37288" x="9215438" y="3990975"/>
          <p14:tracePt t="37296" x="9269413" y="4037013"/>
          <p14:tracePt t="37304" x="9315450" y="4100513"/>
          <p14:tracePt t="37312" x="9351963" y="4117975"/>
          <p14:tracePt t="37321" x="9405938" y="4154488"/>
          <p14:tracePt t="37328" x="9442450" y="4183063"/>
          <p14:tracePt t="37338" x="9515475" y="4219575"/>
          <p14:tracePt t="37344" x="9588500" y="4237038"/>
          <p14:tracePt t="37356" x="9653588" y="4264025"/>
          <p14:tracePt t="37360" x="9744075" y="4283075"/>
          <p14:tracePt t="37370" x="9845675" y="4292600"/>
          <p14:tracePt t="37376" x="9972675" y="4292600"/>
          <p14:tracePt t="37384" x="10045700" y="4292600"/>
          <p14:tracePt t="37393" x="10174288" y="4292600"/>
          <p14:tracePt t="37403" x="10283825" y="4292600"/>
          <p14:tracePt t="37408" x="10429875" y="4292600"/>
          <p14:tracePt t="37417" x="10575925" y="4256088"/>
          <p14:tracePt t="37424" x="10694988" y="4227513"/>
          <p14:tracePt t="37432" x="10804525" y="4200525"/>
          <p14:tracePt t="37440" x="10914063" y="4191000"/>
          <p14:tracePt t="37448" x="11077575" y="4173538"/>
          <p14:tracePt t="37456" x="11196638" y="4146550"/>
          <p14:tracePt t="37464" x="11306175" y="4127500"/>
          <p14:tracePt t="37472" x="11415713" y="4100513"/>
          <p14:tracePt t="37480" x="11515725" y="4073525"/>
          <p14:tracePt t="37488" x="11634788" y="4017963"/>
          <p14:tracePt t="37496" x="11726863" y="3971925"/>
          <p14:tracePt t="37506" x="11799888" y="3889375"/>
          <p14:tracePt t="37512" x="11872913" y="3752850"/>
          <p14:tracePt t="37522" x="11917363" y="3625850"/>
          <p14:tracePt t="37529" x="11990388" y="3487738"/>
          <p14:tracePt t="37539" x="12063413" y="3351213"/>
          <p14:tracePt t="37544" x="12109450" y="3187700"/>
          <p14:tracePt t="37555" x="12172950" y="3013075"/>
          <p14:tracePt t="37777" x="12099925" y="1204913"/>
          <p14:tracePt t="37784" x="12018963" y="1177925"/>
          <p14:tracePt t="37792" x="11909425" y="1150938"/>
          <p14:tracePt t="37800" x="11780838" y="1150938"/>
          <p14:tracePt t="37808" x="11653838" y="1131888"/>
          <p14:tracePt t="37816" x="11525250" y="1114425"/>
          <p14:tracePt t="37824" x="11360150" y="1104900"/>
          <p14:tracePt t="37832" x="11223625" y="1087438"/>
          <p14:tracePt t="37840" x="11114088" y="1077913"/>
          <p14:tracePt t="37848" x="11004550" y="1058863"/>
          <p14:tracePt t="37857" x="10895013" y="1058863"/>
          <p14:tracePt t="37864" x="10804525" y="1050925"/>
          <p14:tracePt t="37872" x="10721975" y="1050925"/>
          <p14:tracePt t="37880" x="10648950" y="1050925"/>
          <p14:tracePt t="37888" x="10556875" y="1031875"/>
          <p14:tracePt t="37896" x="10447338" y="1031875"/>
          <p14:tracePt t="37905" x="10374313" y="1022350"/>
          <p14:tracePt t="37912" x="10255250" y="1022350"/>
          <p14:tracePt t="37921" x="10145713" y="1022350"/>
          <p14:tracePt t="37928" x="10091738" y="1022350"/>
          <p14:tracePt t="37938" x="9963150" y="1022350"/>
          <p14:tracePt t="37944" x="9909175" y="1022350"/>
          <p14:tracePt t="37956" x="9817100" y="1041400"/>
          <p14:tracePt t="37960" x="9734550" y="1050925"/>
          <p14:tracePt t="37971" x="9625013" y="1095375"/>
          <p14:tracePt t="37976" x="9544050" y="1131888"/>
          <p14:tracePt t="37987" x="9525000" y="1150938"/>
          <p14:tracePt t="37992" x="9434513" y="1196975"/>
          <p14:tracePt t="38003" x="9369425" y="1233488"/>
          <p14:tracePt t="38009" x="9269413" y="1314450"/>
          <p14:tracePt t="38016" x="9196388" y="1387475"/>
          <p14:tracePt t="38024" x="9113838" y="1506538"/>
          <p14:tracePt t="38032" x="9050338" y="1635125"/>
          <p14:tracePt t="38040" x="8940800" y="1789113"/>
          <p14:tracePt t="38048" x="8867775" y="1908175"/>
          <p14:tracePt t="38057" x="8794750" y="2046288"/>
          <p14:tracePt t="38065" x="8739188" y="2146300"/>
          <p14:tracePt t="38073" x="8694738" y="2236788"/>
          <p14:tracePt t="38080" x="8666163" y="2338388"/>
          <p14:tracePt t="38088" x="8648700" y="2382838"/>
          <p14:tracePt t="38096" x="8612188" y="2447925"/>
          <p14:tracePt t="38104" x="8593138" y="2501900"/>
          <p14:tracePt t="38112" x="8585200" y="2565400"/>
          <p14:tracePt t="38121" x="8575675" y="2630488"/>
          <p14:tracePt t="38128" x="8575675" y="2657475"/>
          <p14:tracePt t="38138" x="8575675" y="2684463"/>
          <p14:tracePt t="38155" x="8575675" y="2703513"/>
          <p14:tracePt t="38160" x="8575675" y="2720975"/>
          <p14:tracePt t="38170" x="8575675" y="2730500"/>
          <p14:tracePt t="38186" x="8575675" y="2740025"/>
          <p14:tracePt t="43040" x="8585200" y="2803525"/>
          <p14:tracePt t="43048" x="8621713" y="2867025"/>
          <p14:tracePt t="43056" x="8648700" y="2930525"/>
          <p14:tracePt t="43064" x="8685213" y="2995613"/>
          <p14:tracePt t="43072" x="8712200" y="3078163"/>
          <p14:tracePt t="43080" x="8739188" y="3132138"/>
          <p14:tracePt t="43088" x="8758238" y="3195638"/>
          <p14:tracePt t="43096" x="8785225" y="3241675"/>
          <p14:tracePt t="43104" x="8794750" y="3287713"/>
          <p14:tracePt t="43112" x="8804275" y="3314700"/>
          <p14:tracePt t="43121" x="8804275" y="3341688"/>
          <p14:tracePt t="43128" x="8812213" y="3378200"/>
          <p14:tracePt t="43136" x="8812213" y="3397250"/>
          <p14:tracePt t="43145" x="8821738" y="3414713"/>
          <p14:tracePt t="43152" x="8821738" y="3443288"/>
          <p14:tracePt t="43160" x="8821738" y="3460750"/>
          <p14:tracePt t="43169" x="8831263" y="3487738"/>
          <p14:tracePt t="43176" x="8831263" y="3516313"/>
          <p14:tracePt t="43186" x="8831263" y="3524250"/>
          <p14:tracePt t="43192" x="8831263" y="3543300"/>
          <p14:tracePt t="43202" x="8848725" y="3579813"/>
          <p14:tracePt t="43217" x="8858250" y="3616325"/>
          <p14:tracePt t="43224" x="8867775" y="3643313"/>
          <p14:tracePt t="43235" x="8867775" y="3662363"/>
          <p14:tracePt t="43240" x="8867775" y="3670300"/>
          <p14:tracePt t="43250" x="8867775" y="3698875"/>
          <p14:tracePt t="43256" x="8867775" y="3716338"/>
          <p14:tracePt t="45457" x="8877300" y="3735388"/>
          <p14:tracePt t="45464" x="8885238" y="3752850"/>
          <p14:tracePt t="45624" x="8885238" y="3825875"/>
          <p14:tracePt t="45634" x="8885238" y="3862388"/>
          <p14:tracePt t="45640" x="8904288" y="3908425"/>
          <p14:tracePt t="45648" x="8931275" y="3971925"/>
          <p14:tracePt t="45656" x="8950325" y="4017963"/>
          <p14:tracePt t="45664" x="8959850" y="4037013"/>
          <p14:tracePt t="45672" x="8959850" y="4054475"/>
          <p14:tracePt t="45936" x="9050338" y="4054475"/>
          <p14:tracePt t="45944" x="9142413" y="4054475"/>
          <p14:tracePt t="45952" x="9232900" y="4054475"/>
          <p14:tracePt t="45960" x="9361488" y="4044950"/>
          <p14:tracePt t="45968" x="9471025" y="4044950"/>
          <p14:tracePt t="45991" x="9726613" y="4017963"/>
          <p14:tracePt t="45997" x="9853613" y="4017963"/>
          <p14:tracePt t="46004" x="9982200" y="4017963"/>
          <p14:tracePt t="46008" x="10091738" y="4017963"/>
          <p14:tracePt t="46018" x="10201275" y="4017963"/>
          <p14:tracePt t="46024" x="10310813" y="4017963"/>
          <p14:tracePt t="46035" x="10401300" y="4017963"/>
          <p14:tracePt t="46040" x="10510838" y="4017963"/>
          <p14:tracePt t="46048" x="10629900" y="4017963"/>
          <p14:tracePt t="46056" x="10702925" y="4017963"/>
          <p14:tracePt t="46064" x="10775950" y="4017963"/>
          <p14:tracePt t="46072" x="10885488" y="4017963"/>
          <p14:tracePt t="46091" x="11160125" y="4008438"/>
          <p14:tracePt t="46099" x="11269663" y="4008438"/>
          <p14:tracePt t="46105" x="11379200" y="4008438"/>
          <p14:tracePt t="46113" x="11471275" y="4008438"/>
          <p14:tracePt t="46120" x="11561763" y="4008438"/>
          <p14:tracePt t="46128" x="11634788" y="4008438"/>
          <p14:tracePt t="46136" x="11726863" y="4008438"/>
          <p14:tracePt t="46144" x="11771313" y="4008438"/>
          <p14:tracePt t="46152" x="11807825" y="4008438"/>
          <p14:tracePt t="46160" x="11826875" y="4008438"/>
          <p14:tracePt t="46168" x="11863388" y="4008438"/>
          <p14:tracePt t="46193" x="11872913" y="4008438"/>
          <p14:tracePt t="46202" x="11899900" y="4008438"/>
          <p14:tracePt t="46208" x="11909425" y="4008438"/>
          <p14:tracePt t="46219" x="11945938" y="4008438"/>
          <p14:tracePt t="46224" x="11990388" y="4017963"/>
          <p14:tracePt t="46235" x="12026900" y="4027488"/>
          <p14:tracePt t="46240" x="12082463" y="4027488"/>
          <p14:tracePt t="46248" x="12128500" y="4027488"/>
          <p14:tracePt t="46256" x="12145963" y="4027488"/>
          <p14:tracePt t="46264" x="12165013" y="4037013"/>
          <p14:tracePt t="46425" x="11836400" y="4037013"/>
          <p14:tracePt t="46447" x="11315700" y="4037013"/>
          <p14:tracePt t="46452" x="11031538" y="4073525"/>
          <p14:tracePt t="46458" x="10712450" y="4110038"/>
          <p14:tracePt t="46464" x="10510838" y="4127500"/>
          <p14:tracePt t="46474" x="10328275" y="4127500"/>
          <p14:tracePt t="46480" x="10137775" y="4127500"/>
          <p14:tracePt t="46488" x="9972675" y="4127500"/>
          <p14:tracePt t="46499" x="9809163" y="4127500"/>
          <p14:tracePt t="46509" x="9680575" y="4127500"/>
          <p14:tracePt t="46513" x="9607550" y="4127500"/>
          <p14:tracePt t="46520" x="9534525" y="4127500"/>
          <p14:tracePt t="46528" x="9451975" y="4127500"/>
          <p14:tracePt t="46536" x="9378950" y="4146550"/>
          <p14:tracePt t="46559" x="9324975" y="4146550"/>
          <p14:tracePt t="46564" x="9278938" y="4146550"/>
          <p14:tracePt t="46589" x="9205913" y="4146550"/>
          <p14:tracePt t="46600" x="9169400" y="4146550"/>
          <p14:tracePt t="46613" x="9096375" y="4146550"/>
          <p14:tracePt t="46633" x="8977313" y="4146550"/>
          <p14:tracePt t="46640" x="8950325" y="4146550"/>
          <p14:tracePt t="46648" x="8904288" y="4146550"/>
          <p14:tracePt t="46656" x="8885238" y="4146550"/>
          <p14:tracePt t="46664" x="8877300" y="4146550"/>
          <p14:tracePt t="46785" x="9032875" y="4146550"/>
          <p14:tracePt t="46792" x="9123363" y="4146550"/>
          <p14:tracePt t="46801" x="9342438" y="4146550"/>
          <p14:tracePt t="46808" x="9507538" y="4137025"/>
          <p14:tracePt t="46819" x="9734550" y="4137025"/>
          <p14:tracePt t="46824" x="9909175" y="4137025"/>
          <p14:tracePt t="46836" x="10164763" y="4137025"/>
          <p14:tracePt t="46840" x="10383838" y="4137025"/>
          <p14:tracePt t="46851" x="10612438" y="4137025"/>
          <p14:tracePt t="46856" x="10775950" y="4146550"/>
          <p14:tracePt t="46864" x="10977563" y="4146550"/>
          <p14:tracePt t="46872" x="11123613" y="4146550"/>
          <p14:tracePt t="46881" x="11269663" y="4146550"/>
          <p14:tracePt t="46888" x="11398250" y="4146550"/>
          <p14:tracePt t="46896" x="11452225" y="4146550"/>
          <p14:tracePt t="46905" x="11479213" y="4137025"/>
          <p14:tracePt t="46911" x="11498263" y="4137025"/>
          <p14:tracePt t="46937" x="11507788" y="4137025"/>
          <p14:tracePt t="47041" x="11544300" y="4137025"/>
          <p14:tracePt t="47051" x="11571288" y="4137025"/>
          <p14:tracePt t="47057" x="11588750" y="4137025"/>
          <p14:tracePt t="47065" x="11598275" y="4137025"/>
          <p14:tracePt t="47080" x="11607800" y="4137025"/>
          <p14:tracePt t="71145" x="11534775" y="4210050"/>
          <p14:tracePt t="71152" x="11434763" y="4300538"/>
          <p14:tracePt t="71161" x="11333163" y="4383088"/>
          <p14:tracePt t="71168" x="11233150" y="4456113"/>
          <p14:tracePt t="71177" x="11133138" y="4529138"/>
          <p14:tracePt t="71184" x="11031538" y="4602163"/>
          <p14:tracePt t="71195" x="10931525" y="4657725"/>
          <p14:tracePt t="71200" x="10812463" y="4711700"/>
          <p14:tracePt t="71211" x="10685463" y="4757738"/>
          <p14:tracePt t="71216" x="10547350" y="4821238"/>
          <p14:tracePt t="71227" x="10493375" y="4830763"/>
          <p14:tracePt t="71232" x="10410825" y="4867275"/>
          <p14:tracePt t="71241" x="10347325" y="4913313"/>
          <p14:tracePt t="71248" x="10264775" y="4940300"/>
          <p14:tracePt t="71258" x="10247313" y="4949825"/>
          <p14:tracePt t="71264" x="10201275" y="4967288"/>
          <p14:tracePt t="71272" x="10174288" y="4976813"/>
          <p14:tracePt t="71280" x="10128250" y="4986338"/>
          <p14:tracePt t="71288" x="10109200" y="4986338"/>
          <p14:tracePt t="71296" x="10101263" y="4986338"/>
          <p14:tracePt t="71312" x="10091738" y="4986338"/>
          <p14:tracePt t="71320" x="10072688" y="4995863"/>
          <p14:tracePt t="71328" x="10055225" y="5003800"/>
          <p14:tracePt t="71339" x="10036175" y="5003800"/>
          <p14:tracePt t="71355" x="9991725" y="5003800"/>
          <p14:tracePt t="71364" x="9945688" y="5003800"/>
          <p14:tracePt t="71368" x="9918700" y="4995863"/>
          <p14:tracePt t="71376" x="9899650" y="4976813"/>
          <p14:tracePt t="71384" x="9863138" y="4940300"/>
          <p14:tracePt t="71393" x="9845675" y="4922838"/>
          <p14:tracePt t="71400" x="9826625" y="4894263"/>
          <p14:tracePt t="71411" x="9817100" y="4876800"/>
          <p14:tracePt t="71416" x="9809163" y="4867275"/>
          <p14:tracePt t="71427" x="9809163" y="4857750"/>
          <p14:tracePt t="71432" x="9799638" y="4857750"/>
          <p14:tracePt t="71570" x="9772650" y="4867275"/>
          <p14:tracePt t="71578" x="9763125" y="4884738"/>
          <p14:tracePt t="71584" x="9744075" y="4894263"/>
          <p14:tracePt t="71596" x="9734550" y="4913313"/>
          <p14:tracePt t="71600" x="9726613" y="4913313"/>
          <p14:tracePt t="71623" x="9644063" y="4959350"/>
          <p14:tracePt t="71635" x="9551988" y="4976813"/>
          <p14:tracePt t="71642" x="9488488" y="4986338"/>
          <p14:tracePt t="71648" x="9415463" y="4986338"/>
          <p14:tracePt t="71656" x="9332913" y="5003800"/>
          <p14:tracePt t="71677" x="9178925" y="5040313"/>
          <p14:tracePt t="71679" x="9142413" y="5040313"/>
          <p14:tracePt t="71689" x="9086850" y="5068888"/>
          <p14:tracePt t="71696" x="9040813" y="5068888"/>
          <p14:tracePt t="71704" x="9023350" y="5076825"/>
          <p14:tracePt t="71792" x="9159875" y="5095875"/>
          <p14:tracePt t="71800" x="9251950" y="5122863"/>
          <p14:tracePt t="71811" x="9332913" y="5149850"/>
          <p14:tracePt t="71816" x="9424988" y="5168900"/>
          <p14:tracePt t="71826" x="9488488" y="5178425"/>
          <p14:tracePt t="71832" x="9561513" y="5195888"/>
          <p14:tracePt t="71842" x="9580563" y="5205413"/>
          <p14:tracePt t="71848" x="9598025" y="5205413"/>
          <p14:tracePt t="71857" x="9607550" y="5205413"/>
          <p14:tracePt t="71864" x="9617075" y="5205413"/>
          <p14:tracePt t="71929" x="9598025" y="5214938"/>
          <p14:tracePt t="71936" x="9551988" y="5232400"/>
          <p14:tracePt t="71944" x="9498013" y="5251450"/>
          <p14:tracePt t="71952" x="9451975" y="5278438"/>
          <p14:tracePt t="71961" x="9405938" y="5287963"/>
          <p14:tracePt t="71971" x="9378950" y="5295900"/>
          <p14:tracePt t="71987" x="9342438" y="5314950"/>
          <p14:tracePt t="72024" x="9398000" y="5324475"/>
          <p14:tracePt t="72033" x="9461500" y="5351463"/>
          <p14:tracePt t="72042" x="9544050" y="5387975"/>
          <p14:tracePt t="72048" x="9625013" y="5405438"/>
          <p14:tracePt t="72056" x="9680575" y="5405438"/>
          <p14:tracePt t="72064" x="9717088" y="5405438"/>
          <p14:tracePt t="72072" x="9772650" y="5414963"/>
          <p14:tracePt t="72080" x="9836150" y="5414963"/>
          <p14:tracePt t="72088" x="9836150" y="5424488"/>
          <p14:tracePt t="72128" x="9817100" y="5441950"/>
          <p14:tracePt t="72136" x="9744075" y="5451475"/>
          <p14:tracePt t="72144" x="9680575" y="5478463"/>
          <p14:tracePt t="72154" x="9625013" y="5478463"/>
          <p14:tracePt t="72160" x="9598025" y="5487988"/>
          <p14:tracePt t="72168" x="9561513" y="5497513"/>
          <p14:tracePt t="72176" x="9534525" y="5507038"/>
          <p14:tracePt t="72184" x="9525000" y="5514975"/>
          <p14:tracePt t="72224" x="9525000" y="5534025"/>
          <p14:tracePt t="72232" x="9571038" y="5570538"/>
          <p14:tracePt t="72244" x="9634538" y="5588000"/>
          <p14:tracePt t="72248" x="9690100" y="5588000"/>
          <p14:tracePt t="72257" x="9799638" y="5607050"/>
          <p14:tracePt t="72264" x="9918700" y="5634038"/>
          <p14:tracePt t="72272" x="9991725" y="5643563"/>
          <p14:tracePt t="72286" x="10064750" y="5643563"/>
          <p14:tracePt t="72295" x="10101263" y="5661025"/>
          <p14:tracePt t="72299" x="10109200" y="5661025"/>
          <p14:tracePt t="72320" x="10109200" y="5670550"/>
          <p14:tracePt t="72328" x="10064750" y="5670550"/>
          <p14:tracePt t="72336" x="10009188" y="5689600"/>
          <p14:tracePt t="72344" x="9899650" y="5697538"/>
          <p14:tracePt t="72352" x="9772650" y="5697538"/>
          <p14:tracePt t="72360" x="9698038" y="5697538"/>
          <p14:tracePt t="72368" x="9617075" y="5707063"/>
          <p14:tracePt t="72378" x="9571038" y="5726113"/>
          <p14:tracePt t="72384" x="9544050" y="5734050"/>
          <p14:tracePt t="72400" x="9534525" y="5743575"/>
          <p14:tracePt t="72448" x="9617075" y="5743575"/>
          <p14:tracePt t="72457" x="9680575" y="5762625"/>
          <p14:tracePt t="72464" x="9772650" y="5780088"/>
          <p14:tracePt t="72472" x="9853613" y="5807075"/>
          <p14:tracePt t="72480" x="9945688" y="5816600"/>
          <p14:tracePt t="72488" x="10018713" y="5835650"/>
          <p14:tracePt t="72497" x="10045700" y="5835650"/>
          <p14:tracePt t="72504" x="10055225" y="5835650"/>
          <p14:tracePt t="72512" x="10064750" y="5843588"/>
          <p14:tracePt t="72520" x="10064750" y="5862638"/>
          <p14:tracePt t="72528" x="10036175" y="5881688"/>
          <p14:tracePt t="72536" x="9991725" y="5899150"/>
          <p14:tracePt t="72544" x="9955213" y="5908675"/>
          <p14:tracePt t="72552" x="9899650" y="5945188"/>
          <p14:tracePt t="72560" x="9845675" y="5962650"/>
          <p14:tracePt t="72568" x="9809163" y="5972175"/>
          <p14:tracePt t="72576" x="9799638" y="5991225"/>
          <p14:tracePt t="72584" x="9780588" y="5999163"/>
          <p14:tracePt t="72600" x="9772650" y="6008688"/>
          <p14:tracePt t="72609" x="9772650" y="6018213"/>
          <p14:tracePt t="75355" x="9772650" y="6108700"/>
          <p14:tracePt t="75365" x="9772650" y="6181725"/>
          <p14:tracePt t="75368" x="9772650" y="6210300"/>
          <p14:tracePt t="75378" x="9772650" y="6218238"/>
          <p14:tracePt t="75384" x="9772650" y="6237288"/>
          <p14:tracePt t="75521" x="9772650" y="6200775"/>
          <p14:tracePt t="75528" x="9753600" y="6164263"/>
          <p14:tracePt t="75536" x="9753600" y="6127750"/>
          <p14:tracePt t="75544" x="9734550" y="6100763"/>
          <p14:tracePt t="75552" x="9717088" y="6081713"/>
          <p14:tracePt t="75561" x="9707563" y="6054725"/>
          <p14:tracePt t="75568" x="9698038" y="6027738"/>
          <p14:tracePt t="75576" x="9680575" y="6008688"/>
          <p14:tracePt t="75584" x="9617075" y="5972175"/>
          <p14:tracePt t="75600" x="9588500" y="5962650"/>
          <p14:tracePt t="75608" x="9551988" y="5935663"/>
          <p14:tracePt t="75616" x="9515475" y="5926138"/>
          <p14:tracePt t="75625" x="9478963" y="5918200"/>
          <p14:tracePt t="75632" x="9434513" y="5899150"/>
          <p14:tracePt t="75652" x="9332913" y="5899150"/>
          <p14:tracePt t="75665" x="9288463" y="5881688"/>
          <p14:tracePt t="75674" x="9259888" y="5881688"/>
          <p14:tracePt t="75680" x="9242425" y="5881688"/>
          <p14:tracePt t="75689" x="9215438" y="5881688"/>
          <p14:tracePt t="75696" x="9186863" y="5881688"/>
          <p14:tracePt t="75704" x="9150350" y="5881688"/>
          <p14:tracePt t="75712" x="9123363" y="5899150"/>
          <p14:tracePt t="75720" x="9105900" y="5908675"/>
          <p14:tracePt t="75728" x="9069388" y="5918200"/>
          <p14:tracePt t="75738" x="9050338" y="5926138"/>
          <p14:tracePt t="75744" x="9004300" y="5935663"/>
          <p14:tracePt t="75753" x="8977313" y="5945188"/>
          <p14:tracePt t="75760" x="8940800" y="5954713"/>
          <p14:tracePt t="75768" x="8894763" y="5991225"/>
          <p14:tracePt t="75776" x="8877300" y="6008688"/>
          <p14:tracePt t="75784" x="8821738" y="6054725"/>
          <p14:tracePt t="75792" x="8794750" y="6091238"/>
          <p14:tracePt t="75800" x="8758238" y="6108700"/>
          <p14:tracePt t="75808" x="8731250" y="6154738"/>
          <p14:tracePt t="75816" x="8712200" y="6173788"/>
          <p14:tracePt t="75825" x="8702675" y="6200775"/>
          <p14:tracePt t="75835" x="8694738" y="6237288"/>
          <p14:tracePt t="75850" x="8675688" y="6300788"/>
          <p14:tracePt t="75858" x="8666163" y="6327775"/>
          <p14:tracePt t="75864" x="8648700" y="6356350"/>
          <p14:tracePt t="75874" x="8639175" y="6383338"/>
          <p14:tracePt t="75880" x="8639175" y="6410325"/>
          <p14:tracePt t="75888" x="8639175" y="6446838"/>
          <p14:tracePt t="75896" x="8639175" y="6456363"/>
          <p14:tracePt t="75904" x="8639175" y="6510338"/>
          <p14:tracePt t="75912" x="8658225" y="6546850"/>
          <p14:tracePt t="75920" x="8675688" y="6592888"/>
          <p14:tracePt t="75928" x="8694738" y="6638925"/>
          <p14:tracePt t="75936" x="8721725" y="6675438"/>
          <p14:tracePt t="75944" x="8758238" y="6738938"/>
          <p14:tracePt t="75952" x="8794750" y="6775450"/>
          <p14:tracePt t="75961" x="8831263" y="6821488"/>
          <p14:tracePt t="75968" x="8858250" y="6838950"/>
          <p14:tracePt t="76120" x="9772650" y="6838950"/>
          <p14:tracePt t="76128" x="9790113" y="6831013"/>
          <p14:tracePt t="76135" x="9863138" y="6802438"/>
          <p14:tracePt t="76144" x="9882188" y="6794500"/>
          <p14:tracePt t="76152" x="9909175" y="6775450"/>
          <p14:tracePt t="76161" x="9955213" y="6748463"/>
          <p14:tracePt t="76168" x="9991725" y="6738938"/>
          <p14:tracePt t="76177" x="10018713" y="6711950"/>
          <p14:tracePt t="76184" x="10036175" y="6692900"/>
          <p14:tracePt t="76194" x="10055225" y="6656388"/>
          <p14:tracePt t="76200" x="10072688" y="6629400"/>
          <p14:tracePt t="76208" x="10082213" y="6611938"/>
          <p14:tracePt t="76216" x="10091738" y="6583363"/>
          <p14:tracePt t="76224" x="10101263" y="6565900"/>
          <p14:tracePt t="76232" x="10118725" y="6519863"/>
          <p14:tracePt t="76240" x="10128250" y="6473825"/>
          <p14:tracePt t="76249" x="10137775" y="6446838"/>
          <p14:tracePt t="76260" x="10145713" y="6392863"/>
          <p14:tracePt t="76264" x="10145713" y="6346825"/>
          <p14:tracePt t="76275" x="10155238" y="6319838"/>
          <p14:tracePt t="76280" x="10155238" y="6291263"/>
          <p14:tracePt t="76291" x="10155238" y="6264275"/>
          <p14:tracePt t="76296" x="10155238" y="6246813"/>
          <p14:tracePt t="76317" x="10155238" y="6200775"/>
          <p14:tracePt t="76324" x="10155238" y="6164263"/>
          <p14:tracePt t="76328" x="10155238" y="6137275"/>
          <p14:tracePt t="76335" x="10155238" y="6108700"/>
          <p14:tracePt t="76344" x="10145713" y="6064250"/>
          <p14:tracePt t="76361" x="10091738" y="5991225"/>
          <p14:tracePt t="76369" x="10082213" y="5972175"/>
          <p14:tracePt t="76384" x="10064750" y="5954713"/>
          <p14:tracePt t="76392" x="10045700" y="5935663"/>
          <p14:tracePt t="76400" x="10028238" y="5926138"/>
          <p14:tracePt t="76410" x="10018713" y="5899150"/>
          <p14:tracePt t="76416" x="9991725" y="5889625"/>
          <p14:tracePt t="76426" x="9963150" y="5872163"/>
          <p14:tracePt t="76432" x="9936163" y="5862638"/>
          <p14:tracePt t="76442" x="9882188" y="5853113"/>
          <p14:tracePt t="76448" x="9836150" y="5826125"/>
          <p14:tracePt t="76458" x="9772650" y="5816600"/>
          <p14:tracePt t="76465" x="9707563" y="5789613"/>
          <p14:tracePt t="76475" x="9661525" y="5770563"/>
          <p14:tracePt t="76480" x="9607550" y="5770563"/>
          <p14:tracePt t="76489" x="9571038" y="5762625"/>
          <p14:tracePt t="76496" x="9507538" y="5743575"/>
          <p14:tracePt t="76504" x="9478963" y="5734050"/>
          <p14:tracePt t="76512" x="9405938" y="5726113"/>
          <p14:tracePt t="76520" x="9351963" y="5716588"/>
          <p14:tracePt t="76529" x="9269413" y="5716588"/>
          <p14:tracePt t="76535" x="9232900" y="5716588"/>
          <p14:tracePt t="76553" x="9132888" y="5716588"/>
          <p14:tracePt t="76562" x="9096375" y="5716588"/>
          <p14:tracePt t="76568" x="9077325" y="5716588"/>
          <p14:tracePt t="76576" x="9050338" y="5726113"/>
          <p14:tracePt t="76584" x="9032875" y="5734050"/>
          <p14:tracePt t="76597" x="9023350" y="5743575"/>
          <p14:tracePt t="76600" x="9013825" y="5753100"/>
          <p14:tracePt t="76616" x="8986838" y="5780088"/>
          <p14:tracePt t="76636" x="8940800" y="5826125"/>
          <p14:tracePt t="76642" x="8913813" y="5872163"/>
          <p14:tracePt t="76648" x="8894763" y="5889625"/>
          <p14:tracePt t="76665" x="8840788" y="5954713"/>
          <p14:tracePt t="76683" x="8794750" y="6035675"/>
          <p14:tracePt t="76688" x="8767763" y="6081713"/>
          <p14:tracePt t="76695" x="8739188" y="6118225"/>
          <p14:tracePt t="76703" x="8731250" y="6173788"/>
          <p14:tracePt t="76711" x="8721725" y="6191250"/>
          <p14:tracePt t="76719" x="8702675" y="6246813"/>
          <p14:tracePt t="76728" x="8694738" y="6264275"/>
          <p14:tracePt t="76736" x="8675688" y="6310313"/>
          <p14:tracePt t="76745" x="8666163" y="6337300"/>
          <p14:tracePt t="76754" x="8666163" y="6383338"/>
          <p14:tracePt t="76760" x="8658225" y="6410325"/>
          <p14:tracePt t="76768" x="8658225" y="6429375"/>
          <p14:tracePt t="76776" x="8658225" y="6465888"/>
          <p14:tracePt t="76784" x="8658225" y="6492875"/>
          <p14:tracePt t="76793" x="8658225" y="6529388"/>
          <p14:tracePt t="76800" x="8658225" y="6565900"/>
          <p14:tracePt t="76809" x="8694738" y="6611938"/>
          <p14:tracePt t="76816" x="8712200" y="6629400"/>
          <p14:tracePt t="76824" x="8739188" y="6656388"/>
          <p14:tracePt t="76832" x="8758238" y="6684963"/>
          <p14:tracePt t="76841" x="8775700" y="6702425"/>
          <p14:tracePt t="76848" x="8812213" y="6748463"/>
          <p14:tracePt t="76858" x="8840788" y="6775450"/>
          <p14:tracePt t="76864" x="8885238" y="6802438"/>
          <p14:tracePt t="77001" x="10364788" y="6794500"/>
          <p14:tracePt t="77009" x="10410825" y="6784975"/>
          <p14:tracePt t="77016" x="10437813" y="6757988"/>
          <p14:tracePt t="77025" x="10437813" y="6738938"/>
          <p14:tracePt t="77032" x="10447338" y="6702425"/>
          <p14:tracePt t="77042" x="10456863" y="6675438"/>
          <p14:tracePt t="77048" x="10474325" y="6629400"/>
          <p14:tracePt t="77058" x="10474325" y="6575425"/>
          <p14:tracePt t="77064" x="10483850" y="6519863"/>
          <p14:tracePt t="77086" x="10483850" y="6383338"/>
          <p14:tracePt t="77090" x="10483850" y="6327775"/>
          <p14:tracePt t="77096" x="10483850" y="6273800"/>
          <p14:tracePt t="77104" x="10483850" y="6254750"/>
          <p14:tracePt t="77112" x="10483850" y="6246813"/>
          <p14:tracePt t="78144" x="10483850" y="6237288"/>
          <p14:tracePt t="78152" x="10483850" y="6027738"/>
          <p14:tracePt t="78162" x="10483850" y="5762625"/>
          <p14:tracePt t="78168" x="10483850" y="5507038"/>
          <p14:tracePt t="78176" x="10410825" y="5168900"/>
          <p14:tracePt t="78184" x="10301288" y="4830763"/>
          <p14:tracePt t="78192" x="10109200" y="4410075"/>
          <p14:tracePt t="78200" x="9936163" y="3844925"/>
          <p14:tracePt t="78209" x="9671050" y="3205163"/>
          <p14:tracePt t="78216" x="9332913" y="2684463"/>
          <p14:tracePt t="78225" x="8904288" y="2155825"/>
          <p14:tracePt t="78232" x="8575675" y="1798638"/>
          <p14:tracePt t="78241" x="8191500" y="1489075"/>
          <p14:tracePt t="78248" x="7743825" y="1168400"/>
          <p14:tracePt t="78257" x="7288213" y="812800"/>
          <p14:tracePt t="78264" x="6694488" y="438150"/>
          <p14:tracePt t="78274" x="6173788" y="73025"/>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92B82AC-1073-46D8-8361-968DC9850307}"/>
              </a:ext>
            </a:extLst>
          </p:cNvPr>
          <p:cNvSpPr>
            <a:spLocks noGrp="1"/>
          </p:cNvSpPr>
          <p:nvPr>
            <p:ph type="title"/>
          </p:nvPr>
        </p:nvSpPr>
        <p:spPr>
          <a:xfrm>
            <a:off x="707756" y="270797"/>
            <a:ext cx="5929422" cy="1640180"/>
          </a:xfrm>
        </p:spPr>
        <p:txBody>
          <a:bodyPr anchor="b">
            <a:normAutofit/>
          </a:bodyPr>
          <a:lstStyle/>
          <a:p>
            <a:r>
              <a:rPr lang="en-US" sz="4000" dirty="0"/>
              <a:t>Surprise in the (adult) Kaplan Meier estimates</a:t>
            </a:r>
          </a:p>
        </p:txBody>
      </p:sp>
      <p:sp>
        <p:nvSpPr>
          <p:cNvPr id="3" name="Content Placeholder 2">
            <a:extLst>
              <a:ext uri="{FF2B5EF4-FFF2-40B4-BE49-F238E27FC236}">
                <a16:creationId xmlns:a16="http://schemas.microsoft.com/office/drawing/2014/main" id="{CB4593BE-1E43-4707-BE20-F3A75764180A}"/>
              </a:ext>
            </a:extLst>
          </p:cNvPr>
          <p:cNvSpPr>
            <a:spLocks noGrp="1"/>
          </p:cNvSpPr>
          <p:nvPr>
            <p:ph idx="1"/>
          </p:nvPr>
        </p:nvSpPr>
        <p:spPr>
          <a:xfrm>
            <a:off x="670560" y="2195221"/>
            <a:ext cx="4827363" cy="3519780"/>
          </a:xfrm>
        </p:spPr>
        <p:txBody>
          <a:bodyPr>
            <a:normAutofit/>
          </a:bodyPr>
          <a:lstStyle/>
          <a:p>
            <a:pPr marL="285750" lvl="4" indent="-285750">
              <a:spcBef>
                <a:spcPts val="100"/>
              </a:spcBef>
              <a:spcAft>
                <a:spcPts val="100"/>
              </a:spcAft>
              <a:buSzPct val="200000"/>
            </a:pPr>
            <a:r>
              <a:rPr lang="en-US" sz="2400" dirty="0"/>
              <a:t> There are &gt;15,000 patients in the </a:t>
            </a:r>
            <a:r>
              <a:rPr lang="en-US" sz="2400" b="1" dirty="0">
                <a:solidFill>
                  <a:schemeClr val="accent2"/>
                </a:solidFill>
              </a:rPr>
              <a:t>Orange</a:t>
            </a:r>
            <a:r>
              <a:rPr lang="en-US" sz="2400" dirty="0"/>
              <a:t> arm. There are &lt;1/3 of that in other arms</a:t>
            </a:r>
          </a:p>
          <a:p>
            <a:pPr marL="285750" lvl="4" indent="-285750">
              <a:spcBef>
                <a:spcPts val="100"/>
              </a:spcBef>
              <a:spcAft>
                <a:spcPts val="100"/>
              </a:spcAft>
              <a:buSzPct val="200000"/>
            </a:pPr>
            <a:r>
              <a:rPr lang="en-US" sz="2400" dirty="0"/>
              <a:t> </a:t>
            </a:r>
            <a:r>
              <a:rPr lang="en-US" sz="2400" b="1" dirty="0">
                <a:solidFill>
                  <a:schemeClr val="accent2"/>
                </a:solidFill>
              </a:rPr>
              <a:t>Orange</a:t>
            </a:r>
            <a:r>
              <a:rPr lang="en-US" sz="2400" dirty="0"/>
              <a:t> arm has huge jump in event rate within days of transplant (Tx). Other arms do not. Why?</a:t>
            </a:r>
          </a:p>
          <a:p>
            <a:pPr marL="285750" lvl="4" indent="-285750">
              <a:spcBef>
                <a:spcPts val="100"/>
              </a:spcBef>
              <a:spcAft>
                <a:spcPts val="100"/>
              </a:spcAft>
              <a:buSzPct val="200000"/>
            </a:pPr>
            <a:r>
              <a:rPr lang="en-US" sz="2400" dirty="0"/>
              <a:t> </a:t>
            </a:r>
            <a:r>
              <a:rPr lang="en-US" sz="2400" b="1" dirty="0">
                <a:solidFill>
                  <a:schemeClr val="accent2"/>
                </a:solidFill>
              </a:rPr>
              <a:t>Orange</a:t>
            </a:r>
            <a:r>
              <a:rPr lang="en-US" sz="2400" dirty="0"/>
              <a:t> arm has wide CI throughout the 3-year period. Why?</a:t>
            </a:r>
          </a:p>
          <a:p>
            <a:endParaRPr lang="en-US" sz="2400" dirty="0"/>
          </a:p>
        </p:txBody>
      </p:sp>
      <p:pic>
        <p:nvPicPr>
          <p:cNvPr id="4" name="Picture 3">
            <a:extLst>
              <a:ext uri="{FF2B5EF4-FFF2-40B4-BE49-F238E27FC236}">
                <a16:creationId xmlns:a16="http://schemas.microsoft.com/office/drawing/2014/main" id="{FBF9821B-0390-43FC-978E-C1FE940AE331}"/>
              </a:ext>
            </a:extLst>
          </p:cNvPr>
          <p:cNvPicPr>
            <a:picLocks noChangeAspect="1"/>
          </p:cNvPicPr>
          <p:nvPr/>
        </p:nvPicPr>
        <p:blipFill>
          <a:blip r:embed="rId3"/>
          <a:stretch>
            <a:fillRect/>
          </a:stretch>
        </p:blipFill>
        <p:spPr>
          <a:xfrm>
            <a:off x="5741763" y="2139577"/>
            <a:ext cx="6105967" cy="3045695"/>
          </a:xfrm>
          <a:prstGeom prst="rect">
            <a:avLst/>
          </a:prstGeom>
        </p:spPr>
      </p:pic>
      <p:sp>
        <p:nvSpPr>
          <p:cNvPr id="20"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BFCF09-1DE4-401D-9BB0-4556B213F8A9}"/>
              </a:ext>
            </a:extLst>
          </p:cNvPr>
          <p:cNvSpPr/>
          <p:nvPr/>
        </p:nvSpPr>
        <p:spPr>
          <a:xfrm>
            <a:off x="6342888" y="2301036"/>
            <a:ext cx="897434" cy="1352370"/>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sng" strike="noStrike" kern="1200" cap="none" spc="0" normalizeH="0" baseline="0" noProof="0" dirty="0">
                <a:ln>
                  <a:noFill/>
                </a:ln>
                <a:solidFill>
                  <a:srgbClr val="5B9BD5">
                    <a:lumMod val="50000"/>
                  </a:srgbClr>
                </a:solidFill>
                <a:effectLst/>
                <a:uLnTx/>
                <a:uFillTx/>
                <a:latin typeface="Calibri" panose="020F0502020204030204"/>
                <a:ea typeface="游ゴシック" panose="020B0400000000000000" pitchFamily="34" charset="-128"/>
                <a:cs typeface="+mn-cs"/>
              </a:rPr>
              <a:t>Total N</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mn-cs"/>
              </a:rPr>
              <a:t>15,478</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rPr>
              <a:t>4,263</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34" charset="-128"/>
                <a:cs typeface="+mn-cs"/>
              </a:rPr>
              <a:t>1,219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34" charset="-128"/>
                <a:cs typeface="+mn-cs"/>
              </a:rPr>
              <a:t>1,959</a:t>
            </a:r>
          </a:p>
        </p:txBody>
      </p:sp>
      <p:pic>
        <p:nvPicPr>
          <p:cNvPr id="16" name="Picture 15">
            <a:extLst>
              <a:ext uri="{FF2B5EF4-FFF2-40B4-BE49-F238E27FC236}">
                <a16:creationId xmlns:a16="http://schemas.microsoft.com/office/drawing/2014/main" id="{6BC30562-30F8-4C7F-8270-123C18D1CDC3}"/>
              </a:ext>
            </a:extLst>
          </p:cNvPr>
          <p:cNvPicPr>
            <a:picLocks noChangeAspect="1"/>
          </p:cNvPicPr>
          <p:nvPr/>
        </p:nvPicPr>
        <p:blipFill>
          <a:blip r:embed="rId4"/>
          <a:stretch>
            <a:fillRect/>
          </a:stretch>
        </p:blipFill>
        <p:spPr>
          <a:xfrm>
            <a:off x="6088380" y="5237178"/>
            <a:ext cx="5372100" cy="504825"/>
          </a:xfrm>
          <a:prstGeom prst="rect">
            <a:avLst/>
          </a:prstGeom>
        </p:spPr>
      </p:pic>
      <p:sp>
        <p:nvSpPr>
          <p:cNvPr id="21" name="Rectangle 20">
            <a:extLst>
              <a:ext uri="{FF2B5EF4-FFF2-40B4-BE49-F238E27FC236}">
                <a16:creationId xmlns:a16="http://schemas.microsoft.com/office/drawing/2014/main" id="{77E97BEA-EBB6-40C0-BECA-72C920FD7860}"/>
              </a:ext>
            </a:extLst>
          </p:cNvPr>
          <p:cNvSpPr/>
          <p:nvPr/>
        </p:nvSpPr>
        <p:spPr>
          <a:xfrm>
            <a:off x="7393210" y="2385594"/>
            <a:ext cx="3662989" cy="28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rPr>
              <a:t>Event = Composite of Death or Graft Failure</a:t>
            </a:r>
          </a:p>
        </p:txBody>
      </p:sp>
      <p:sp>
        <p:nvSpPr>
          <p:cNvPr id="5" name="Slide Number Placeholder 4">
            <a:extLst>
              <a:ext uri="{FF2B5EF4-FFF2-40B4-BE49-F238E27FC236}">
                <a16:creationId xmlns:a16="http://schemas.microsoft.com/office/drawing/2014/main" id="{3628CCC9-E515-485C-8ECA-09DB52CE6C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139714"/>
      </p:ext>
    </p:extLst>
  </p:cSld>
  <p:clrMapOvr>
    <a:masterClrMapping/>
  </p:clrMapOvr>
  <mc:AlternateContent xmlns:mc="http://schemas.openxmlformats.org/markup-compatibility/2006" xmlns:p14="http://schemas.microsoft.com/office/powerpoint/2010/main">
    <mc:Choice Requires="p14">
      <p:transition spd="slow" p14:dur="2000" advTm="35206"/>
    </mc:Choice>
    <mc:Fallback xmlns="">
      <p:transition spd="slow" advTm="35206"/>
    </mc:Fallback>
  </mc:AlternateContent>
  <p:extLst>
    <p:ext uri="{3A86A75C-4F4B-4683-9AE1-C65F6400EC91}">
      <p14:laserTraceLst xmlns:p14="http://schemas.microsoft.com/office/powerpoint/2010/main">
        <p14:tracePtLst>
          <p14:tracePt t="22696" x="793750" y="4319588"/>
          <p14:tracePt t="22702" x="757238" y="4292600"/>
          <p14:tracePt t="22710" x="739775" y="4283075"/>
          <p14:tracePt t="22739" x="720725" y="4283075"/>
          <p14:tracePt t="22741" x="703263" y="4329113"/>
          <p14:tracePt t="22752" x="676275" y="4410075"/>
          <p14:tracePt t="22758" x="657225" y="4519613"/>
          <p14:tracePt t="22766" x="657225" y="4629150"/>
          <p14:tracePt t="22773" x="657225" y="4738688"/>
          <p14:tracePt t="22781" x="647700" y="4867275"/>
          <p14:tracePt t="22790" x="620713" y="5003800"/>
          <p14:tracePt t="22797" x="603250" y="5132388"/>
          <p14:tracePt t="22805" x="603250" y="5278438"/>
          <p14:tracePt t="22814" x="603250" y="5405438"/>
          <p14:tracePt t="22822" x="603250" y="5534025"/>
          <p14:tracePt t="22831" x="584200" y="5697538"/>
          <p14:tracePt t="22845" x="584200" y="5807075"/>
          <p14:tracePt t="22854" x="584200" y="5935663"/>
          <p14:tracePt t="22861" x="584200" y="6064250"/>
          <p14:tracePt t="22870" x="593725" y="6210300"/>
          <p14:tracePt t="22877" x="620713" y="6356350"/>
          <p14:tracePt t="22886" x="639763" y="6483350"/>
          <p14:tracePt t="22893" x="639763" y="6575425"/>
          <p14:tracePt t="22910" x="647700" y="6784975"/>
          <p14:tracePt t="23053" x="3990975" y="5770563"/>
          <p14:tracePt t="23062" x="4438650" y="5451475"/>
          <p14:tracePt t="23071" x="4886325" y="5149850"/>
          <p14:tracePt t="23078" x="5305425" y="4986338"/>
          <p14:tracePt t="23086" x="5634038" y="4922838"/>
          <p14:tracePt t="23095" x="5781675" y="4884738"/>
          <p14:tracePt t="23119" x="6000750" y="4811713"/>
          <p14:tracePt t="23136" x="6018213" y="4811713"/>
          <p14:tracePt t="23167" x="6018213" y="4848225"/>
          <p14:tracePt t="23174" x="6018213" y="4930775"/>
          <p14:tracePt t="23181" x="6008688" y="5040313"/>
          <p14:tracePt t="23190" x="5981700" y="5159375"/>
          <p14:tracePt t="23198" x="5981700" y="5214938"/>
          <p14:tracePt t="23205" x="5954713" y="5295900"/>
          <p14:tracePt t="23214" x="5945188" y="5332413"/>
          <p14:tracePt t="23221" x="5918200" y="5414963"/>
          <p14:tracePt t="23230" x="5899150" y="5461000"/>
          <p14:tracePt t="23238" x="5891213" y="5507038"/>
          <p14:tracePt t="23246" x="5881688" y="5534025"/>
          <p14:tracePt t="23254" x="5881688" y="5561013"/>
          <p14:tracePt t="23262" x="5872163" y="5580063"/>
          <p14:tracePt t="23270" x="5854700" y="5607050"/>
          <p14:tracePt t="23278" x="5854700" y="5616575"/>
          <p14:tracePt t="23294" x="5854700" y="5624513"/>
          <p14:tracePt t="23357" x="5854700" y="5570538"/>
          <p14:tracePt t="23367" x="5854700" y="5543550"/>
          <p14:tracePt t="23374" x="5854700" y="5514975"/>
          <p14:tracePt t="23382" x="5854700" y="5478463"/>
          <p14:tracePt t="23390" x="5854700" y="5461000"/>
          <p14:tracePt t="23398" x="5854700" y="5441950"/>
          <p14:tracePt t="23413" x="5862638" y="5434013"/>
          <p14:tracePt t="23425" x="5862638" y="5424488"/>
          <p14:tracePt t="23430" x="5881688" y="5397500"/>
          <p14:tracePt t="23439" x="5918200" y="5368925"/>
          <p14:tracePt t="23445" x="5935663" y="5332413"/>
          <p14:tracePt t="23454" x="5954713" y="5287963"/>
          <p14:tracePt t="23462" x="6008688" y="5222875"/>
          <p14:tracePt t="23472" x="6064250" y="5159375"/>
          <p14:tracePt t="23477" x="6100763" y="5076825"/>
          <p14:tracePt t="23486" x="6173788" y="5013325"/>
          <p14:tracePt t="23496" x="6200775" y="4967288"/>
          <p14:tracePt t="23508" x="6237288" y="4930775"/>
          <p14:tracePt t="23519" x="6264275" y="4857750"/>
          <p14:tracePt t="23526" x="6273800" y="4848225"/>
          <p14:tracePt t="23703" x="6283325" y="4848225"/>
          <p14:tracePt t="23719" x="6292850" y="4848225"/>
          <p14:tracePt t="23727" x="6300788" y="4848225"/>
          <p14:tracePt t="23937" x="6300788" y="4840288"/>
          <p14:tracePt t="23943" x="6329363" y="4794250"/>
          <p14:tracePt t="23954" x="6356350" y="4748213"/>
          <p14:tracePt t="23962" x="6373813" y="4702175"/>
          <p14:tracePt t="23966" x="6383338" y="4675188"/>
          <p14:tracePt t="23974" x="6392863" y="4629150"/>
          <p14:tracePt t="23985" x="6419850" y="4584700"/>
          <p14:tracePt t="23989" x="6429375" y="4556125"/>
          <p14:tracePt t="24010" x="6438900" y="4511675"/>
          <p14:tracePt t="24021" x="6438900" y="4492625"/>
          <p14:tracePt t="24046" x="6438900" y="4483100"/>
          <p14:tracePt t="24206" x="6465888" y="4438650"/>
          <p14:tracePt t="24213" x="6548438" y="4402138"/>
          <p14:tracePt t="24222" x="6684963" y="4310063"/>
          <p14:tracePt t="24230" x="6831013" y="4264025"/>
          <p14:tracePt t="24238" x="6931025" y="4210050"/>
          <p14:tracePt t="24247" x="7069138" y="4164013"/>
          <p14:tracePt t="24254" x="7169150" y="4110038"/>
          <p14:tracePt t="24262" x="7223125" y="4081463"/>
          <p14:tracePt t="24272" x="7288213" y="4064000"/>
          <p14:tracePt t="24282" x="7305675" y="4054475"/>
          <p14:tracePt t="24296" x="7305675" y="4044950"/>
          <p14:tracePt t="24488" x="7242175" y="4073525"/>
          <p14:tracePt t="24494" x="7178675" y="4117975"/>
          <p14:tracePt t="24503" x="7096125" y="4146550"/>
          <p14:tracePt t="24510" x="7013575" y="4183063"/>
          <p14:tracePt t="24520" x="6923088" y="4227513"/>
          <p14:tracePt t="24525" x="6821488" y="4283075"/>
          <p14:tracePt t="24542" x="6740525" y="4319588"/>
          <p14:tracePt t="24551" x="6638925" y="4365625"/>
          <p14:tracePt t="24558" x="6594475" y="4402138"/>
          <p14:tracePt t="24569" x="6565900" y="4419600"/>
          <p14:tracePt t="24579" x="6521450" y="4429125"/>
          <p14:tracePt t="24590" x="6511925" y="4438650"/>
          <p14:tracePt t="30582" x="6511925" y="4410075"/>
          <p14:tracePt t="30590" x="6511925" y="4383088"/>
          <p14:tracePt t="30600" x="6511925" y="4329113"/>
          <p14:tracePt t="30605" x="6529388" y="4283075"/>
          <p14:tracePt t="30615" x="6538913" y="4227513"/>
          <p14:tracePt t="30621" x="6538913" y="4183063"/>
          <p14:tracePt t="30631" x="6538913" y="4117975"/>
          <p14:tracePt t="30638" x="6538913" y="4054475"/>
          <p14:tracePt t="30645" x="6538913" y="3981450"/>
          <p14:tracePt t="30653" x="6538913" y="3889375"/>
          <p14:tracePt t="30661" x="6548438" y="3835400"/>
          <p14:tracePt t="30670" x="6548438" y="3798888"/>
          <p14:tracePt t="30694" x="6557963" y="3789363"/>
          <p14:tracePt t="30702" x="6557963" y="3779838"/>
          <p14:tracePt t="30806" x="6557963" y="3881438"/>
          <p14:tracePt t="30822" x="6557963" y="3990975"/>
          <p14:tracePt t="30833" x="6557963" y="4137025"/>
          <p14:tracePt t="30840" x="6584950" y="4264025"/>
          <p14:tracePt t="30846" x="6602413" y="4383088"/>
          <p14:tracePt t="30855" x="6611938" y="4492625"/>
          <p14:tracePt t="30868" x="6630988" y="4565650"/>
          <p14:tracePt t="30870" x="6638925" y="4648200"/>
          <p14:tracePt t="30878" x="6648450" y="4702175"/>
          <p14:tracePt t="30885" x="6648450" y="4721225"/>
          <p14:tracePt t="30959" x="6657975" y="4711700"/>
          <p14:tracePt t="30966" x="6684963" y="4657725"/>
          <p14:tracePt t="30974" x="6721475" y="4592638"/>
          <p14:tracePt t="30981" x="6777038" y="4492625"/>
          <p14:tracePt t="30990" x="6850063" y="4410075"/>
          <p14:tracePt t="31000" x="6923088" y="4292600"/>
          <p14:tracePt t="31006" x="7013575" y="4173538"/>
          <p14:tracePt t="31016" x="7096125" y="4081463"/>
          <p14:tracePt t="31021" x="7178675" y="4000500"/>
          <p14:tracePt t="31031" x="7232650" y="3954463"/>
          <p14:tracePt t="31038" x="7296150" y="3908425"/>
          <p14:tracePt t="31045" x="7315200" y="3881438"/>
          <p14:tracePt t="31054" x="7334250" y="3871913"/>
          <p14:tracePt t="31061" x="7342188" y="3871913"/>
          <p14:tracePt t="31118" x="7361238" y="3954463"/>
          <p14:tracePt t="31125" x="7378700" y="4027488"/>
          <p14:tracePt t="31134" x="7378700" y="4117975"/>
          <p14:tracePt t="31141" x="7388225" y="4200525"/>
          <p14:tracePt t="31151" x="7415213" y="4256088"/>
          <p14:tracePt t="31159" x="7424738" y="4319588"/>
          <p14:tracePt t="31166" x="7451725" y="4383088"/>
          <p14:tracePt t="31174" x="7461250" y="4410075"/>
          <p14:tracePt t="31184" x="7470775" y="4438650"/>
          <p14:tracePt t="31190" x="7470775" y="4446588"/>
          <p14:tracePt t="31246" x="7516813" y="4356100"/>
          <p14:tracePt t="31254" x="7561263" y="4273550"/>
          <p14:tracePt t="31262" x="7570788" y="4200525"/>
          <p14:tracePt t="31270" x="7597775" y="4117975"/>
          <p14:tracePt t="31277" x="7634288" y="4073525"/>
          <p14:tracePt t="31286" x="7670800" y="4027488"/>
          <p14:tracePt t="31294" x="7716838" y="3954463"/>
          <p14:tracePt t="31302" x="7743825" y="3935413"/>
          <p14:tracePt t="31310" x="7772400" y="3927475"/>
          <p14:tracePt t="31318" x="7789863" y="3917950"/>
          <p14:tracePt t="31326" x="7799388" y="3917950"/>
          <p14:tracePt t="31366" x="7826375" y="4027488"/>
          <p14:tracePt t="31374" x="7872413" y="4090988"/>
          <p14:tracePt t="31382" x="7899400" y="4164013"/>
          <p14:tracePt t="31390" x="7954963" y="4264025"/>
          <p14:tracePt t="31400" x="8008938" y="4365625"/>
          <p14:tracePt t="31406" x="8072438" y="4429125"/>
          <p14:tracePt t="31416" x="8108950" y="4465638"/>
          <p14:tracePt t="31422" x="8154988" y="4483100"/>
          <p14:tracePt t="31432" x="8183563" y="4502150"/>
          <p14:tracePt t="31439" x="8210550" y="4502150"/>
          <p14:tracePt t="31445" x="8228013" y="4502150"/>
          <p14:tracePt t="31455" x="8264525" y="4492625"/>
          <p14:tracePt t="31462" x="8310563" y="4446588"/>
          <p14:tracePt t="31473" x="8337550" y="4419600"/>
          <p14:tracePt t="31477" x="8402638" y="4365625"/>
          <p14:tracePt t="31486" x="8475663" y="4300538"/>
          <p14:tracePt t="31493" x="8539163" y="4227513"/>
          <p14:tracePt t="31502" x="8585200" y="4183063"/>
          <p14:tracePt t="31510" x="8658225" y="4117975"/>
          <p14:tracePt t="31518" x="8721725" y="4064000"/>
          <p14:tracePt t="31526" x="8775700" y="4000500"/>
          <p14:tracePt t="31534" x="8831263" y="3927475"/>
          <p14:tracePt t="31542" x="8858250" y="3898900"/>
          <p14:tracePt t="31551" x="8867775" y="3881438"/>
          <p14:tracePt t="31557" x="8885238" y="3862388"/>
          <p14:tracePt t="31567" x="8894763" y="3852863"/>
          <p14:tracePt t="31574" x="8894763" y="3844925"/>
          <p14:tracePt t="31583" x="8904288" y="3844925"/>
          <p14:tracePt t="33560" x="9232900" y="3735388"/>
          <p14:tracePt t="33566" x="9534525" y="3616325"/>
          <p14:tracePt t="33574" x="9955213" y="3451225"/>
          <p14:tracePt t="33583" x="10393363" y="3241675"/>
          <p14:tracePt t="33590" x="10950575" y="3032125"/>
          <p14:tracePt t="33600" x="11442700" y="2886075"/>
          <p14:tracePt t="33606" x="12063413" y="2757488"/>
          <p14:tracePt t="34231" x="10941050" y="3341688"/>
          <p14:tracePt t="34238" x="10155238" y="3068638"/>
          <p14:tracePt t="34247" x="9305925" y="2813050"/>
          <p14:tracePt t="34253" x="8374063" y="2492375"/>
          <p14:tracePt t="34263" x="7004050" y="2119313"/>
          <p14:tracePt t="34270" x="5945188" y="1881188"/>
          <p14:tracePt t="34278" x="5232400" y="1635125"/>
          <p14:tracePt t="34287" x="4383088" y="1443038"/>
          <p14:tracePt t="34293" x="3552825" y="1323975"/>
          <p14:tracePt t="34303" x="2940050" y="1223963"/>
          <p14:tracePt t="34309" x="2338388" y="1196975"/>
          <p14:tracePt t="34319" x="1890713" y="1196975"/>
          <p14:tracePt t="34328" x="1506538" y="1177925"/>
          <p14:tracePt t="34340" x="1204913" y="1177925"/>
          <p14:tracePt t="34344" x="1095375" y="1150938"/>
          <p14:tracePt t="34352" x="1022350" y="1141413"/>
          <p14:tracePt t="34358" x="985838" y="1141413"/>
          <p14:tracePt t="34502" x="985838" y="1123950"/>
          <p14:tracePt t="34510" x="985838" y="1068388"/>
          <p14:tracePt t="34518" x="958850" y="985838"/>
          <p14:tracePt t="34526" x="912813" y="903288"/>
          <p14:tracePt t="34535" x="885825" y="812800"/>
          <p14:tracePt t="34542" x="803275" y="712788"/>
          <p14:tracePt t="34550" x="712788" y="574675"/>
          <p14:tracePt t="34562" x="639763" y="438150"/>
          <p14:tracePt t="34578" x="457200" y="201613"/>
          <p14:tracePt t="34584" x="374650" y="119063"/>
          <p14:tracePt t="34590" x="292100" y="46038"/>
          <p14:tracePt t="34599" x="238125" y="0"/>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BA6E2E-8F36-47F8-929F-9AF205B13E9F}"/>
              </a:ext>
            </a:extLst>
          </p:cNvPr>
          <p:cNvSpPr>
            <a:spLocks noGrp="1"/>
          </p:cNvSpPr>
          <p:nvPr>
            <p:ph type="title"/>
          </p:nvPr>
        </p:nvSpPr>
        <p:spPr>
          <a:xfrm>
            <a:off x="898652" y="297442"/>
            <a:ext cx="5814240" cy="1556870"/>
          </a:xfrm>
        </p:spPr>
        <p:txBody>
          <a:bodyPr anchor="b">
            <a:normAutofit/>
          </a:bodyPr>
          <a:lstStyle/>
          <a:p>
            <a:r>
              <a:rPr lang="en-US" sz="4000" dirty="0"/>
              <a:t>Surprise in the (adult) Kaplan Meier estimates</a:t>
            </a:r>
          </a:p>
        </p:txBody>
      </p:sp>
      <p:sp>
        <p:nvSpPr>
          <p:cNvPr id="4" name="Content Placeholder 3">
            <a:extLst>
              <a:ext uri="{FF2B5EF4-FFF2-40B4-BE49-F238E27FC236}">
                <a16:creationId xmlns:a16="http://schemas.microsoft.com/office/drawing/2014/main" id="{B341CCBC-235D-4524-998B-0C99C52FF307}"/>
              </a:ext>
            </a:extLst>
          </p:cNvPr>
          <p:cNvSpPr txBox="1">
            <a:spLocks noGrp="1"/>
          </p:cNvSpPr>
          <p:nvPr>
            <p:ph idx="1"/>
          </p:nvPr>
        </p:nvSpPr>
        <p:spPr>
          <a:xfrm>
            <a:off x="490013" y="2173830"/>
            <a:ext cx="5284949" cy="3461155"/>
          </a:xfrm>
          <a:prstGeom prst="rect">
            <a:avLst/>
          </a:prstGeom>
        </p:spPr>
        <p:txBody>
          <a:bodyPr rtlCol="0">
            <a:normAutofit lnSpcReduction="10000"/>
          </a:bodyPr>
          <a:lstStyle/>
          <a:p>
            <a:r>
              <a:rPr lang="en-US" sz="1900" dirty="0"/>
              <a:t>Only discharged patients were considered as being at risk. With very few patients discharged and events already occurring, the KM calculations resulted in a high &amp; imprecise estimate for tacrolimus IR + MMF over the first week posttransplant. </a:t>
            </a:r>
          </a:p>
          <a:p>
            <a:endParaRPr lang="en-US" sz="1900" i="1" dirty="0"/>
          </a:p>
          <a:p>
            <a:r>
              <a:rPr lang="en-US" sz="1900" i="1" dirty="0"/>
              <a:t>“When the data is left truncated.., the  Product-Limit estimator may have a  relatively large variance for small t, where the risk sets are small,.. This early instability in the point estimator of the survival  function may propagate throughout the entire curve.”*</a:t>
            </a:r>
            <a:endParaRPr lang="en-GB" sz="1900" dirty="0"/>
          </a:p>
        </p:txBody>
      </p:sp>
      <p:pic>
        <p:nvPicPr>
          <p:cNvPr id="7" name="Picture 6">
            <a:extLst>
              <a:ext uri="{FF2B5EF4-FFF2-40B4-BE49-F238E27FC236}">
                <a16:creationId xmlns:a16="http://schemas.microsoft.com/office/drawing/2014/main" id="{0F848E0A-E8A0-47CB-B822-CFF9E9777E85}"/>
              </a:ext>
            </a:extLst>
          </p:cNvPr>
          <p:cNvPicPr>
            <a:picLocks noChangeAspect="1"/>
          </p:cNvPicPr>
          <p:nvPr/>
        </p:nvPicPr>
        <p:blipFill>
          <a:blip r:embed="rId3"/>
          <a:stretch>
            <a:fillRect/>
          </a:stretch>
        </p:blipFill>
        <p:spPr>
          <a:xfrm>
            <a:off x="6466620" y="2014071"/>
            <a:ext cx="5514194" cy="1222289"/>
          </a:xfrm>
          <a:prstGeom prst="rect">
            <a:avLst/>
          </a:prstGeom>
        </p:spPr>
      </p:pic>
      <p:pic>
        <p:nvPicPr>
          <p:cNvPr id="6" name="Picture 5">
            <a:extLst>
              <a:ext uri="{FF2B5EF4-FFF2-40B4-BE49-F238E27FC236}">
                <a16:creationId xmlns:a16="http://schemas.microsoft.com/office/drawing/2014/main" id="{15F74384-F724-4F99-B6D3-870BBED3B945}"/>
              </a:ext>
            </a:extLst>
          </p:cNvPr>
          <p:cNvPicPr>
            <a:picLocks noChangeAspect="1"/>
          </p:cNvPicPr>
          <p:nvPr/>
        </p:nvPicPr>
        <p:blipFill>
          <a:blip r:embed="rId4"/>
          <a:stretch>
            <a:fillRect/>
          </a:stretch>
        </p:blipFill>
        <p:spPr>
          <a:xfrm>
            <a:off x="6619368" y="3280810"/>
            <a:ext cx="5353274" cy="2670248"/>
          </a:xfrm>
          <a:prstGeom prst="rect">
            <a:avLst/>
          </a:prstGeom>
        </p:spPr>
      </p:pic>
      <p:sp>
        <p:nvSpPr>
          <p:cNvPr id="20" name="Rectangle 1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7FFB7F6-F8AC-4F23-8350-9E78D324D69D}"/>
              </a:ext>
            </a:extLst>
          </p:cNvPr>
          <p:cNvSpPr txBox="1"/>
          <p:nvPr/>
        </p:nvSpPr>
        <p:spPr>
          <a:xfrm>
            <a:off x="1164888" y="5794744"/>
            <a:ext cx="63405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en-GB" sz="1400" b="0" i="0" u="none" strike="noStrike" kern="1200" cap="none" spc="0" normalizeH="0" baseline="0" noProof="0" dirty="0">
                <a:ln>
                  <a:noFill/>
                </a:ln>
                <a:solidFill>
                  <a:prstClr val="black"/>
                </a:solidFill>
                <a:effectLst/>
                <a:uLnTx/>
                <a:uFillTx/>
                <a:latin typeface="Calibri" panose="020F0502020204030204"/>
                <a:ea typeface="+mn-ea"/>
                <a:cs typeface="+mn-cs"/>
              </a:rPr>
              <a:t>*Klein, J; </a:t>
            </a:r>
            <a:r>
              <a:rPr kumimoji="1"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Moeschberger</a:t>
            </a:r>
            <a:r>
              <a:rPr kumimoji="1" lang="en-GB" sz="1400" b="0" i="0" u="none" strike="noStrike" kern="1200" cap="none" spc="0" normalizeH="0" baseline="0" noProof="0" dirty="0">
                <a:ln>
                  <a:noFill/>
                </a:ln>
                <a:solidFill>
                  <a:prstClr val="black"/>
                </a:solidFill>
                <a:effectLst/>
                <a:uLnTx/>
                <a:uFillTx/>
                <a:latin typeface="Calibri" panose="020F0502020204030204"/>
                <a:ea typeface="+mn-ea"/>
                <a:cs typeface="+mn-cs"/>
              </a:rPr>
              <a:t> M; ”Survival Analysis: Techniques for Censored and Truncated Data, 2nd Edition”, p 126, Springer.</a:t>
            </a:r>
          </a:p>
        </p:txBody>
      </p:sp>
      <p:sp>
        <p:nvSpPr>
          <p:cNvPr id="22" name="Rectangle 21">
            <a:extLst>
              <a:ext uri="{FF2B5EF4-FFF2-40B4-BE49-F238E27FC236}">
                <a16:creationId xmlns:a16="http://schemas.microsoft.com/office/drawing/2014/main" id="{7A9A56A3-9C14-42D5-8906-01A0B91A6B93}"/>
              </a:ext>
            </a:extLst>
          </p:cNvPr>
          <p:cNvSpPr/>
          <p:nvPr/>
        </p:nvSpPr>
        <p:spPr>
          <a:xfrm>
            <a:off x="7690811" y="3405573"/>
            <a:ext cx="3662989" cy="28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4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rPr>
              <a:t>Event = Composite of Death or Graft Failure</a:t>
            </a:r>
          </a:p>
        </p:txBody>
      </p:sp>
      <p:sp>
        <p:nvSpPr>
          <p:cNvPr id="3" name="Slide Number Placeholder 2">
            <a:extLst>
              <a:ext uri="{FF2B5EF4-FFF2-40B4-BE49-F238E27FC236}">
                <a16:creationId xmlns:a16="http://schemas.microsoft.com/office/drawing/2014/main" id="{175EDF02-5EDD-414D-B237-498D1F5586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1F20934-DEA1-4BBD-A8EF-F74DD237C911}"/>
              </a:ext>
            </a:extLst>
          </p:cNvPr>
          <p:cNvSpPr/>
          <p:nvPr/>
        </p:nvSpPr>
        <p:spPr>
          <a:xfrm>
            <a:off x="7090742" y="3467333"/>
            <a:ext cx="829397" cy="1213274"/>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0" i="0" u="sng" strike="noStrike" kern="1200" cap="none" spc="0" normalizeH="0" baseline="0" noProof="0" dirty="0">
                <a:ln>
                  <a:noFill/>
                </a:ln>
                <a:solidFill>
                  <a:srgbClr val="5B9BD5">
                    <a:lumMod val="50000"/>
                  </a:srgbClr>
                </a:solidFill>
                <a:effectLst/>
                <a:uLnTx/>
                <a:uFillTx/>
                <a:latin typeface="Calibri" panose="020F0502020204030204"/>
                <a:ea typeface="游ゴシック" panose="020B0400000000000000" pitchFamily="34" charset="-128"/>
                <a:cs typeface="+mn-cs"/>
              </a:rPr>
              <a:t>Total N</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mn-cs"/>
              </a:rPr>
              <a:t>15,478</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0070C0"/>
                </a:solidFill>
                <a:effectLst/>
                <a:uLnTx/>
                <a:uFillTx/>
                <a:latin typeface="Calibri" panose="020F0502020204030204"/>
                <a:ea typeface="游ゴシック" panose="020B0400000000000000" pitchFamily="34" charset="-128"/>
                <a:cs typeface="+mn-cs"/>
              </a:rPr>
              <a:t>4,263</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1" i="0" u="none" strike="noStrike" kern="1200" cap="none" spc="0" normalizeH="0" baseline="0" noProof="0" dirty="0">
                <a:ln>
                  <a:noFill/>
                </a:ln>
                <a:solidFill>
                  <a:srgbClr val="00B050"/>
                </a:solidFill>
                <a:effectLst/>
                <a:uLnTx/>
                <a:uFillTx/>
                <a:latin typeface="Calibri" panose="020F0502020204030204"/>
                <a:ea typeface="游ゴシック" panose="020B0400000000000000" pitchFamily="34" charset="-128"/>
                <a:cs typeface="+mn-cs"/>
              </a:rPr>
              <a:t>1,219</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34" charset="-128"/>
                <a:cs typeface="+mn-cs"/>
              </a:rPr>
              <a:t>1,959</a:t>
            </a:r>
          </a:p>
        </p:txBody>
      </p:sp>
    </p:spTree>
    <p:extLst>
      <p:ext uri="{BB962C8B-B14F-4D97-AF65-F5344CB8AC3E}">
        <p14:creationId xmlns:p14="http://schemas.microsoft.com/office/powerpoint/2010/main" val="2934251905"/>
      </p:ext>
    </p:extLst>
  </p:cSld>
  <p:clrMapOvr>
    <a:masterClrMapping/>
  </p:clrMapOvr>
  <mc:AlternateContent xmlns:mc="http://schemas.openxmlformats.org/markup-compatibility/2006" xmlns:p14="http://schemas.microsoft.com/office/powerpoint/2010/main">
    <mc:Choice Requires="p14">
      <p:transition spd="slow" p14:dur="2000" advTm="50172"/>
    </mc:Choice>
    <mc:Fallback xmlns="">
      <p:transition spd="slow" advTm="50172"/>
    </mc:Fallback>
  </mc:AlternateContent>
  <p:extLst>
    <p:ext uri="{3A86A75C-4F4B-4683-9AE1-C65F6400EC91}">
      <p14:laserTraceLst xmlns:p14="http://schemas.microsoft.com/office/powerpoint/2010/main">
        <p14:tracePtLst>
          <p14:tracePt t="514" x="3744913" y="2949575"/>
          <p14:tracePt t="524" x="3890963" y="3032125"/>
          <p14:tracePt t="530" x="4008438" y="3068638"/>
          <p14:tracePt t="540" x="4192588" y="3114675"/>
          <p14:tracePt t="546" x="4329113" y="3151188"/>
          <p14:tracePt t="556" x="4475163" y="3159125"/>
          <p14:tracePt t="564" x="4584700" y="3187700"/>
          <p14:tracePt t="570" x="4703763" y="3232150"/>
          <p14:tracePt t="579" x="4849813" y="3251200"/>
          <p14:tracePt t="588" x="4959350" y="3287713"/>
          <p14:tracePt t="595" x="5114925" y="3351213"/>
          <p14:tracePt t="605" x="5241925" y="3351213"/>
          <p14:tracePt t="611" x="5370513" y="3378200"/>
          <p14:tracePt t="620" x="5470525" y="3406775"/>
          <p14:tracePt t="626" x="5543550" y="3406775"/>
          <p14:tracePt t="634" x="5616575" y="3424238"/>
          <p14:tracePt t="642" x="5680075" y="3424238"/>
          <p14:tracePt t="650" x="5735638" y="3424238"/>
          <p14:tracePt t="659" x="5772150" y="3424238"/>
          <p14:tracePt t="666" x="5781675" y="3424238"/>
          <p14:tracePt t="677" x="5799138" y="3424238"/>
          <p14:tracePt t="683" x="5818188" y="3424238"/>
          <p14:tracePt t="691" x="5835650" y="3424238"/>
          <p14:tracePt t="698" x="5854700" y="3424238"/>
          <p14:tracePt t="707" x="5891213" y="3424238"/>
          <p14:tracePt t="714" x="5908675" y="3424238"/>
          <p14:tracePt t="724" x="5954713" y="3424238"/>
          <p14:tracePt t="730" x="5991225" y="3424238"/>
          <p14:tracePt t="746" x="6037263" y="3397250"/>
          <p14:tracePt t="755" x="6054725" y="3378200"/>
          <p14:tracePt t="762" x="6073775" y="3370263"/>
          <p14:tracePt t="772" x="6110288" y="3351213"/>
          <p14:tracePt t="778" x="6118225" y="3333750"/>
          <p14:tracePt t="788" x="6127750" y="3314700"/>
          <p14:tracePt t="805" x="6137275" y="3305175"/>
          <p14:tracePt t="810" x="6146800" y="3305175"/>
          <p14:tracePt t="826" x="6146800" y="3297238"/>
          <p14:tracePt t="834" x="6154738" y="3297238"/>
          <p14:tracePt t="4037" x="6237288" y="3005138"/>
          <p14:tracePt t="4043" x="6283325" y="2903538"/>
          <p14:tracePt t="4052" x="6356350" y="2784475"/>
          <p14:tracePt t="4058" x="6410325" y="2684463"/>
          <p14:tracePt t="4066" x="6456363" y="2565400"/>
          <p14:tracePt t="4074" x="6511925" y="2474913"/>
          <p14:tracePt t="4082" x="6548438" y="2392363"/>
          <p14:tracePt t="4090" x="6630988" y="2319338"/>
          <p14:tracePt t="4098" x="6675438" y="2301875"/>
          <p14:tracePt t="4106" x="6711950" y="2265363"/>
          <p14:tracePt t="4114" x="6731000" y="2246313"/>
          <p14:tracePt t="4122" x="6740525" y="2246313"/>
          <p14:tracePt t="4140" x="6757988" y="2219325"/>
          <p14:tracePt t="4149" x="6767513" y="2209800"/>
          <p14:tracePt t="4157" x="6777038" y="2192338"/>
          <p14:tracePt t="4162" x="6784975" y="2182813"/>
          <p14:tracePt t="4179" x="6804025" y="2173288"/>
          <p14:tracePt t="4187" x="6821488" y="2136775"/>
          <p14:tracePt t="4194" x="6850063" y="2119313"/>
          <p14:tracePt t="4204" x="6877050" y="2100263"/>
          <p14:tracePt t="4213" x="6923088" y="2036763"/>
          <p14:tracePt t="4227" x="7004050" y="1954213"/>
          <p14:tracePt t="4238" x="7059613" y="1890713"/>
          <p14:tracePt t="4242" x="7086600" y="1862138"/>
          <p14:tracePt t="4253" x="7123113" y="1808163"/>
          <p14:tracePt t="4258" x="7178675" y="1781175"/>
          <p14:tracePt t="4269" x="7196138" y="1744663"/>
          <p14:tracePt t="4275" x="7215188" y="1716088"/>
          <p14:tracePt t="4283" x="7251700" y="1671638"/>
          <p14:tracePt t="4290" x="7269163" y="1643063"/>
          <p14:tracePt t="4298" x="7296150" y="1625600"/>
          <p14:tracePt t="4306" x="7334250" y="1598613"/>
          <p14:tracePt t="4314" x="7351713" y="1589088"/>
          <p14:tracePt t="4322" x="7361238" y="1570038"/>
          <p14:tracePt t="4330" x="7370763" y="1570038"/>
          <p14:tracePt t="6075" x="7370763" y="1635125"/>
          <p14:tracePt t="6082" x="7370763" y="1671638"/>
          <p14:tracePt t="6090" x="7378700" y="1708150"/>
          <p14:tracePt t="6098" x="7388225" y="1744663"/>
          <p14:tracePt t="6106" x="7388225" y="1781175"/>
          <p14:tracePt t="6114" x="7388225" y="1808163"/>
          <p14:tracePt t="6122" x="7388225" y="1835150"/>
          <p14:tracePt t="6130" x="7397750" y="1862138"/>
          <p14:tracePt t="6138" x="7407275" y="1908175"/>
          <p14:tracePt t="6146" x="7415213" y="1927225"/>
          <p14:tracePt t="6155" x="7424738" y="1954213"/>
          <p14:tracePt t="6162" x="7424738" y="1981200"/>
          <p14:tracePt t="6178" x="7424738" y="1990725"/>
          <p14:tracePt t="6194" x="7434263" y="2000250"/>
          <p14:tracePt t="6205" x="7434263" y="2017713"/>
          <p14:tracePt t="6210" x="7443788" y="2046288"/>
          <p14:tracePt t="6220" x="7451725" y="2063750"/>
          <p14:tracePt t="6226" x="7488238" y="2109788"/>
          <p14:tracePt t="6235" x="7497763" y="2127250"/>
          <p14:tracePt t="6242" x="7507288" y="2163763"/>
          <p14:tracePt t="6253" x="7507288" y="2173288"/>
          <p14:tracePt t="6258" x="7507288" y="2182813"/>
          <p14:tracePt t="6268" x="7516813" y="2182813"/>
          <p14:tracePt t="6274" x="7516813" y="2192338"/>
          <p14:tracePt t="6475" x="7516813" y="2182813"/>
          <p14:tracePt t="6554" x="7516813" y="2127250"/>
          <p14:tracePt t="6562" x="7516813" y="2100263"/>
          <p14:tracePt t="6570" x="7516813" y="2046288"/>
          <p14:tracePt t="6578" x="7516813" y="1981200"/>
          <p14:tracePt t="6586" x="7516813" y="1927225"/>
          <p14:tracePt t="6594" x="7516813" y="1890713"/>
          <p14:tracePt t="6602" x="7516813" y="1862138"/>
          <p14:tracePt t="6610" x="7516813" y="1854200"/>
          <p14:tracePt t="6618" x="7516813" y="1844675"/>
          <p14:tracePt t="6626" x="7516813" y="1835150"/>
          <p14:tracePt t="8084" x="7507288" y="1762125"/>
          <p14:tracePt t="8090" x="7480300" y="1725613"/>
          <p14:tracePt t="8099" x="7470775" y="1689100"/>
          <p14:tracePt t="8106" x="7451725" y="1652588"/>
          <p14:tracePt t="8114" x="7443788" y="1616075"/>
          <p14:tracePt t="8122" x="7443788" y="1598613"/>
          <p14:tracePt t="8130" x="7434263" y="1570038"/>
          <p14:tracePt t="8138" x="7415213" y="1543050"/>
          <p14:tracePt t="8146" x="7415213" y="1533525"/>
          <p14:tracePt t="8154" x="7397750" y="1506538"/>
          <p14:tracePt t="8339" x="7388225" y="1543050"/>
          <p14:tracePt t="8347" x="7388225" y="1589088"/>
          <p14:tracePt t="8355" x="7388225" y="1635125"/>
          <p14:tracePt t="8363" x="7388225" y="1698625"/>
          <p14:tracePt t="8371" x="7397750" y="1752600"/>
          <p14:tracePt t="8379" x="7397750" y="1798638"/>
          <p14:tracePt t="8387" x="7397750" y="1835150"/>
          <p14:tracePt t="8394" x="7397750" y="1862138"/>
          <p14:tracePt t="8405" x="7397750" y="1908175"/>
          <p14:tracePt t="8410" x="7407275" y="1935163"/>
          <p14:tracePt t="8419" x="7415213" y="1944688"/>
          <p14:tracePt t="9042" x="7415213" y="1908175"/>
          <p14:tracePt t="9050" x="7415213" y="1881188"/>
          <p14:tracePt t="9058" x="7415213" y="1825625"/>
          <p14:tracePt t="9067" x="7415213" y="1789113"/>
          <p14:tracePt t="9074" x="7415213" y="1735138"/>
          <p14:tracePt t="9083" x="7415213" y="1716088"/>
          <p14:tracePt t="9090" x="7415213" y="1679575"/>
          <p14:tracePt t="9098" x="7415213" y="1652588"/>
          <p14:tracePt t="9106" x="7415213" y="1606550"/>
          <p14:tracePt t="9114" x="7415213" y="1570038"/>
          <p14:tracePt t="9123" x="7415213" y="1525588"/>
          <p14:tracePt t="9136" x="7424738" y="1460500"/>
          <p14:tracePt t="9148" x="7480300" y="1360488"/>
          <p14:tracePt t="9156" x="7497763" y="1306513"/>
          <p14:tracePt t="9162" x="7507288" y="1277938"/>
          <p14:tracePt t="9171" x="7524750" y="1214438"/>
          <p14:tracePt t="9178" x="7561263" y="1168400"/>
          <p14:tracePt t="9186" x="7580313" y="1141413"/>
          <p14:tracePt t="9195" x="7607300" y="1104900"/>
          <p14:tracePt t="9206" x="7626350" y="1077913"/>
          <p14:tracePt t="9210" x="7643813" y="1058863"/>
          <p14:tracePt t="9218" x="7670800" y="1022350"/>
          <p14:tracePt t="9226" x="7699375" y="995363"/>
          <p14:tracePt t="9235" x="7716838" y="985838"/>
          <p14:tracePt t="9243" x="7735888" y="976313"/>
          <p14:tracePt t="9252" x="7743825" y="958850"/>
          <p14:tracePt t="9258" x="7762875" y="949325"/>
          <p14:tracePt t="9268" x="7772400" y="939800"/>
          <p14:tracePt t="9274" x="7780338" y="939800"/>
          <p14:tracePt t="9290" x="7780338" y="931863"/>
          <p14:tracePt t="9298" x="7799388" y="931863"/>
          <p14:tracePt t="9306" x="7816850" y="922338"/>
          <p14:tracePt t="9314" x="7835900" y="922338"/>
          <p14:tracePt t="9322" x="7862888" y="922338"/>
          <p14:tracePt t="9338" x="7908925" y="922338"/>
          <p14:tracePt t="9346" x="7935913" y="922338"/>
          <p14:tracePt t="9354" x="7962900" y="922338"/>
          <p14:tracePt t="9362" x="7999413" y="958850"/>
          <p14:tracePt t="9370" x="8027988" y="976313"/>
          <p14:tracePt t="9379" x="8045450" y="995363"/>
          <p14:tracePt t="9386" x="8108950" y="1041400"/>
          <p14:tracePt t="9394" x="8137525" y="1077913"/>
          <p14:tracePt t="9402" x="8174038" y="1123950"/>
          <p14:tracePt t="9411" x="8210550" y="1160463"/>
          <p14:tracePt t="9418" x="8247063" y="1223963"/>
          <p14:tracePt t="9426" x="8283575" y="1287463"/>
          <p14:tracePt t="9434" x="8310563" y="1323975"/>
          <p14:tracePt t="9442" x="8320088" y="1370013"/>
          <p14:tracePt t="9452" x="8337550" y="1416050"/>
          <p14:tracePt t="9458" x="8356600" y="1479550"/>
          <p14:tracePt t="9469" x="8366125" y="1506538"/>
          <p14:tracePt t="9474" x="8374063" y="1543050"/>
          <p14:tracePt t="9496" x="8383588" y="1606550"/>
          <p14:tracePt t="9509" x="8393113" y="1635125"/>
          <p14:tracePt t="9514" x="8402638" y="1635125"/>
          <p14:tracePt t="9522" x="8402638" y="1643063"/>
          <p14:tracePt t="9563" x="8402638" y="1652588"/>
          <p14:tracePt t="9875" x="8402638" y="1625600"/>
          <p14:tracePt t="9884" x="8374063" y="1598613"/>
          <p14:tracePt t="9891" x="8366125" y="1552575"/>
          <p14:tracePt t="9901" x="8347075" y="1506538"/>
          <p14:tracePt t="9907" x="8337550" y="1452563"/>
          <p14:tracePt t="9914" x="8337550" y="1423988"/>
          <p14:tracePt t="9922" x="8320088" y="1360488"/>
          <p14:tracePt t="9930" x="8320088" y="1323975"/>
          <p14:tracePt t="9938" x="8320088" y="1296988"/>
          <p14:tracePt t="9946" x="8320088" y="1260475"/>
          <p14:tracePt t="9954" x="8320088" y="1223963"/>
          <p14:tracePt t="9963" x="8320088" y="1196975"/>
          <p14:tracePt t="9970" x="8320088" y="1168400"/>
          <p14:tracePt t="9985" x="8329613" y="1141413"/>
          <p14:tracePt t="9987" x="8337550" y="1123950"/>
          <p14:tracePt t="9994" x="8347075" y="1123950"/>
          <p14:tracePt t="10002" x="8366125" y="1104900"/>
          <p14:tracePt t="10010" x="8383588" y="1095375"/>
          <p14:tracePt t="10019" x="8402638" y="1087438"/>
          <p14:tracePt t="10036" x="8410575" y="1087438"/>
          <p14:tracePt t="10051" x="8429625" y="1068388"/>
          <p14:tracePt t="10058" x="8439150" y="1068388"/>
          <p14:tracePt t="10069" x="8447088" y="1068388"/>
          <p14:tracePt t="10074" x="8447088" y="1058863"/>
          <p14:tracePt t="10090" x="8466138" y="1050925"/>
          <p14:tracePt t="10100" x="8475663" y="1050925"/>
          <p14:tracePt t="10114" x="8502650" y="1050925"/>
          <p14:tracePt t="10122" x="8520113" y="1050925"/>
          <p14:tracePt t="10130" x="8548688" y="1050925"/>
          <p14:tracePt t="10138" x="8566150" y="1050925"/>
          <p14:tracePt t="10146" x="8602663" y="1050925"/>
          <p14:tracePt t="10154" x="8629650" y="1050925"/>
          <p14:tracePt t="10172" x="8648700" y="1058863"/>
          <p14:tracePt t="10178" x="8666163" y="1077913"/>
          <p14:tracePt t="10187" x="8694738" y="1087438"/>
          <p14:tracePt t="10194" x="8712200" y="1104900"/>
          <p14:tracePt t="10203" x="8748713" y="1131888"/>
          <p14:tracePt t="10211" x="8775700" y="1160463"/>
          <p14:tracePt t="10221" x="8775700" y="1177925"/>
          <p14:tracePt t="10226" x="8812213" y="1196975"/>
          <p14:tracePt t="10254" x="8848725" y="1296988"/>
          <p14:tracePt t="10260" x="8877300" y="1360488"/>
          <p14:tracePt t="10269" x="8894763" y="1397000"/>
          <p14:tracePt t="10274" x="8931275" y="1470025"/>
          <p14:tracePt t="10285" x="8940800" y="1506538"/>
          <p14:tracePt t="10290" x="8950325" y="1552575"/>
          <p14:tracePt t="10299" x="8967788" y="1606550"/>
          <p14:tracePt t="10306" x="8986838" y="1635125"/>
          <p14:tracePt t="10314" x="8986838" y="1662113"/>
          <p14:tracePt t="10323" x="8996363" y="1679575"/>
          <p14:tracePt t="10330" x="8996363" y="1689100"/>
          <p14:tracePt t="10338" x="8996363" y="1698625"/>
          <p14:tracePt t="10354" x="8996363" y="1708150"/>
          <p14:tracePt t="10747" x="8996363" y="1643063"/>
          <p14:tracePt t="10756" x="8996363" y="1606550"/>
          <p14:tracePt t="10767" x="8996363" y="1552575"/>
          <p14:tracePt t="10774" x="8996363" y="1506538"/>
          <p14:tracePt t="10779" x="8996363" y="1479550"/>
          <p14:tracePt t="10788" x="8996363" y="1423988"/>
          <p14:tracePt t="10794" x="8996363" y="1416050"/>
          <p14:tracePt t="10803" x="8996363" y="1397000"/>
          <p14:tracePt t="10810" x="8996363" y="1387475"/>
          <p14:tracePt t="10819" x="9004300" y="1370013"/>
          <p14:tracePt t="10829" x="9004300" y="1350963"/>
          <p14:tracePt t="10835" x="9013825" y="1343025"/>
          <p14:tracePt t="10842" x="9023350" y="1323975"/>
          <p14:tracePt t="10852" x="9040813" y="1306513"/>
          <p14:tracePt t="10858" x="9050338" y="1296988"/>
          <p14:tracePt t="10868" x="9069388" y="1277938"/>
          <p14:tracePt t="10875" x="9077325" y="1260475"/>
          <p14:tracePt t="10890" x="9086850" y="1241425"/>
          <p14:tracePt t="10899" x="9113838" y="1233488"/>
          <p14:tracePt t="10906" x="9123363" y="1214438"/>
          <p14:tracePt t="10914" x="9132888" y="1214438"/>
          <p14:tracePt t="10923" x="9150350" y="1204913"/>
          <p14:tracePt t="10930" x="9150350" y="1196975"/>
          <p14:tracePt t="10939" x="9159875" y="1187450"/>
          <p14:tracePt t="10971" x="9169400" y="1187450"/>
          <p14:tracePt t="10997" x="9205913" y="1187450"/>
          <p14:tracePt t="11018" x="9215438" y="1187450"/>
          <p14:tracePt t="11020" x="9232900" y="1187450"/>
          <p14:tracePt t="11028" x="9242425" y="1187450"/>
          <p14:tracePt t="11034" x="9259888" y="1187450"/>
          <p14:tracePt t="11043" x="9278938" y="1196975"/>
          <p14:tracePt t="11051" x="9296400" y="1204913"/>
          <p14:tracePt t="11058" x="9305925" y="1204913"/>
          <p14:tracePt t="11068" x="9324975" y="1223963"/>
          <p14:tracePt t="11074" x="9342438" y="1241425"/>
          <p14:tracePt t="11085" x="9361488" y="1241425"/>
          <p14:tracePt t="11090" x="9369425" y="1250950"/>
          <p14:tracePt t="11100" x="9378950" y="1270000"/>
          <p14:tracePt t="11116" x="9398000" y="1287463"/>
          <p14:tracePt t="11122" x="9405938" y="1306513"/>
          <p14:tracePt t="11138" x="9424988" y="1306513"/>
          <p14:tracePt t="11146" x="9424988" y="1323975"/>
          <p14:tracePt t="11163" x="9434513" y="1333500"/>
          <p14:tracePt t="11171" x="9442450" y="1350963"/>
          <p14:tracePt t="11178" x="9461500" y="1370013"/>
          <p14:tracePt t="11187" x="9471025" y="1379538"/>
          <p14:tracePt t="11194" x="9488488" y="1397000"/>
          <p14:tracePt t="11203" x="9488488" y="1423988"/>
          <p14:tracePt t="11210" x="9488488" y="1433513"/>
          <p14:tracePt t="11219" x="9507538" y="1452563"/>
          <p14:tracePt t="11226" x="9525000" y="1479550"/>
          <p14:tracePt t="11237" x="9534525" y="1497013"/>
          <p14:tracePt t="11242" x="9534525" y="1516063"/>
          <p14:tracePt t="11251" x="9551988" y="1533525"/>
          <p14:tracePt t="11258" x="9551988" y="1562100"/>
          <p14:tracePt t="11269" x="9551988" y="1570038"/>
          <p14:tracePt t="11274" x="9551988" y="1589088"/>
          <p14:tracePt t="11285" x="9561513" y="1606550"/>
          <p14:tracePt t="11290" x="9571038" y="1625600"/>
          <p14:tracePt t="11300" x="9580563" y="1635125"/>
          <p14:tracePt t="11306" x="9588500" y="1662113"/>
          <p14:tracePt t="11314" x="9588500" y="1671638"/>
          <p14:tracePt t="11330" x="9598025" y="1689100"/>
          <p14:tracePt t="11338" x="9607550" y="1725613"/>
          <p14:tracePt t="11346" x="9617075" y="1744663"/>
          <p14:tracePt t="11354" x="9617075" y="1752600"/>
          <p14:tracePt t="13118" x="9544050" y="1725613"/>
          <p14:tracePt t="13124" x="9451975" y="1679575"/>
          <p14:tracePt t="13132" x="9351963" y="1652588"/>
          <p14:tracePt t="13138" x="9242425" y="1625600"/>
          <p14:tracePt t="13146" x="9142413" y="1598613"/>
          <p14:tracePt t="13154" x="8959850" y="1579563"/>
          <p14:tracePt t="13162" x="8812213" y="1552575"/>
          <p14:tracePt t="13171" x="8520113" y="1497013"/>
          <p14:tracePt t="13178" x="8210550" y="1460500"/>
          <p14:tracePt t="13186" x="7908925" y="1460500"/>
          <p14:tracePt t="13194" x="7680325" y="1460500"/>
          <p14:tracePt t="13203" x="7480300" y="1443038"/>
          <p14:tracePt t="13210" x="7278688" y="1443038"/>
          <p14:tracePt t="13219" x="7150100" y="1443038"/>
          <p14:tracePt t="13226" x="7040563" y="1443038"/>
          <p14:tracePt t="13235" x="6986588" y="1443038"/>
          <p14:tracePt t="13242" x="6959600" y="1443038"/>
          <p14:tracePt t="13251" x="6940550" y="1443038"/>
          <p14:tracePt t="13338" x="6913563" y="1533525"/>
          <p14:tracePt t="13347" x="6867525" y="1679575"/>
          <p14:tracePt t="13354" x="6813550" y="1835150"/>
          <p14:tracePt t="13362" x="6721475" y="2054225"/>
          <p14:tracePt t="13370" x="6630988" y="2292350"/>
          <p14:tracePt t="13378" x="6438900" y="2620963"/>
          <p14:tracePt t="13386" x="6292850" y="2903538"/>
          <p14:tracePt t="13394" x="6219825" y="3205163"/>
          <p14:tracePt t="13402" x="6146800" y="3433763"/>
          <p14:tracePt t="13410" x="6027738" y="3706813"/>
          <p14:tracePt t="13419" x="5954713" y="3971925"/>
          <p14:tracePt t="13428" x="5899150" y="4191000"/>
          <p14:tracePt t="13436" x="5826125" y="4446588"/>
          <p14:tracePt t="13443" x="5826125" y="4629150"/>
          <p14:tracePt t="13452" x="5826125" y="4811713"/>
          <p14:tracePt t="13458" x="5826125" y="4995863"/>
          <p14:tracePt t="13468" x="5826125" y="5122863"/>
          <p14:tracePt t="13474" x="5872163" y="5222875"/>
          <p14:tracePt t="13484" x="5899150" y="5314950"/>
          <p14:tracePt t="13490" x="5945188" y="5397500"/>
          <p14:tracePt t="13502" x="5964238" y="5441950"/>
          <p14:tracePt t="13506" x="5981700" y="5470525"/>
          <p14:tracePt t="13516" x="6018213" y="5534025"/>
          <p14:tracePt t="13530" x="6037263" y="5551488"/>
          <p14:tracePt t="13755" x="6127750" y="5643563"/>
          <p14:tracePt t="13773" x="6237288" y="5743575"/>
          <p14:tracePt t="13780" x="6383338" y="5826125"/>
          <p14:tracePt t="13788" x="6502400" y="5862638"/>
          <p14:tracePt t="13795" x="6630988" y="5926138"/>
          <p14:tracePt t="13804" x="6767513" y="5935663"/>
          <p14:tracePt t="13812" x="6913563" y="5935663"/>
          <p14:tracePt t="13820" x="7050088" y="5935663"/>
          <p14:tracePt t="13827" x="7169150" y="5908675"/>
          <p14:tracePt t="13835" x="7305675" y="5862638"/>
          <p14:tracePt t="13842" x="7378700" y="5816600"/>
          <p14:tracePt t="13850" x="7461250" y="5762625"/>
          <p14:tracePt t="13858" x="7543800" y="5707063"/>
          <p14:tracePt t="13867" x="7570788" y="5653088"/>
          <p14:tracePt t="13874" x="7597775" y="5588000"/>
          <p14:tracePt t="13882" x="7607300" y="5543550"/>
          <p14:tracePt t="13895" x="7616825" y="5497513"/>
          <p14:tracePt t="13910" x="7626350" y="5414963"/>
          <p14:tracePt t="13918" x="7626350" y="5397500"/>
          <p14:tracePt t="13922" x="7626350" y="5368925"/>
          <p14:tracePt t="14109" x="7607300" y="5368925"/>
          <p14:tracePt t="14125" x="7507288" y="5397500"/>
          <p14:tracePt t="14134" x="7480300" y="5405438"/>
          <p14:tracePt t="14138" x="7443788" y="5414963"/>
          <p14:tracePt t="14149" x="7407275" y="5424488"/>
          <p14:tracePt t="14154" x="7388225" y="5424488"/>
          <p14:tracePt t="14163" x="7370763" y="5424488"/>
          <p14:tracePt t="14171" x="7351713" y="5424488"/>
          <p14:tracePt t="14531" x="7296150" y="5424488"/>
          <p14:tracePt t="14538" x="7251700" y="5424488"/>
          <p14:tracePt t="14547" x="7215188" y="5414963"/>
          <p14:tracePt t="14554" x="7150100" y="5397500"/>
          <p14:tracePt t="14562" x="7105650" y="5378450"/>
          <p14:tracePt t="14570" x="7050088" y="5351463"/>
          <p14:tracePt t="14578" x="7013575" y="5341938"/>
          <p14:tracePt t="14586" x="6996113" y="5332413"/>
          <p14:tracePt t="14594" x="6986588" y="5314950"/>
          <p14:tracePt t="14602" x="6986588" y="5295900"/>
          <p14:tracePt t="17126" x="7013575" y="4949825"/>
          <p14:tracePt t="17132" x="7050088" y="4711700"/>
          <p14:tracePt t="17138" x="7059613" y="4548188"/>
          <p14:tracePt t="17147" x="7096125" y="4392613"/>
          <p14:tracePt t="17154" x="7123113" y="4283075"/>
          <p14:tracePt t="17162" x="7150100" y="4117975"/>
          <p14:tracePt t="17171" x="7196138" y="3963988"/>
          <p14:tracePt t="17178" x="7215188" y="3835400"/>
          <p14:tracePt t="17186" x="7242175" y="3743325"/>
          <p14:tracePt t="17194" x="7269163" y="3625850"/>
          <p14:tracePt t="17202" x="7269163" y="3570288"/>
          <p14:tracePt t="17210" x="7278688" y="3506788"/>
          <p14:tracePt t="17226" x="7288213" y="3497263"/>
          <p14:tracePt t="17252" x="7288213" y="3487738"/>
          <p14:tracePt t="17362" x="7288213" y="3443288"/>
          <p14:tracePt t="17375" x="7288213" y="3341688"/>
          <p14:tracePt t="17381" x="7288213" y="3287713"/>
          <p14:tracePt t="17386" x="7296150" y="3214688"/>
          <p14:tracePt t="17394" x="7324725" y="3114675"/>
          <p14:tracePt t="17402" x="7351713" y="3013075"/>
          <p14:tracePt t="17412" x="7397750" y="2922588"/>
          <p14:tracePt t="17418" x="7424738" y="2820988"/>
          <p14:tracePt t="17426" x="7461250" y="2776538"/>
          <p14:tracePt t="17434" x="7470775" y="2720975"/>
          <p14:tracePt t="17442" x="7488238" y="2684463"/>
          <p14:tracePt t="17450" x="7516813" y="2657475"/>
          <p14:tracePt t="17458" x="7524750" y="2638425"/>
          <p14:tracePt t="17466" x="7543800" y="2620963"/>
          <p14:tracePt t="17474" x="7543800" y="2601913"/>
          <p14:tracePt t="17491" x="7553325" y="2584450"/>
          <p14:tracePt t="17499" x="7561263" y="2574925"/>
          <p14:tracePt t="17506" x="7561263" y="2557463"/>
          <p14:tracePt t="17517" x="7580313" y="2547938"/>
          <p14:tracePt t="17522" x="7580313" y="2538413"/>
          <p14:tracePt t="17534" x="7580313" y="2528888"/>
          <p14:tracePt t="17538" x="7580313" y="2511425"/>
          <p14:tracePt t="17667" x="7580313" y="2484438"/>
          <p14:tracePt t="17675" x="7580313" y="2447925"/>
          <p14:tracePt t="17691" x="7589838" y="2428875"/>
          <p14:tracePt t="17699" x="7589838" y="2392363"/>
          <p14:tracePt t="17707" x="7589838" y="2374900"/>
          <p14:tracePt t="17717" x="7589838" y="2346325"/>
          <p14:tracePt t="17722" x="7597775" y="2319338"/>
          <p14:tracePt t="17733" x="7597775" y="2301875"/>
          <p14:tracePt t="17738" x="7597775" y="2265363"/>
          <p14:tracePt t="17749" x="7597775" y="2246313"/>
          <p14:tracePt t="17764" x="7597775" y="2236788"/>
          <p14:tracePt t="17770" x="7597775" y="2228850"/>
          <p14:tracePt t="17778" x="7597775" y="2219325"/>
          <p14:tracePt t="17786" x="7597775" y="2200275"/>
          <p14:tracePt t="17794" x="7597775" y="2182813"/>
          <p14:tracePt t="17802" x="7597775" y="2173288"/>
          <p14:tracePt t="17810" x="7597775" y="2163763"/>
          <p14:tracePt t="17819" x="7589838" y="2146300"/>
          <p14:tracePt t="17834" x="7580313" y="2136775"/>
          <p14:tracePt t="17843" x="7561263" y="2127250"/>
          <p14:tracePt t="17850" x="7553325" y="2119313"/>
          <p14:tracePt t="17858" x="7543800" y="2109788"/>
          <p14:tracePt t="17866" x="7543800" y="2100263"/>
          <p14:tracePt t="17874" x="7534275" y="2090738"/>
          <p14:tracePt t="17883" x="7516813" y="2090738"/>
          <p14:tracePt t="17890" x="7497763" y="2090738"/>
          <p14:tracePt t="17898" x="7480300" y="2082800"/>
          <p14:tracePt t="17906" x="7461250" y="2082800"/>
          <p14:tracePt t="17915" x="7434263" y="2082800"/>
          <p14:tracePt t="17922" x="7407275" y="2082800"/>
          <p14:tracePt t="17932" x="7388225" y="2082800"/>
          <p14:tracePt t="17940" x="7370763" y="2082800"/>
          <p14:tracePt t="17948" x="7342188" y="2082800"/>
          <p14:tracePt t="17955" x="7305675" y="2082800"/>
          <p14:tracePt t="17964" x="7278688" y="2082800"/>
          <p14:tracePt t="17982" x="7242175" y="2082800"/>
          <p14:tracePt t="17986" x="7215188" y="2109788"/>
          <p14:tracePt t="18002" x="7196138" y="2119313"/>
          <p14:tracePt t="18010" x="7186613" y="2127250"/>
          <p14:tracePt t="18018" x="7169150" y="2127250"/>
          <p14:tracePt t="18026" x="7159625" y="2127250"/>
          <p14:tracePt t="18034" x="7150100" y="2146300"/>
          <p14:tracePt t="18042" x="7142163" y="2182813"/>
          <p14:tracePt t="18050" x="7132638" y="2209800"/>
          <p14:tracePt t="18058" x="7105650" y="2255838"/>
          <p14:tracePt t="18066" x="7077075" y="2301875"/>
          <p14:tracePt t="18074" x="7069138" y="2338388"/>
          <p14:tracePt t="18083" x="7032625" y="2401888"/>
          <p14:tracePt t="18090" x="6996113" y="2465388"/>
          <p14:tracePt t="18099" x="6977063" y="2528888"/>
          <p14:tracePt t="18106" x="6959600" y="2593975"/>
          <p14:tracePt t="18116" x="6959600" y="2630488"/>
          <p14:tracePt t="18122" x="6959600" y="2674938"/>
          <p14:tracePt t="18133" x="6959600" y="2730500"/>
          <p14:tracePt t="18138" x="6959600" y="2784475"/>
          <p14:tracePt t="18149" x="6967538" y="2830513"/>
          <p14:tracePt t="18154" x="6967538" y="2867025"/>
          <p14:tracePt t="18165" x="6986588" y="2903538"/>
          <p14:tracePt t="18170" x="7013575" y="2959100"/>
          <p14:tracePt t="18181" x="7040563" y="2976563"/>
          <p14:tracePt t="18186" x="7077075" y="3022600"/>
          <p14:tracePt t="18195" x="7123113" y="3059113"/>
          <p14:tracePt t="18202" x="7186613" y="3086100"/>
          <p14:tracePt t="18213" x="7269163" y="3122613"/>
          <p14:tracePt t="18218" x="7324725" y="3151188"/>
          <p14:tracePt t="18226" x="7407275" y="3159125"/>
          <p14:tracePt t="18234" x="7497763" y="3178175"/>
          <p14:tracePt t="18242" x="7580313" y="3187700"/>
          <p14:tracePt t="18250" x="7653338" y="3187700"/>
          <p14:tracePt t="18258" x="7726363" y="3187700"/>
          <p14:tracePt t="18266" x="7780338" y="3187700"/>
          <p14:tracePt t="18274" x="7845425" y="3187700"/>
          <p14:tracePt t="18283" x="7899400" y="3159125"/>
          <p14:tracePt t="18290" x="7908925" y="3132138"/>
          <p14:tracePt t="18300" x="7991475" y="3078163"/>
          <p14:tracePt t="18306" x="8018463" y="3049588"/>
          <p14:tracePt t="18317" x="8054975" y="3005138"/>
          <p14:tracePt t="18325" x="8072438" y="2968625"/>
          <p14:tracePt t="18342" x="8108950" y="2857500"/>
          <p14:tracePt t="18353" x="8118475" y="2813050"/>
          <p14:tracePt t="18354" x="8128000" y="2767013"/>
          <p14:tracePt t="18363" x="8128000" y="2711450"/>
          <p14:tracePt t="18370" x="8128000" y="2674938"/>
          <p14:tracePt t="18387" x="8128000" y="2620963"/>
          <p14:tracePt t="18394" x="8128000" y="2584450"/>
          <p14:tracePt t="18403" x="8128000" y="2547938"/>
          <p14:tracePt t="18410" x="8128000" y="2492375"/>
          <p14:tracePt t="18418" x="8118475" y="2474913"/>
          <p14:tracePt t="18426" x="8108950" y="2428875"/>
          <p14:tracePt t="18435" x="8091488" y="2382838"/>
          <p14:tracePt t="18442" x="8064500" y="2365375"/>
          <p14:tracePt t="18450" x="8045450" y="2319338"/>
          <p14:tracePt t="18458" x="8018463" y="2301875"/>
          <p14:tracePt t="18466" x="7999413" y="2282825"/>
          <p14:tracePt t="18474" x="7962900" y="2273300"/>
          <p14:tracePt t="18484" x="7935913" y="2255838"/>
          <p14:tracePt t="18490" x="7889875" y="2255838"/>
          <p14:tracePt t="18499" x="7862888" y="2246313"/>
          <p14:tracePt t="18506" x="7826375" y="2246313"/>
          <p14:tracePt t="18516" x="7808913" y="2236788"/>
          <p14:tracePt t="18522" x="7799388" y="2236788"/>
          <p14:tracePt t="18532" x="7772400" y="2228850"/>
          <p14:tracePt t="18538" x="7753350" y="2228850"/>
          <p14:tracePt t="18551" x="7726363" y="2228850"/>
          <p14:tracePt t="18565" x="7716838" y="2228850"/>
          <p14:tracePt t="18883" x="7707313" y="2200275"/>
          <p14:tracePt t="18891" x="7689850" y="2163763"/>
          <p14:tracePt t="18900" x="7680325" y="2155825"/>
          <p14:tracePt t="18918" x="7662863" y="2136775"/>
          <p14:tracePt t="18924" x="7662863" y="2119313"/>
          <p14:tracePt t="18934" x="7653338" y="2119313"/>
          <p14:tracePt t="37218" x="7361238" y="2319338"/>
          <p14:tracePt t="37226" x="7132638" y="2565400"/>
          <p14:tracePt t="37235" x="6850063" y="2849563"/>
          <p14:tracePt t="37243" x="6731000" y="3032125"/>
          <p14:tracePt t="37250" x="6521450" y="3305175"/>
          <p14:tracePt t="37259" x="6319838" y="3570288"/>
          <p14:tracePt t="37266" x="6154738" y="3835400"/>
          <p14:tracePt t="37275" x="6027738" y="4044950"/>
          <p14:tracePt t="37282" x="5954713" y="4219575"/>
          <p14:tracePt t="37294" x="5835650" y="4392613"/>
          <p14:tracePt t="37298" x="5670550" y="4629150"/>
          <p14:tracePt t="37310" x="5461000" y="4894263"/>
          <p14:tracePt t="37314" x="5334000" y="5032375"/>
          <p14:tracePt t="37325" x="5214938" y="5141913"/>
          <p14:tracePt t="37333" x="5132388" y="5241925"/>
          <p14:tracePt t="37346" x="5059363" y="5305425"/>
          <p14:tracePt t="37359" x="4976813" y="5397500"/>
          <p14:tracePt t="37362" x="4968875" y="5397500"/>
          <p14:tracePt t="37370" x="4949825" y="5405438"/>
          <p14:tracePt t="37378" x="4940300" y="5414963"/>
          <p14:tracePt t="37386" x="4932363" y="5424488"/>
          <p14:tracePt t="37402" x="4922838" y="5434013"/>
          <p14:tracePt t="37410" x="4886325" y="5451475"/>
          <p14:tracePt t="37418" x="4867275" y="5451475"/>
          <p14:tracePt t="37426" x="4840288" y="5451475"/>
          <p14:tracePt t="37434" x="4821238" y="5451475"/>
          <p14:tracePt t="37443" x="4794250" y="5451475"/>
          <p14:tracePt t="37450" x="4767263" y="5461000"/>
          <p14:tracePt t="37460" x="4730750" y="5461000"/>
          <p14:tracePt t="37466" x="4703763" y="5461000"/>
          <p14:tracePt t="37475" x="4667250" y="5470525"/>
          <p14:tracePt t="37482" x="4648200" y="5497513"/>
          <p14:tracePt t="37492" x="4621213" y="5507038"/>
          <p14:tracePt t="37498" x="4594225" y="5534025"/>
          <p14:tracePt t="37508" x="4548188" y="5561013"/>
          <p14:tracePt t="37514" x="4484688" y="5607050"/>
          <p14:tracePt t="37524" x="4365625" y="5653088"/>
          <p14:tracePt t="37531" x="4256088" y="5707063"/>
          <p14:tracePt t="37539" x="4137025" y="5780088"/>
          <p14:tracePt t="37546" x="4000500" y="5843588"/>
          <p14:tracePt t="37554" x="3898900" y="5918200"/>
          <p14:tracePt t="37564" x="3798888" y="5954713"/>
          <p14:tracePt t="37577" x="3708400" y="5999163"/>
          <p14:tracePt t="37587" x="3589338" y="6064250"/>
          <p14:tracePt t="37597" x="3533775" y="6081713"/>
          <p14:tracePt t="37610" x="3525838" y="6081713"/>
          <p14:tracePt t="37645" x="3516313" y="6027738"/>
          <p14:tracePt t="37658" x="3506788" y="5999163"/>
          <p14:tracePt t="37666" x="3497263" y="5945188"/>
          <p14:tracePt t="37674" x="3479800" y="5926138"/>
          <p14:tracePt t="37683" x="3452813" y="5872163"/>
          <p14:tracePt t="37694" x="3452813" y="5853113"/>
          <p14:tracePt t="37698" x="3387725" y="5789613"/>
          <p14:tracePt t="37708" x="3360738" y="5707063"/>
          <p14:tracePt t="37714" x="3278188" y="5624513"/>
          <p14:tracePt t="37723" x="3224213" y="5543550"/>
          <p14:tracePt t="37730" x="3178175" y="5487988"/>
          <p14:tracePt t="37739" x="3078163" y="5434013"/>
          <p14:tracePt t="37746" x="2976563" y="5397500"/>
          <p14:tracePt t="37754" x="2876550" y="5351463"/>
          <p14:tracePt t="37762" x="2786063" y="5305425"/>
          <p14:tracePt t="37770" x="2703513" y="5287963"/>
          <p14:tracePt t="37778" x="2593975" y="5251450"/>
          <p14:tracePt t="37787" x="2511425" y="5232400"/>
          <p14:tracePt t="37794" x="2401888" y="5214938"/>
          <p14:tracePt t="37802" x="2328863" y="5214938"/>
          <p14:tracePt t="37810" x="2228850" y="5214938"/>
          <p14:tracePt t="37818" x="2136775" y="5214938"/>
          <p14:tracePt t="37826" x="2027238" y="5214938"/>
          <p14:tracePt t="37834" x="1936750" y="5214938"/>
          <p14:tracePt t="37842" x="1808163" y="5214938"/>
          <p14:tracePt t="37850" x="1698625" y="5214938"/>
          <p14:tracePt t="37859" x="1606550" y="5222875"/>
          <p14:tracePt t="37866" x="1506538" y="5251450"/>
          <p14:tracePt t="37875" x="1433513" y="5268913"/>
          <p14:tracePt t="37885" x="1314450" y="5287963"/>
          <p14:tracePt t="37903" x="1150938" y="5295900"/>
          <p14:tracePt t="37910" x="1077913" y="5314950"/>
          <p14:tracePt t="37914" x="995363" y="5324475"/>
          <p14:tracePt t="37925" x="958850" y="5332413"/>
          <p14:tracePt t="37930" x="912813" y="5351463"/>
          <p14:tracePt t="37940" x="849313" y="5360988"/>
          <p14:tracePt t="37946" x="803275" y="5378450"/>
          <p14:tracePt t="37954" x="766763" y="5387975"/>
          <p14:tracePt t="37962" x="720725" y="5424488"/>
          <p14:tracePt t="37970" x="684213" y="5461000"/>
          <p14:tracePt t="37991" x="630238" y="5524500"/>
          <p14:tracePt t="37994" x="593725" y="5570538"/>
          <p14:tracePt t="38002" x="584200" y="5616575"/>
          <p14:tracePt t="38010" x="574675" y="5670550"/>
          <p14:tracePt t="38018" x="547688" y="5753100"/>
          <p14:tracePt t="38027" x="547688" y="5789613"/>
          <p14:tracePt t="38034" x="547688" y="5881688"/>
          <p14:tracePt t="38043" x="547688" y="5972175"/>
          <p14:tracePt t="38050" x="574675" y="6064250"/>
          <p14:tracePt t="38059" x="603250" y="6145213"/>
          <p14:tracePt t="38066" x="647700" y="6227763"/>
          <p14:tracePt t="38076" x="684213" y="6327775"/>
          <p14:tracePt t="38082" x="766763" y="6383338"/>
          <p14:tracePt t="38093" x="839788" y="6446838"/>
          <p14:tracePt t="38098" x="895350" y="6510338"/>
          <p14:tracePt t="38108" x="995363" y="6583363"/>
          <p14:tracePt t="38114" x="1087438" y="6629400"/>
          <p14:tracePt t="38126" x="1241425" y="6684963"/>
          <p14:tracePt t="38130" x="1387475" y="6721475"/>
          <p14:tracePt t="38139" x="1533525" y="6729413"/>
          <p14:tracePt t="38146" x="1717675" y="6765925"/>
          <p14:tracePt t="38154" x="1890713" y="6821488"/>
          <p14:tracePt t="38298" x="3533775" y="6811963"/>
          <p14:tracePt t="38307" x="3570288" y="6765925"/>
          <p14:tracePt t="38314" x="3616325" y="6711950"/>
          <p14:tracePt t="38323" x="3652838" y="6665913"/>
          <p14:tracePt t="38330" x="3679825" y="6619875"/>
          <p14:tracePt t="38338" x="3698875" y="6575425"/>
          <p14:tracePt t="38346" x="3762375" y="6519863"/>
          <p14:tracePt t="38354" x="3808413" y="6437313"/>
          <p14:tracePt t="38362" x="3844925" y="6392863"/>
          <p14:tracePt t="38372" x="3871913" y="6346825"/>
          <p14:tracePt t="38378" x="3898900" y="6264275"/>
          <p14:tracePt t="38386" x="3927475" y="6237288"/>
          <p14:tracePt t="38394" x="3935413" y="6191250"/>
          <p14:tracePt t="38402" x="3944938" y="6164263"/>
          <p14:tracePt t="38410" x="3944938" y="6127750"/>
          <p14:tracePt t="38418" x="3954463" y="6108700"/>
          <p14:tracePt t="38426" x="3954463" y="6064250"/>
          <p14:tracePt t="38435" x="3954463" y="6027738"/>
          <p14:tracePt t="38442" x="3954463" y="5981700"/>
          <p14:tracePt t="38450" x="3954463" y="5962650"/>
          <p14:tracePt t="38458" x="3954463" y="5908675"/>
          <p14:tracePt t="38466" x="3935413" y="5843588"/>
          <p14:tracePt t="38475" x="3908425" y="5816600"/>
          <p14:tracePt t="38482" x="3881438" y="5734050"/>
          <p14:tracePt t="38492" x="3817938" y="5689600"/>
          <p14:tracePt t="38498" x="3781425" y="5653088"/>
          <p14:tracePt t="38508" x="3698875" y="5580063"/>
          <p14:tracePt t="38514" x="3598863" y="5524500"/>
          <p14:tracePt t="38523" x="3497263" y="5451475"/>
          <p14:tracePt t="38530" x="3397250" y="5378450"/>
          <p14:tracePt t="38538" x="3297238" y="5341938"/>
          <p14:tracePt t="38546" x="3168650" y="5278438"/>
          <p14:tracePt t="38554" x="3049588" y="5222875"/>
          <p14:tracePt t="38562" x="2886075" y="5159375"/>
          <p14:tracePt t="38570" x="2740025" y="5149850"/>
          <p14:tracePt t="38578" x="2584450" y="5132388"/>
          <p14:tracePt t="38586" x="2419350" y="5113338"/>
          <p14:tracePt t="38596" x="2273300" y="5113338"/>
          <p14:tracePt t="38602" x="2163763" y="5113338"/>
          <p14:tracePt t="38610" x="2073275" y="5105400"/>
          <p14:tracePt t="38618" x="1981200" y="5105400"/>
          <p14:tracePt t="38626" x="1871663" y="5105400"/>
          <p14:tracePt t="38634" x="1817688" y="5105400"/>
          <p14:tracePt t="38644" x="1725613" y="5105400"/>
          <p14:tracePt t="38650" x="1652588" y="5105400"/>
          <p14:tracePt t="38661" x="1589088" y="5105400"/>
          <p14:tracePt t="38666" x="1497013" y="5105400"/>
          <p14:tracePt t="38674" x="1460500" y="5105400"/>
          <p14:tracePt t="38685" x="1406525" y="5105400"/>
          <p14:tracePt t="38702" x="1314450" y="5122863"/>
          <p14:tracePt t="38710" x="1233488" y="5168900"/>
          <p14:tracePt t="38715" x="1204913" y="5186363"/>
          <p14:tracePt t="38724" x="1160463" y="5214938"/>
          <p14:tracePt t="38731" x="1131888" y="5241925"/>
          <p14:tracePt t="38740" x="1087438" y="5278438"/>
          <p14:tracePt t="38746" x="1050925" y="5305425"/>
          <p14:tracePt t="38754" x="1004888" y="5360988"/>
          <p14:tracePt t="38763" x="977900" y="5387975"/>
          <p14:tracePt t="38770" x="931863" y="5451475"/>
          <p14:tracePt t="38778" x="876300" y="5514975"/>
          <p14:tracePt t="38786" x="839788" y="5580063"/>
          <p14:tracePt t="38794" x="831850" y="5624513"/>
          <p14:tracePt t="38810" x="822325" y="5680075"/>
          <p14:tracePt t="38818" x="812800" y="5707063"/>
          <p14:tracePt t="38827" x="812800" y="5780088"/>
          <p14:tracePt t="38834" x="812800" y="5816600"/>
          <p14:tracePt t="38843" x="812800" y="5872163"/>
          <p14:tracePt t="38851" x="812800" y="5935663"/>
          <p14:tracePt t="38858" x="812800" y="5991225"/>
          <p14:tracePt t="38866" x="839788" y="6054725"/>
          <p14:tracePt t="38876" x="868363" y="6118225"/>
          <p14:tracePt t="38882" x="904875" y="6191250"/>
          <p14:tracePt t="38892" x="949325" y="6246813"/>
          <p14:tracePt t="38898" x="977900" y="6291263"/>
          <p14:tracePt t="38908" x="1077913" y="6364288"/>
          <p14:tracePt t="38914" x="1160463" y="6400800"/>
          <p14:tracePt t="38924" x="1296988" y="6473825"/>
          <p14:tracePt t="38930" x="1423988" y="6538913"/>
          <p14:tracePt t="38942" x="1598613" y="6602413"/>
          <p14:tracePt t="38946" x="1790700" y="6675438"/>
          <p14:tracePt t="38954" x="1954213" y="6711950"/>
          <p14:tracePt t="38962" x="2136775" y="6757988"/>
          <p14:tracePt t="38971" x="2273300" y="6784975"/>
          <p14:tracePt t="38985" x="2419350" y="6802438"/>
          <p14:tracePt t="38988" x="2547938" y="6802438"/>
          <p14:tracePt t="39013" x="3178175" y="6802438"/>
          <p14:tracePt t="39018" x="3379788" y="6775450"/>
          <p14:tracePt t="39032" x="3516313" y="6729413"/>
          <p14:tracePt t="39034" x="3625850" y="6702425"/>
          <p14:tracePt t="39047" x="3716338" y="6702425"/>
          <p14:tracePt t="39050" x="3744913" y="6684963"/>
          <p14:tracePt t="39061" x="3781425" y="6684963"/>
          <p14:tracePt t="48522" x="3625850" y="6319838"/>
          <p14:tracePt t="48531" x="3497263" y="6008688"/>
          <p14:tracePt t="48539" x="3351213" y="5689600"/>
          <p14:tracePt t="48546" x="3141663" y="5324475"/>
          <p14:tracePt t="48554" x="2886075" y="4949825"/>
          <p14:tracePt t="48562" x="2574925" y="4575175"/>
          <p14:tracePt t="48571" x="2328863" y="4227513"/>
          <p14:tracePt t="48578" x="2127250" y="3862388"/>
          <p14:tracePt t="48588" x="1900238" y="3370263"/>
          <p14:tracePt t="48594" x="1616075" y="2857500"/>
          <p14:tracePt t="48605" x="1360488" y="2282825"/>
          <p14:tracePt t="48610" x="1104900" y="1781175"/>
          <p14:tracePt t="48618" x="912813" y="1350963"/>
          <p14:tracePt t="48626" x="785813" y="1004888"/>
          <p14:tracePt t="48634" x="684213" y="793750"/>
          <p14:tracePt t="48642" x="620713" y="703263"/>
          <p14:tracePt t="48650" x="566738" y="584200"/>
          <p14:tracePt t="48658" x="520700" y="530225"/>
          <p14:tracePt t="48666" x="484188" y="484188"/>
          <p14:tracePt t="48674" x="428625" y="438150"/>
          <p14:tracePt t="48682" x="401638" y="411163"/>
          <p14:tracePt t="48690" x="392113" y="411163"/>
          <p14:tracePt t="49188" x="338138" y="374650"/>
          <p14:tracePt t="49196" x="311150" y="355600"/>
          <p14:tracePt t="49205" x="255588" y="338138"/>
          <p14:tracePt t="49211" x="238125" y="319088"/>
          <p14:tracePt t="49226" x="155575" y="265113"/>
          <p14:tracePt t="49234" x="109538" y="246063"/>
          <p14:tracePt t="49242" x="63500" y="219075"/>
          <p14:tracePt t="49250" x="19050" y="182563"/>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D30244D-BD6B-4946-8F16-E2E0374BB040}"/>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US" sz="4000" dirty="0">
                <a:solidFill>
                  <a:schemeClr val="bg1"/>
                </a:solidFill>
              </a:rPr>
              <a:t>Modified left truncated KM estimate</a:t>
            </a:r>
            <a:endParaRPr lang="en-US" sz="4000" dirty="0">
              <a:solidFill>
                <a:srgbClr val="FFFFFF"/>
              </a:solidFill>
            </a:endParaRPr>
          </a:p>
        </p:txBody>
      </p:sp>
      <p:sp>
        <p:nvSpPr>
          <p:cNvPr id="3" name="Slide Number Placeholder 2">
            <a:extLst>
              <a:ext uri="{FF2B5EF4-FFF2-40B4-BE49-F238E27FC236}">
                <a16:creationId xmlns:a16="http://schemas.microsoft.com/office/drawing/2014/main" id="{9B28BB04-3024-4DA1-9258-80FABD8021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E0B050C-D31F-4307-9812-06211C2E9EC7}"/>
              </a:ext>
            </a:extLst>
          </p:cNvPr>
          <p:cNvPicPr>
            <a:picLocks noChangeAspect="1"/>
          </p:cNvPicPr>
          <p:nvPr/>
        </p:nvPicPr>
        <p:blipFill>
          <a:blip r:embed="rId3"/>
          <a:stretch>
            <a:fillRect/>
          </a:stretch>
        </p:blipFill>
        <p:spPr>
          <a:xfrm>
            <a:off x="1006314" y="1732583"/>
            <a:ext cx="4518147" cy="2121231"/>
          </a:xfrm>
          <a:prstGeom prst="rect">
            <a:avLst/>
          </a:prstGeom>
        </p:spPr>
      </p:pic>
      <p:pic>
        <p:nvPicPr>
          <p:cNvPr id="15" name="Picture 14">
            <a:extLst>
              <a:ext uri="{FF2B5EF4-FFF2-40B4-BE49-F238E27FC236}">
                <a16:creationId xmlns:a16="http://schemas.microsoft.com/office/drawing/2014/main" id="{E6DCD7AE-729D-4858-9573-0CA4A47F5E4B}"/>
              </a:ext>
            </a:extLst>
          </p:cNvPr>
          <p:cNvPicPr>
            <a:picLocks noChangeAspect="1"/>
          </p:cNvPicPr>
          <p:nvPr/>
        </p:nvPicPr>
        <p:blipFill>
          <a:blip r:embed="rId4"/>
          <a:stretch>
            <a:fillRect/>
          </a:stretch>
        </p:blipFill>
        <p:spPr>
          <a:xfrm>
            <a:off x="1006314" y="4350271"/>
            <a:ext cx="4518146" cy="2187416"/>
          </a:xfrm>
          <a:prstGeom prst="rect">
            <a:avLst/>
          </a:prstGeom>
        </p:spPr>
      </p:pic>
      <p:sp>
        <p:nvSpPr>
          <p:cNvPr id="16" name="Rectangle 15">
            <a:extLst>
              <a:ext uri="{FF2B5EF4-FFF2-40B4-BE49-F238E27FC236}">
                <a16:creationId xmlns:a16="http://schemas.microsoft.com/office/drawing/2014/main" id="{C28AA77F-9AD4-4762-B200-C89C54A7888A}"/>
              </a:ext>
            </a:extLst>
          </p:cNvPr>
          <p:cNvSpPr/>
          <p:nvPr/>
        </p:nvSpPr>
        <p:spPr>
          <a:xfrm>
            <a:off x="7087883" y="3609685"/>
            <a:ext cx="4265918" cy="36512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rPr>
              <a:t>Adjustment: The four early events shifted to D10</a:t>
            </a:r>
          </a:p>
        </p:txBody>
      </p:sp>
      <p:sp>
        <p:nvSpPr>
          <p:cNvPr id="17" name="Rectangle 16">
            <a:extLst>
              <a:ext uri="{FF2B5EF4-FFF2-40B4-BE49-F238E27FC236}">
                <a16:creationId xmlns:a16="http://schemas.microsoft.com/office/drawing/2014/main" id="{F8C9E8F3-B6DC-43CC-B009-7D306359C4BA}"/>
              </a:ext>
            </a:extLst>
          </p:cNvPr>
          <p:cNvSpPr/>
          <p:nvPr/>
        </p:nvSpPr>
        <p:spPr>
          <a:xfrm>
            <a:off x="7393368" y="5131554"/>
            <a:ext cx="3960432" cy="1173448"/>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rPr>
              <a:t>Justification: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sz="16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rPr>
              <a:t>Less extreme solution that presented by Klein and Moeschberger (2003)</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1" lang="en-US" sz="1600" b="0" i="0" u="none" strike="noStrike" kern="1200" cap="none" spc="0" normalizeH="0" baseline="0" noProof="0" dirty="0">
                <a:ln>
                  <a:noFill/>
                </a:ln>
                <a:solidFill>
                  <a:prstClr val="black">
                    <a:lumMod val="50000"/>
                  </a:prstClr>
                </a:solidFill>
                <a:effectLst/>
                <a:uLnTx/>
                <a:uFillTx/>
                <a:latin typeface="Calibri" panose="020F0502020204030204"/>
                <a:ea typeface="+mn-ea"/>
                <a:cs typeface="+mn-cs"/>
              </a:rPr>
              <a:t>Earliest event in other 3 arms = D10</a:t>
            </a:r>
          </a:p>
        </p:txBody>
      </p:sp>
      <p:pic>
        <p:nvPicPr>
          <p:cNvPr id="18" name="Picture 17">
            <a:extLst>
              <a:ext uri="{FF2B5EF4-FFF2-40B4-BE49-F238E27FC236}">
                <a16:creationId xmlns:a16="http://schemas.microsoft.com/office/drawing/2014/main" id="{5EF16C18-2841-4ED6-A973-D4A65F0043B7}"/>
              </a:ext>
            </a:extLst>
          </p:cNvPr>
          <p:cNvPicPr>
            <a:picLocks noChangeAspect="1"/>
          </p:cNvPicPr>
          <p:nvPr/>
        </p:nvPicPr>
        <p:blipFill>
          <a:blip r:embed="rId5"/>
          <a:stretch>
            <a:fillRect/>
          </a:stretch>
        </p:blipFill>
        <p:spPr>
          <a:xfrm>
            <a:off x="5557179" y="4383354"/>
            <a:ext cx="5172076" cy="529325"/>
          </a:xfrm>
          <a:prstGeom prst="rect">
            <a:avLst/>
          </a:prstGeom>
          <a:ln>
            <a:solidFill>
              <a:schemeClr val="bg1">
                <a:lumMod val="50000"/>
              </a:schemeClr>
            </a:solidFill>
          </a:ln>
        </p:spPr>
      </p:pic>
      <p:sp>
        <p:nvSpPr>
          <p:cNvPr id="19" name="Rectangle 18">
            <a:extLst>
              <a:ext uri="{FF2B5EF4-FFF2-40B4-BE49-F238E27FC236}">
                <a16:creationId xmlns:a16="http://schemas.microsoft.com/office/drawing/2014/main" id="{9B305F3A-F84E-46C6-AFFD-7907A6C40F54}"/>
              </a:ext>
            </a:extLst>
          </p:cNvPr>
          <p:cNvSpPr/>
          <p:nvPr/>
        </p:nvSpPr>
        <p:spPr>
          <a:xfrm>
            <a:off x="6926911" y="4648016"/>
            <a:ext cx="372142" cy="276327"/>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C9E158DE-9BFC-474D-B23F-36686E1BB022}"/>
              </a:ext>
            </a:extLst>
          </p:cNvPr>
          <p:cNvPicPr>
            <a:picLocks noChangeAspect="1"/>
          </p:cNvPicPr>
          <p:nvPr/>
        </p:nvPicPr>
        <p:blipFill>
          <a:blip r:embed="rId6"/>
          <a:stretch>
            <a:fillRect/>
          </a:stretch>
        </p:blipFill>
        <p:spPr>
          <a:xfrm>
            <a:off x="5557179" y="1737843"/>
            <a:ext cx="5197481" cy="1636776"/>
          </a:xfrm>
          <a:prstGeom prst="rect">
            <a:avLst/>
          </a:prstGeom>
          <a:ln>
            <a:solidFill>
              <a:schemeClr val="bg1">
                <a:lumMod val="50000"/>
              </a:schemeClr>
            </a:solidFill>
          </a:ln>
        </p:spPr>
      </p:pic>
      <p:sp>
        <p:nvSpPr>
          <p:cNvPr id="22" name="Rectangle 21">
            <a:extLst>
              <a:ext uri="{FF2B5EF4-FFF2-40B4-BE49-F238E27FC236}">
                <a16:creationId xmlns:a16="http://schemas.microsoft.com/office/drawing/2014/main" id="{10F07BE0-7E48-46D0-AA87-01DEE1697C2E}"/>
              </a:ext>
            </a:extLst>
          </p:cNvPr>
          <p:cNvSpPr/>
          <p:nvPr/>
        </p:nvSpPr>
        <p:spPr>
          <a:xfrm>
            <a:off x="6931085" y="2289797"/>
            <a:ext cx="372141" cy="1067633"/>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urved Left Arrow 34">
            <a:extLst>
              <a:ext uri="{FF2B5EF4-FFF2-40B4-BE49-F238E27FC236}">
                <a16:creationId xmlns:a16="http://schemas.microsoft.com/office/drawing/2014/main" id="{205F0CA6-7239-4DD0-B571-A6E9B9D7664C}"/>
              </a:ext>
            </a:extLst>
          </p:cNvPr>
          <p:cNvSpPr/>
          <p:nvPr/>
        </p:nvSpPr>
        <p:spPr>
          <a:xfrm flipH="1">
            <a:off x="6468186" y="2499316"/>
            <a:ext cx="386311" cy="218658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07437"/>
      </p:ext>
    </p:extLst>
  </p:cSld>
  <p:clrMapOvr>
    <a:masterClrMapping/>
  </p:clrMapOvr>
  <mc:AlternateContent xmlns:mc="http://schemas.openxmlformats.org/markup-compatibility/2006" xmlns:p14="http://schemas.microsoft.com/office/powerpoint/2010/main">
    <mc:Choice Requires="p14">
      <p:transition spd="slow" p14:dur="2000" advTm="32039"/>
    </mc:Choice>
    <mc:Fallback xmlns="">
      <p:transition spd="slow" advTm="32039"/>
    </mc:Fallback>
  </mc:AlternateContent>
  <p:extLst>
    <p:ext uri="{3A86A75C-4F4B-4683-9AE1-C65F6400EC91}">
      <p14:laserTraceLst xmlns:p14="http://schemas.microsoft.com/office/powerpoint/2010/main">
        <p14:tracePtLst>
          <p14:tracePt t="17022" x="219075" y="136525"/>
          <p14:tracePt t="17030" x="338138" y="282575"/>
          <p14:tracePt t="17038" x="530225" y="474663"/>
          <p14:tracePt t="17046" x="666750" y="593725"/>
          <p14:tracePt t="17054" x="812800" y="757238"/>
          <p14:tracePt t="17062" x="1087438" y="968375"/>
          <p14:tracePt t="17070" x="1360488" y="1196975"/>
          <p14:tracePt t="17079" x="1606550" y="1443038"/>
          <p14:tracePt t="17086" x="1927225" y="1744663"/>
          <p14:tracePt t="17093" x="2273300" y="2017713"/>
          <p14:tracePt t="17103" x="2547938" y="2228850"/>
          <p14:tracePt t="17110" x="2813050" y="2428875"/>
          <p14:tracePt t="17119" x="3005138" y="2574925"/>
          <p14:tracePt t="17126" x="3287713" y="2711450"/>
          <p14:tracePt t="17135" x="3525838" y="2803525"/>
          <p14:tracePt t="17141" x="3752850" y="2876550"/>
          <p14:tracePt t="17152" x="3954463" y="2959100"/>
          <p14:tracePt t="17157" x="4127500" y="3022600"/>
          <p14:tracePt t="17169" x="4310063" y="3068638"/>
          <p14:tracePt t="17174" x="4475163" y="3095625"/>
          <p14:tracePt t="17184" x="4657725" y="3114675"/>
          <p14:tracePt t="17190" x="4840288" y="3122613"/>
          <p14:tracePt t="17199" x="4968875" y="3159125"/>
          <p14:tracePt t="17206" x="5232400" y="3187700"/>
          <p14:tracePt t="17214" x="5397500" y="3205163"/>
          <p14:tracePt t="17222" x="5561013" y="3205163"/>
          <p14:tracePt t="17230" x="5670550" y="3224213"/>
          <p14:tracePt t="17237" x="5835650" y="3232150"/>
          <p14:tracePt t="17246" x="5964238" y="3260725"/>
          <p14:tracePt t="17253" x="6073775" y="3278188"/>
          <p14:tracePt t="17262" x="6173788" y="3305175"/>
          <p14:tracePt t="17270" x="6237288" y="3333750"/>
          <p14:tracePt t="17278" x="6283325" y="3370263"/>
          <p14:tracePt t="17285" x="6300788" y="3378200"/>
          <p14:tracePt t="17294" x="6319838" y="3387725"/>
          <p14:tracePt t="17302" x="6337300" y="3397250"/>
          <p14:tracePt t="17310" x="6346825" y="3397250"/>
          <p14:tracePt t="17384" x="6346825" y="3406775"/>
          <p14:tracePt t="17390" x="6410325" y="3443288"/>
          <p14:tracePt t="17397" x="6511925" y="3479800"/>
          <p14:tracePt t="17405" x="6602413" y="3497263"/>
          <p14:tracePt t="17414" x="6748463" y="3524250"/>
          <p14:tracePt t="17422" x="6894513" y="3543300"/>
          <p14:tracePt t="17430" x="7040563" y="3543300"/>
          <p14:tracePt t="17439" x="7205663" y="3543300"/>
          <p14:tracePt t="17445" x="7305675" y="3524250"/>
          <p14:tracePt t="17455" x="7370763" y="3497263"/>
          <p14:tracePt t="17461" x="7415213" y="3460750"/>
          <p14:tracePt t="17470" x="7461250" y="3414713"/>
          <p14:tracePt t="17478" x="7480300" y="3333750"/>
          <p14:tracePt t="17487" x="7480300" y="3278188"/>
          <p14:tracePt t="17494" x="7480300" y="3224213"/>
          <p14:tracePt t="17502" x="7480300" y="3168650"/>
          <p14:tracePt t="17510" x="7480300" y="3078163"/>
          <p14:tracePt t="17518" x="7461250" y="2995613"/>
          <p14:tracePt t="17526" x="7397750" y="2876550"/>
          <p14:tracePt t="17535" x="7334250" y="2794000"/>
          <p14:tracePt t="17541" x="7288213" y="2711450"/>
          <p14:tracePt t="17551" x="7251700" y="2667000"/>
          <p14:tracePt t="17558" x="7215188" y="2601913"/>
          <p14:tracePt t="17568" x="7169150" y="2557463"/>
          <p14:tracePt t="17573" x="7142163" y="2520950"/>
          <p14:tracePt t="17583" x="7113588" y="2492375"/>
          <p14:tracePt t="17591" x="7086600" y="2465388"/>
          <p14:tracePt t="17598" x="7050088" y="2447925"/>
          <p14:tracePt t="17606" x="7013575" y="2438400"/>
          <p14:tracePt t="17614" x="6977063" y="2419350"/>
          <p14:tracePt t="17621" x="6923088" y="2411413"/>
          <p14:tracePt t="17629" x="6904038" y="2411413"/>
          <p14:tracePt t="17637" x="6877050" y="2411413"/>
          <p14:tracePt t="17645" x="6858000" y="2411413"/>
          <p14:tracePt t="17663" x="6821488" y="2411413"/>
          <p14:tracePt t="17670" x="6804025" y="2411413"/>
          <p14:tracePt t="17679" x="6794500" y="2411413"/>
          <p14:tracePt t="17685" x="6767513" y="2419350"/>
          <p14:tracePt t="17693" x="6731000" y="2455863"/>
          <p14:tracePt t="17710" x="6711950" y="2474913"/>
          <p14:tracePt t="17718" x="6657975" y="2511425"/>
          <p14:tracePt t="17725" x="6621463" y="2557463"/>
          <p14:tracePt t="17735" x="6584950" y="2593975"/>
          <p14:tracePt t="17742" x="6565900" y="2638425"/>
          <p14:tracePt t="17756" x="6538913" y="2674938"/>
          <p14:tracePt t="17758" x="6529388" y="2711450"/>
          <p14:tracePt t="17767" x="6502400" y="2757488"/>
          <p14:tracePt t="17773" x="6502400" y="2784475"/>
          <p14:tracePt t="17785" x="6492875" y="2830513"/>
          <p14:tracePt t="17790" x="6492875" y="2867025"/>
          <p14:tracePt t="17800" x="6492875" y="2886075"/>
          <p14:tracePt t="17805" x="6492875" y="2913063"/>
          <p14:tracePt t="17918" x="6492875" y="2968625"/>
          <p14:tracePt t="17926" x="6502400" y="2986088"/>
          <p14:tracePt t="17934" x="6511925" y="3032125"/>
          <p14:tracePt t="17941" x="6529388" y="3059113"/>
          <p14:tracePt t="17952" x="6529388" y="3078163"/>
          <p14:tracePt t="17957" x="6538913" y="3095625"/>
          <p14:tracePt t="17968" x="6548438" y="3105150"/>
          <p14:tracePt t="17983" x="6548438" y="3114675"/>
          <p14:tracePt t="19126" x="6529388" y="3114675"/>
          <p14:tracePt t="19142" x="6483350" y="3114675"/>
          <p14:tracePt t="19151" x="6475413" y="3114675"/>
          <p14:tracePt t="19158" x="6419850" y="3114675"/>
          <p14:tracePt t="19169" x="6402388" y="3114675"/>
          <p14:tracePt t="19173" x="6365875" y="3114675"/>
          <p14:tracePt t="19184" x="6356350" y="3114675"/>
          <p14:tracePt t="19190" x="6329363" y="3114675"/>
          <p14:tracePt t="19200" x="6319838" y="3114675"/>
          <p14:tracePt t="19206" x="6283325" y="3132138"/>
          <p14:tracePt t="19214" x="6273800" y="3151188"/>
          <p14:tracePt t="19223" x="6246813" y="3178175"/>
          <p14:tracePt t="19230" x="6200775" y="3260725"/>
          <p14:tracePt t="19239" x="6164263" y="3324225"/>
          <p14:tracePt t="19246" x="6127750" y="3387725"/>
          <p14:tracePt t="19254" x="6100763" y="3451225"/>
          <p14:tracePt t="19261" x="6073775" y="3533775"/>
          <p14:tracePt t="19269" x="6073775" y="3589338"/>
          <p14:tracePt t="19277" x="6073775" y="3643313"/>
          <p14:tracePt t="19286" x="6073775" y="3689350"/>
          <p14:tracePt t="19294" x="6073775" y="3743325"/>
          <p14:tracePt t="19301" x="6073775" y="3771900"/>
          <p14:tracePt t="19310" x="6100763" y="3816350"/>
          <p14:tracePt t="19318" x="6118225" y="3844925"/>
          <p14:tracePt t="19326" x="6146800" y="3898900"/>
          <p14:tracePt t="19334" x="6173788" y="3954463"/>
          <p14:tracePt t="19343" x="6219825" y="4017963"/>
          <p14:tracePt t="19351" x="6264275" y="4064000"/>
          <p14:tracePt t="19357" x="6346825" y="4137025"/>
          <p14:tracePt t="19368" x="6383338" y="4200525"/>
          <p14:tracePt t="19373" x="6456363" y="4300538"/>
          <p14:tracePt t="19384" x="6529388" y="4356100"/>
          <p14:tracePt t="19390" x="6611938" y="4419600"/>
          <p14:tracePt t="19400" x="6675438" y="4492625"/>
          <p14:tracePt t="19405" x="6731000" y="4538663"/>
          <p14:tracePt t="19414" x="6777038" y="4575175"/>
          <p14:tracePt t="19421" x="6804025" y="4592638"/>
          <p14:tracePt t="19430" x="6821488" y="4611688"/>
          <p14:tracePt t="19438" x="6840538" y="4629150"/>
          <p14:tracePt t="19448" x="6850063" y="4638675"/>
          <p14:tracePt t="19453" x="6867525" y="4638675"/>
          <p14:tracePt t="26466" x="6492875" y="4986338"/>
          <p14:tracePt t="26471" x="6118225" y="5268913"/>
          <p14:tracePt t="26486" x="5443538" y="6008688"/>
          <p14:tracePt t="26493" x="5114925" y="6237288"/>
          <p14:tracePt t="26501" x="4867275" y="6437313"/>
          <p14:tracePt t="26520" x="4456113" y="6711950"/>
          <p14:tracePt t="26530" x="4319588" y="6784975"/>
          <p14:tracePt t="26537" x="4237038" y="6811963"/>
          <p14:tracePt t="26542" x="4164013" y="6821488"/>
          <p14:tracePt t="26550" x="4127500" y="6821488"/>
          <p14:tracePt t="26557" x="4119563" y="6821488"/>
          <p14:tracePt t="26566" x="4110038" y="6821488"/>
          <p14:tracePt t="26678" x="4110038" y="6721475"/>
          <p14:tracePt t="26685" x="4110038" y="6648450"/>
          <p14:tracePt t="26694" x="4127500" y="6546850"/>
          <p14:tracePt t="26702" x="4127500" y="6473825"/>
          <p14:tracePt t="26710" x="4156075" y="6383338"/>
          <p14:tracePt t="26718" x="4183063" y="6300788"/>
          <p14:tracePt t="26726" x="4192588" y="6210300"/>
          <p14:tracePt t="26734" x="4192588" y="6108700"/>
          <p14:tracePt t="26742" x="4192588" y="6018213"/>
          <p14:tracePt t="26750" x="4210050" y="5926138"/>
          <p14:tracePt t="26757" x="4219575" y="5835650"/>
          <p14:tracePt t="26765" x="4237038" y="5753100"/>
          <p14:tracePt t="26774" x="4246563" y="5661025"/>
          <p14:tracePt t="26782" x="4246563" y="5588000"/>
          <p14:tracePt t="26790" x="4256088" y="5507038"/>
          <p14:tracePt t="26798" x="4273550" y="5414963"/>
          <p14:tracePt t="26807" x="4273550" y="5360988"/>
          <p14:tracePt t="26815" x="4273550" y="5305425"/>
          <p14:tracePt t="26822" x="4273550" y="5251450"/>
          <p14:tracePt t="26830" x="4273550" y="5186363"/>
          <p14:tracePt t="26837" x="4273550" y="5159375"/>
          <p14:tracePt t="26848" x="4273550" y="5095875"/>
          <p14:tracePt t="26854" x="4273550" y="5032375"/>
          <p14:tracePt t="26864" x="4219575" y="4967288"/>
          <p14:tracePt t="26870" x="4173538" y="4884738"/>
          <p14:tracePt t="26877" x="4127500" y="4848225"/>
          <p14:tracePt t="26885" x="4083050" y="4803775"/>
          <p14:tracePt t="26894" x="4017963" y="4757738"/>
          <p14:tracePt t="26902" x="3935413" y="4721225"/>
          <p14:tracePt t="26909" x="3817938" y="4675188"/>
          <p14:tracePt t="26918" x="3744913" y="4648200"/>
          <p14:tracePt t="26926" x="3625850" y="4611688"/>
          <p14:tracePt t="26934" x="3506788" y="4548188"/>
          <p14:tracePt t="26943" x="3379788" y="4502150"/>
          <p14:tracePt t="26949" x="3224213" y="4429125"/>
          <p14:tracePt t="26958" x="3122613" y="4373563"/>
          <p14:tracePt t="26966" x="2959100" y="4310063"/>
          <p14:tracePt t="26982" x="2346325" y="4219575"/>
          <p14:tracePt t="26990" x="2155825" y="4200525"/>
          <p14:tracePt t="26999" x="1954213" y="4200525"/>
          <p14:tracePt t="27005" x="1725613" y="4191000"/>
          <p14:tracePt t="27015" x="1598613" y="4191000"/>
          <p14:tracePt t="27022" x="1452563" y="4191000"/>
          <p14:tracePt t="27032" x="1323975" y="4210050"/>
          <p14:tracePt t="27037" x="1204913" y="4237038"/>
          <p14:tracePt t="27049" x="1114425" y="4264025"/>
          <p14:tracePt t="27053" x="1050925" y="4273550"/>
          <p14:tracePt t="27064" x="1031875" y="4300538"/>
          <p14:tracePt t="27070" x="977900" y="4329113"/>
          <p14:tracePt t="27078" x="949325" y="4346575"/>
          <p14:tracePt t="27086" x="912813" y="4383088"/>
          <p14:tracePt t="27094" x="885825" y="4410075"/>
          <p14:tracePt t="27102" x="876300" y="4446588"/>
          <p14:tracePt t="27110" x="876300" y="4483100"/>
          <p14:tracePt t="27118" x="858838" y="4538663"/>
          <p14:tracePt t="27126" x="839788" y="4584700"/>
          <p14:tracePt t="27134" x="831850" y="4629150"/>
          <p14:tracePt t="27142" x="831850" y="4684713"/>
          <p14:tracePt t="27151" x="803275" y="4775200"/>
          <p14:tracePt t="27157" x="793750" y="4840288"/>
          <p14:tracePt t="27167" x="793750" y="4894263"/>
          <p14:tracePt t="27173" x="785813" y="4986338"/>
          <p14:tracePt t="27182" x="766763" y="5032375"/>
          <p14:tracePt t="27189" x="757238" y="5086350"/>
          <p14:tracePt t="27199" x="749300" y="5149850"/>
          <p14:tracePt t="27209" x="730250" y="5222875"/>
          <p14:tracePt t="27221" x="730250" y="5314950"/>
          <p14:tracePt t="27226" x="749300" y="5378450"/>
          <p14:tracePt t="27232" x="776288" y="5478463"/>
          <p14:tracePt t="27238" x="785813" y="5534025"/>
          <p14:tracePt t="27248" x="812800" y="5616575"/>
          <p14:tracePt t="27253" x="876300" y="5716588"/>
          <p14:tracePt t="27265" x="931863" y="5799138"/>
          <p14:tracePt t="27269" x="977900" y="5862638"/>
          <p14:tracePt t="27279" x="1058863" y="5935663"/>
          <p14:tracePt t="27287" x="1168400" y="6018213"/>
          <p14:tracePt t="27297" x="1287463" y="6127750"/>
          <p14:tracePt t="27302" x="1525588" y="6291263"/>
          <p14:tracePt t="27310" x="1827213" y="6502400"/>
          <p14:tracePt t="27318" x="2017713" y="6665913"/>
          <p14:tracePt t="27326" x="2236788" y="6794500"/>
          <p14:tracePt t="27517" x="5241925" y="6765925"/>
          <p14:tracePt t="27526" x="5341938" y="6729413"/>
          <p14:tracePt t="27534" x="5424488" y="6675438"/>
          <p14:tracePt t="27543" x="5543550" y="6619875"/>
          <p14:tracePt t="27551" x="5643563" y="6546850"/>
          <p14:tracePt t="27558" x="5726113" y="6456363"/>
          <p14:tracePt t="27566" x="5799138" y="6373813"/>
          <p14:tracePt t="27574" x="5872163" y="6273800"/>
          <p14:tracePt t="27582" x="5945188" y="6173788"/>
          <p14:tracePt t="27590" x="6000750" y="6091238"/>
          <p14:tracePt t="27600" x="6045200" y="6027738"/>
          <p14:tracePt t="27606" x="6100763" y="5962650"/>
          <p14:tracePt t="27614" x="6127750" y="5899150"/>
          <p14:tracePt t="27622" x="6154738" y="5835650"/>
          <p14:tracePt t="27630" x="6164263" y="5789613"/>
          <p14:tracePt t="27637" x="6164263" y="5716588"/>
          <p14:tracePt t="27649" x="6164263" y="5643563"/>
          <p14:tracePt t="27654" x="6164263" y="5570538"/>
          <p14:tracePt t="27664" x="6154738" y="5478463"/>
          <p14:tracePt t="27670" x="6127750" y="5378450"/>
          <p14:tracePt t="27678" x="6100763" y="5251450"/>
          <p14:tracePt t="27685" x="6054725" y="5132388"/>
          <p14:tracePt t="27693" x="6000750" y="5013325"/>
          <p14:tracePt t="27702" x="5908675" y="4894263"/>
          <p14:tracePt t="27710" x="5854700" y="4811713"/>
          <p14:tracePt t="27718" x="5799138" y="4730750"/>
          <p14:tracePt t="27726" x="5753100" y="4684713"/>
          <p14:tracePt t="27734" x="5699125" y="4621213"/>
          <p14:tracePt t="27742" x="5653088" y="4565650"/>
          <p14:tracePt t="27752" x="5597525" y="4519613"/>
          <p14:tracePt t="27758" x="5497513" y="4465638"/>
          <p14:tracePt t="27769" x="5378450" y="4402138"/>
          <p14:tracePt t="27773" x="5268913" y="4346575"/>
          <p14:tracePt t="27783" x="5132388" y="4256088"/>
          <p14:tracePt t="27791" x="4940300" y="4191000"/>
          <p14:tracePt t="27799" x="4776788" y="4146550"/>
          <p14:tracePt t="27808" x="4621213" y="4117975"/>
          <p14:tracePt t="27821" x="4492625" y="4090988"/>
          <p14:tracePt t="27825" x="4292600" y="4073525"/>
          <p14:tracePt t="27833" x="4183063" y="4044950"/>
          <p14:tracePt t="27838" x="4073525" y="4027488"/>
          <p14:tracePt t="27856" x="3735388" y="3935413"/>
          <p14:tracePt t="27864" x="3570288" y="3935413"/>
          <p14:tracePt t="27870" x="3443288" y="3927475"/>
          <p14:tracePt t="27879" x="3260725" y="3927475"/>
          <p14:tracePt t="27885" x="3114675" y="3927475"/>
          <p14:tracePt t="27893" x="3022600" y="3927475"/>
          <p14:tracePt t="27904" x="2913063" y="3927475"/>
          <p14:tracePt t="27910" x="2849563" y="3981450"/>
          <p14:tracePt t="27918" x="2767013" y="4027488"/>
          <p14:tracePt t="27925" x="2676525" y="4110038"/>
          <p14:tracePt t="27933" x="2593975" y="4164013"/>
          <p14:tracePt t="27941" x="2493963" y="4264025"/>
          <p14:tracePt t="27949" x="2428875" y="4337050"/>
          <p14:tracePt t="27972" x="2273300" y="4483100"/>
          <p14:tracePt t="27986" x="2173288" y="4602163"/>
          <p14:tracePt t="27991" x="2100263" y="4665663"/>
          <p14:tracePt t="27998" x="2017713" y="4738688"/>
          <p14:tracePt t="28006" x="1963738" y="4821238"/>
          <p14:tracePt t="28014" x="1908175" y="4903788"/>
          <p14:tracePt t="28021" x="1827213" y="4986338"/>
          <p14:tracePt t="28030" x="1790700" y="5049838"/>
          <p14:tracePt t="28038" x="1744663" y="5113338"/>
          <p14:tracePt t="28048" x="1725613" y="5159375"/>
          <p14:tracePt t="28054" x="1717675" y="5195888"/>
          <p14:tracePt t="28064" x="1708150" y="5232400"/>
          <p14:tracePt t="28070" x="1698625" y="5278438"/>
          <p14:tracePt t="28079" x="1681163" y="5305425"/>
          <p14:tracePt t="28085" x="1681163" y="5332413"/>
          <p14:tracePt t="28094" x="1681163" y="5378450"/>
          <p14:tracePt t="28101" x="1681163" y="5434013"/>
          <p14:tracePt t="28110" x="1689100" y="5461000"/>
          <p14:tracePt t="28117" x="1708150" y="5534025"/>
          <p14:tracePt t="28125" x="1725613" y="5588000"/>
          <p14:tracePt t="28134" x="1762125" y="5670550"/>
          <p14:tracePt t="28142" x="1817688" y="5753100"/>
          <p14:tracePt t="28151" x="1863725" y="5853113"/>
          <p14:tracePt t="28157" x="1944688" y="5954713"/>
          <p14:tracePt t="28165" x="2054225" y="6072188"/>
          <p14:tracePt t="28174" x="2136775" y="6173788"/>
          <p14:tracePt t="28182" x="2236788" y="6264275"/>
          <p14:tracePt t="28190" x="2319338" y="6337300"/>
          <p14:tracePt t="28199" x="2374900" y="6400800"/>
          <p14:tracePt t="28205" x="2419350" y="6419850"/>
          <p14:tracePt t="28214" x="2465388" y="6456363"/>
          <p14:tracePt t="28221" x="2493963" y="6473825"/>
          <p14:tracePt t="28233" x="2530475" y="6492875"/>
          <p14:tracePt t="28238" x="2547938" y="6510338"/>
          <p14:tracePt t="28248" x="2584450" y="6519863"/>
          <p14:tracePt t="28256" x="2611438" y="6538913"/>
          <p14:tracePt t="28273" x="2657475" y="6565900"/>
          <p14:tracePt t="28282" x="2703513" y="6592888"/>
          <p14:tracePt t="28286" x="2749550" y="6629400"/>
          <p14:tracePt t="28294" x="2794000" y="6648450"/>
          <p14:tracePt t="28302" x="2876550" y="6684963"/>
          <p14:tracePt t="28309" x="2959100" y="6729413"/>
          <p14:tracePt t="28326" x="3032125" y="6738938"/>
          <p14:tracePt t="28334" x="3095625" y="6765925"/>
          <p14:tracePt t="28342" x="3178175" y="6775450"/>
          <p14:tracePt t="28350" x="3270250" y="6775450"/>
          <p14:tracePt t="28357" x="3360738" y="6794500"/>
          <p14:tracePt t="28365" x="3489325" y="6794500"/>
          <p14:tracePt t="28373" x="3579813" y="6794500"/>
          <p14:tracePt t="28382" x="3625850" y="6794500"/>
          <p14:tracePt t="28390" x="3716338" y="6794500"/>
          <p14:tracePt t="28398" x="3844925" y="6794500"/>
          <p14:tracePt t="28405" x="4017963" y="6757988"/>
          <p14:tracePt t="28415" x="4219575" y="6738938"/>
          <p14:tracePt t="28421" x="4448175" y="6711950"/>
          <p14:tracePt t="28429" x="4602163" y="6629400"/>
          <p14:tracePt t="28437" x="4730750" y="6556375"/>
          <p14:tracePt t="28448" x="4849813" y="6483350"/>
          <p14:tracePt t="28453" x="4922838" y="6419850"/>
          <p14:tracePt t="28464" x="4968875" y="6364288"/>
          <p14:tracePt t="28470" x="5022850" y="6319838"/>
          <p14:tracePt t="28479" x="5049838" y="6273800"/>
          <p14:tracePt t="28486" x="5068888" y="6227763"/>
          <p14:tracePt t="28495" x="5105400" y="6164263"/>
          <p14:tracePt t="28502" x="5141913" y="6064250"/>
          <p14:tracePt t="28510" x="5178425" y="6018213"/>
          <p14:tracePt t="28517" x="5205413" y="5954713"/>
          <p14:tracePt t="28525" x="5214938" y="5881688"/>
          <p14:tracePt t="28533" x="5214938" y="5835650"/>
          <p14:tracePt t="28542" x="5232400" y="5799138"/>
          <p14:tracePt t="28550" x="5251450" y="5753100"/>
          <p14:tracePt t="28557" x="5260975" y="5689600"/>
          <p14:tracePt t="28566" x="5297488" y="5643563"/>
          <p14:tracePt t="28574" x="5314950" y="5570538"/>
          <p14:tracePt t="28582" x="5334000" y="5524500"/>
          <p14:tracePt t="28590" x="5341938" y="5478463"/>
          <p14:tracePt t="28598" x="5360988" y="5434013"/>
          <p14:tracePt t="28606" x="5370513" y="5405438"/>
          <p14:tracePt t="28614" x="5370513" y="5378450"/>
          <p14:tracePt t="28622" x="5378450" y="5360988"/>
          <p14:tracePt t="28631" x="5378450" y="5332413"/>
          <p14:tracePt t="28641" x="5378450" y="5314950"/>
          <p14:tracePt t="28656" x="5378450" y="5251450"/>
          <p14:tracePt t="28665" x="5378450" y="5222875"/>
          <p14:tracePt t="28670" x="5378450" y="5168900"/>
          <p14:tracePt t="28679" x="5378450" y="5141913"/>
          <p14:tracePt t="28685" x="5378450" y="5086350"/>
          <p14:tracePt t="28693" x="5351463" y="5049838"/>
          <p14:tracePt t="28701" x="5324475" y="4995863"/>
          <p14:tracePt t="28710" x="5314950" y="4930775"/>
          <p14:tracePt t="28717" x="5297488" y="4884738"/>
          <p14:tracePt t="28727" x="5251450" y="4821238"/>
          <p14:tracePt t="28733" x="5224463" y="4794250"/>
          <p14:tracePt t="28742" x="5168900" y="4730750"/>
          <p14:tracePt t="28750" x="5122863" y="4675188"/>
          <p14:tracePt t="28758" x="5059363" y="4621213"/>
          <p14:tracePt t="28765" x="4976813" y="4565650"/>
          <p14:tracePt t="28773" x="4895850" y="4529138"/>
          <p14:tracePt t="28782" x="4794250" y="4475163"/>
          <p14:tracePt t="28790" x="4675188" y="4429125"/>
          <p14:tracePt t="28798" x="4548188" y="4365625"/>
          <p14:tracePt t="28806" x="4448175" y="4329113"/>
          <p14:tracePt t="28814" x="4310063" y="4264025"/>
          <p14:tracePt t="28821" x="4164013" y="4237038"/>
          <p14:tracePt t="28833" x="4037013" y="4210050"/>
          <p14:tracePt t="28838" x="3898900" y="4146550"/>
          <p14:tracePt t="28848" x="3808413" y="4137025"/>
          <p14:tracePt t="28854" x="3725863" y="4110038"/>
          <p14:tracePt t="28864" x="3689350" y="4110038"/>
          <p14:tracePt t="28871" x="3652838" y="4110038"/>
          <p14:tracePt t="28881" x="3625850" y="4110038"/>
          <p14:tracePt t="28895" x="3616325" y="4110038"/>
          <p14:tracePt t="28910" x="3616325" y="4100513"/>
          <p14:tracePt t="31029" x="3343275" y="3762375"/>
          <p14:tracePt t="31037" x="3178175" y="3470275"/>
          <p14:tracePt t="31046" x="2976563" y="3232150"/>
          <p14:tracePt t="31053" x="2794000" y="2968625"/>
          <p14:tracePt t="31063" x="2603500" y="2730500"/>
          <p14:tracePt t="31069" x="2374900" y="2484438"/>
          <p14:tracePt t="31081" x="2200275" y="2309813"/>
          <p14:tracePt t="31085" x="2017713" y="2109788"/>
          <p14:tracePt t="31097" x="1827213" y="1898650"/>
          <p14:tracePt t="31101" x="1708150" y="1762125"/>
          <p14:tracePt t="31112" x="1543050" y="1635125"/>
          <p14:tracePt t="31118" x="1406525" y="1525588"/>
          <p14:tracePt t="31126" x="1277938" y="1443038"/>
          <p14:tracePt t="31133" x="1141413" y="1333500"/>
          <p14:tracePt t="31141" x="1031875" y="1233488"/>
          <p14:tracePt t="31153" x="912813" y="1160463"/>
          <p14:tracePt t="31157" x="822325" y="1095375"/>
          <p14:tracePt t="31168" x="712788" y="1022350"/>
          <p14:tracePt t="31174" x="676275" y="1004888"/>
          <p14:tracePt t="31182" x="603250" y="939800"/>
          <p14:tracePt t="31190" x="538163" y="885825"/>
          <p14:tracePt t="31199" x="474663" y="849313"/>
          <p14:tracePt t="31212" x="447675" y="822325"/>
          <p14:tracePt t="31214" x="365125" y="776288"/>
          <p14:tracePt t="31239" x="255588" y="684213"/>
          <p14:tracePt t="31259" x="219075" y="647700"/>
          <p14:tracePt t="31262" x="201613" y="620713"/>
          <p14:tracePt t="31270" x="165100" y="593725"/>
          <p14:tracePt t="31280" x="146050" y="538163"/>
          <p14:tracePt t="31285" x="146050" y="520700"/>
          <p14:tracePt t="31295" x="109538" y="447675"/>
          <p14:tracePt t="31301" x="73025" y="384175"/>
          <p14:tracePt t="31311" x="26988" y="301625"/>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24" name="Rectangle 23">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D30244D-BD6B-4946-8F16-E2E0374BB040}"/>
              </a:ext>
            </a:extLst>
          </p:cNvPr>
          <p:cNvSpPr>
            <a:spLocks noGrp="1"/>
          </p:cNvSpPr>
          <p:nvPr>
            <p:ph type="title"/>
          </p:nvPr>
        </p:nvSpPr>
        <p:spPr>
          <a:xfrm>
            <a:off x="1371600" y="407695"/>
            <a:ext cx="9724030" cy="834251"/>
          </a:xfrm>
        </p:spPr>
        <p:txBody>
          <a:bodyPr vert="horz" lIns="91440" tIns="45720" rIns="91440" bIns="45720" rtlCol="0" anchor="ctr">
            <a:normAutofit/>
          </a:bodyPr>
          <a:lstStyle/>
          <a:p>
            <a:r>
              <a:rPr lang="en-US" sz="4000" dirty="0">
                <a:solidFill>
                  <a:srgbClr val="FFFFFF"/>
                </a:solidFill>
              </a:rPr>
              <a:t>Deep Dive into Graft Survival Estimation</a:t>
            </a:r>
          </a:p>
        </p:txBody>
      </p:sp>
      <p:pic>
        <p:nvPicPr>
          <p:cNvPr id="5" name="Picture 4">
            <a:extLst>
              <a:ext uri="{FF2B5EF4-FFF2-40B4-BE49-F238E27FC236}">
                <a16:creationId xmlns:a16="http://schemas.microsoft.com/office/drawing/2014/main" id="{09831A9C-77C8-4BA2-A996-7C8615F3D4C8}"/>
              </a:ext>
            </a:extLst>
          </p:cNvPr>
          <p:cNvPicPr>
            <a:picLocks noChangeAspect="1"/>
          </p:cNvPicPr>
          <p:nvPr/>
        </p:nvPicPr>
        <p:blipFill>
          <a:blip r:embed="rId3"/>
          <a:stretch>
            <a:fillRect/>
          </a:stretch>
        </p:blipFill>
        <p:spPr>
          <a:xfrm>
            <a:off x="1181528" y="1781360"/>
            <a:ext cx="3188691" cy="2455838"/>
          </a:xfrm>
          <a:prstGeom prst="rect">
            <a:avLst/>
          </a:prstGeom>
        </p:spPr>
      </p:pic>
      <p:pic>
        <p:nvPicPr>
          <p:cNvPr id="7" name="Picture 6">
            <a:extLst>
              <a:ext uri="{FF2B5EF4-FFF2-40B4-BE49-F238E27FC236}">
                <a16:creationId xmlns:a16="http://schemas.microsoft.com/office/drawing/2014/main" id="{9804B14C-B4FA-4857-B7FB-0E8CB8BAD1B1}"/>
              </a:ext>
            </a:extLst>
          </p:cNvPr>
          <p:cNvPicPr>
            <a:picLocks noChangeAspect="1"/>
          </p:cNvPicPr>
          <p:nvPr/>
        </p:nvPicPr>
        <p:blipFill>
          <a:blip r:embed="rId4"/>
          <a:stretch>
            <a:fillRect/>
          </a:stretch>
        </p:blipFill>
        <p:spPr>
          <a:xfrm>
            <a:off x="4375988" y="1781360"/>
            <a:ext cx="3052366" cy="2455838"/>
          </a:xfrm>
          <a:prstGeom prst="rect">
            <a:avLst/>
          </a:prstGeom>
        </p:spPr>
      </p:pic>
      <p:pic>
        <p:nvPicPr>
          <p:cNvPr id="6" name="Picture 5">
            <a:extLst>
              <a:ext uri="{FF2B5EF4-FFF2-40B4-BE49-F238E27FC236}">
                <a16:creationId xmlns:a16="http://schemas.microsoft.com/office/drawing/2014/main" id="{C2192E3E-242F-4C2B-9413-08DF7E503AC4}"/>
              </a:ext>
            </a:extLst>
          </p:cNvPr>
          <p:cNvPicPr>
            <a:picLocks noChangeAspect="1"/>
          </p:cNvPicPr>
          <p:nvPr/>
        </p:nvPicPr>
        <p:blipFill>
          <a:blip r:embed="rId5"/>
          <a:stretch>
            <a:fillRect/>
          </a:stretch>
        </p:blipFill>
        <p:spPr>
          <a:xfrm>
            <a:off x="7472373" y="1781360"/>
            <a:ext cx="3354114" cy="2455838"/>
          </a:xfrm>
          <a:prstGeom prst="rect">
            <a:avLst/>
          </a:prstGeom>
        </p:spPr>
      </p:pic>
      <p:sp>
        <p:nvSpPr>
          <p:cNvPr id="4" name="Content Placeholder 4">
            <a:extLst>
              <a:ext uri="{FF2B5EF4-FFF2-40B4-BE49-F238E27FC236}">
                <a16:creationId xmlns:a16="http://schemas.microsoft.com/office/drawing/2014/main" id="{9DF6B728-5DA7-4C45-89FD-45C38A85667A}"/>
              </a:ext>
            </a:extLst>
          </p:cNvPr>
          <p:cNvSpPr txBox="1">
            <a:spLocks/>
          </p:cNvSpPr>
          <p:nvPr/>
        </p:nvSpPr>
        <p:spPr>
          <a:xfrm>
            <a:off x="1022283" y="4437427"/>
            <a:ext cx="10382035" cy="1881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sz="1600" b="0" i="0" u="none" strike="noStrike" kern="1200" cap="none" spc="0" normalizeH="0" baseline="0" noProof="0">
                <a:ln>
                  <a:noFill/>
                </a:ln>
                <a:solidFill>
                  <a:prstClr val="black"/>
                </a:solidFill>
                <a:effectLst/>
                <a:uLnTx/>
                <a:uFillTx/>
                <a:latin typeface="Calibri" panose="020F0502020204030204"/>
                <a:ea typeface="+mn-ea"/>
                <a:cs typeface="+mn-cs"/>
              </a:rPr>
              <a:t>Three approaches presented in Study report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sz="1600" b="0" i="0" u="none" strike="noStrike" kern="1200" cap="none" spc="0" normalizeH="0" baseline="0" noProof="0">
                <a:ln>
                  <a:noFill/>
                </a:ln>
                <a:solidFill>
                  <a:prstClr val="black"/>
                </a:solidFill>
                <a:effectLst/>
                <a:uLnTx/>
                <a:uFillTx/>
                <a:latin typeface="Calibri" panose="020F0502020204030204"/>
                <a:ea typeface="+mn-ea"/>
                <a:cs typeface="+mn-cs"/>
              </a:rPr>
              <a:t>Additional analyses in response to FDA information requests: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en-US" sz="1600" b="0" i="0" u="none" strike="noStrike" kern="1200" cap="none" spc="0" normalizeH="0" baseline="0" noProof="0">
                <a:ln>
                  <a:noFill/>
                </a:ln>
                <a:solidFill>
                  <a:prstClr val="black"/>
                </a:solidFill>
                <a:effectLst/>
                <a:uLnTx/>
                <a:uFillTx/>
                <a:latin typeface="Calibri" panose="020F0502020204030204"/>
                <a:ea typeface="+mn-ea"/>
                <a:cs typeface="+mn-cs"/>
              </a:rPr>
              <a:t>removing the early posttransplant events in the tacrolimus IR + MMF exposure group (Klein &amp; Moeschberger)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en-US" sz="1600" b="0" i="0" u="none" strike="noStrike" kern="1200" cap="none" spc="0" normalizeH="0" baseline="0" noProof="0">
                <a:ln>
                  <a:noFill/>
                </a:ln>
                <a:solidFill>
                  <a:prstClr val="black"/>
                </a:solidFill>
                <a:effectLst/>
                <a:uLnTx/>
                <a:uFillTx/>
                <a:latin typeface="Calibri" panose="020F0502020204030204"/>
                <a:ea typeface="+mn-ea"/>
                <a:cs typeface="+mn-cs"/>
              </a:rPr>
              <a:t>setting the time at risk from the date of transplant (assuming no left truncation and no hospitalization) in all four immunosuppression regimen groups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1" lang="en-US" sz="1600" b="0" i="0" u="none" strike="noStrike" kern="1200" cap="none" spc="0" normalizeH="0" baseline="0" noProof="0">
                <a:ln>
                  <a:noFill/>
                </a:ln>
                <a:solidFill>
                  <a:prstClr val="black"/>
                </a:solidFill>
                <a:effectLst/>
                <a:uLnTx/>
                <a:uFillTx/>
                <a:latin typeface="Calibri" panose="020F0502020204030204"/>
                <a:ea typeface="+mn-ea"/>
                <a:cs typeface="+mn-cs"/>
              </a:rPr>
              <a:t>subgroup analysis to estimate the cumulative incidence rate of graft failure or death among adult and pediatric patients who had hospitalization greater than 7 days and 14 days using left truncation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sz="1600" b="0" i="0" u="none" strike="noStrike" kern="1200" cap="none" spc="0" normalizeH="0" baseline="0" noProof="0">
                <a:ln>
                  <a:noFill/>
                </a:ln>
                <a:solidFill>
                  <a:prstClr val="black"/>
                </a:solidFill>
                <a:effectLst/>
                <a:uLnTx/>
                <a:uFillTx/>
                <a:latin typeface="Calibri" panose="020F0502020204030204"/>
                <a:ea typeface="+mn-ea"/>
                <a:cs typeface="+mn-cs"/>
              </a:rPr>
              <a:t>Time from discharge selected for label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9B28BB04-3024-4DA1-9258-80FABD8021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028558"/>
      </p:ext>
    </p:extLst>
  </p:cSld>
  <p:clrMapOvr>
    <a:masterClrMapping/>
  </p:clrMapOvr>
  <mc:AlternateContent xmlns:mc="http://schemas.openxmlformats.org/markup-compatibility/2006" xmlns:p14="http://schemas.microsoft.com/office/powerpoint/2010/main">
    <mc:Choice Requires="p14">
      <p:transition spd="slow" p14:dur="2000" advTm="75873"/>
    </mc:Choice>
    <mc:Fallback xmlns="">
      <p:transition spd="slow" advTm="75873"/>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18E813-BAB4-42A7-85C5-F2CF761C0BA9}"/>
              </a:ext>
            </a:extLst>
          </p:cNvPr>
          <p:cNvSpPr>
            <a:spLocks noGrp="1"/>
          </p:cNvSpPr>
          <p:nvPr>
            <p:ph type="title"/>
          </p:nvPr>
        </p:nvSpPr>
        <p:spPr>
          <a:xfrm>
            <a:off x="1043931" y="502021"/>
            <a:ext cx="4959603" cy="802797"/>
          </a:xfrm>
        </p:spPr>
        <p:txBody>
          <a:bodyPr anchor="b">
            <a:normAutofit/>
          </a:bodyPr>
          <a:lstStyle/>
          <a:p>
            <a:r>
              <a:rPr lang="en-US" sz="4000" dirty="0"/>
              <a:t>Cox Modelling</a:t>
            </a:r>
          </a:p>
        </p:txBody>
      </p:sp>
      <p:sp>
        <p:nvSpPr>
          <p:cNvPr id="4" name="Content Placeholder 4">
            <a:extLst>
              <a:ext uri="{FF2B5EF4-FFF2-40B4-BE49-F238E27FC236}">
                <a16:creationId xmlns:a16="http://schemas.microsoft.com/office/drawing/2014/main" id="{79905A35-BCC3-4E4F-B0A7-F204E99381A5}"/>
              </a:ext>
            </a:extLst>
          </p:cNvPr>
          <p:cNvSpPr>
            <a:spLocks noGrp="1"/>
          </p:cNvSpPr>
          <p:nvPr>
            <p:ph idx="1"/>
          </p:nvPr>
        </p:nvSpPr>
        <p:spPr>
          <a:xfrm>
            <a:off x="1043931" y="1544792"/>
            <a:ext cx="5356869" cy="4671073"/>
          </a:xfrm>
        </p:spPr>
        <p:txBody>
          <a:bodyPr anchor="t">
            <a:normAutofit fontScale="92500" lnSpcReduction="10000"/>
          </a:bodyPr>
          <a:lstStyle/>
          <a:p>
            <a:r>
              <a:rPr lang="en-GB" sz="1700" dirty="0"/>
              <a:t>Cox proportional hazard models were used to compare exposure groups as well as to test for baseline characteristics associated with a greater risk of graft failure or death in adult lung Tx recipients</a:t>
            </a:r>
          </a:p>
          <a:p>
            <a:pPr lvl="1"/>
            <a:r>
              <a:rPr lang="en-GB" sz="1700" dirty="0"/>
              <a:t>The low number of events in the </a:t>
            </a:r>
            <a:r>
              <a:rPr lang="en-GB" sz="1700" dirty="0" err="1"/>
              <a:t>pediatric</a:t>
            </a:r>
            <a:r>
              <a:rPr lang="en-GB" sz="1700" dirty="0"/>
              <a:t> population precluded </a:t>
            </a:r>
            <a:r>
              <a:rPr lang="en-GB" sz="1700" dirty="0" err="1"/>
              <a:t>modeling</a:t>
            </a:r>
            <a:r>
              <a:rPr lang="en-GB" sz="1700" dirty="0"/>
              <a:t> analysis</a:t>
            </a:r>
          </a:p>
          <a:p>
            <a:r>
              <a:rPr lang="en-US" sz="1700" dirty="0"/>
              <a:t>TAC+MMF at discharge in lung Tx was associated with higher 1-year graft survival vs </a:t>
            </a:r>
            <a:r>
              <a:rPr lang="en-US" sz="1700" dirty="0" err="1"/>
              <a:t>CsA+MMF</a:t>
            </a:r>
            <a:r>
              <a:rPr lang="en-US" sz="1700" dirty="0"/>
              <a:t> and </a:t>
            </a:r>
            <a:r>
              <a:rPr lang="en-US" sz="1700" dirty="0" err="1"/>
              <a:t>CsA+AZA</a:t>
            </a:r>
            <a:endParaRPr lang="en-US" sz="1700" dirty="0"/>
          </a:p>
          <a:p>
            <a:r>
              <a:rPr lang="en-GB" sz="1700" dirty="0"/>
              <a:t>Factors associated with greater risk of GF or death on TAC IR+MMF:</a:t>
            </a:r>
          </a:p>
          <a:p>
            <a:pPr marL="457200" lvl="1" indent="0">
              <a:buNone/>
            </a:pPr>
            <a:r>
              <a:rPr lang="en-GB" sz="1500" dirty="0">
                <a:solidFill>
                  <a:schemeClr val="accent1">
                    <a:lumMod val="75000"/>
                  </a:schemeClr>
                </a:solidFill>
              </a:rPr>
              <a:t>Recipient age ≥65 years, single lung Tx, hospital stay &gt;24 days, BMI &lt;18.5 kg/m</a:t>
            </a:r>
            <a:r>
              <a:rPr lang="en-GB" sz="1500" baseline="30000" dirty="0">
                <a:solidFill>
                  <a:schemeClr val="accent1">
                    <a:lumMod val="75000"/>
                  </a:schemeClr>
                </a:solidFill>
              </a:rPr>
              <a:t>2</a:t>
            </a:r>
            <a:r>
              <a:rPr lang="en-GB" sz="1500" dirty="0">
                <a:solidFill>
                  <a:schemeClr val="accent1">
                    <a:lumMod val="75000"/>
                  </a:schemeClr>
                </a:solidFill>
              </a:rPr>
              <a:t>, serum creatinine ≥1.0 mg/dL, lung Tx in the 2006–2009 era, donor age ≥55 years, donor race (black)</a:t>
            </a:r>
          </a:p>
          <a:p>
            <a:r>
              <a:rPr lang="en-GB" sz="1700" dirty="0"/>
              <a:t>Factors associated with lower risk of death or GF on IRT+MMF:</a:t>
            </a:r>
          </a:p>
          <a:p>
            <a:pPr marL="457200" lvl="1" indent="0">
              <a:buNone/>
            </a:pPr>
            <a:r>
              <a:rPr lang="en-GB" sz="1500" dirty="0">
                <a:solidFill>
                  <a:schemeClr val="accent1">
                    <a:lumMod val="75000"/>
                  </a:schemeClr>
                </a:solidFill>
              </a:rPr>
              <a:t>Recipient age 35–49 years</a:t>
            </a:r>
            <a:br>
              <a:rPr lang="en-GB" sz="1500" dirty="0">
                <a:solidFill>
                  <a:schemeClr val="accent1">
                    <a:lumMod val="75000"/>
                  </a:schemeClr>
                </a:solidFill>
              </a:rPr>
            </a:br>
            <a:r>
              <a:rPr lang="en-GB" sz="1500" dirty="0">
                <a:solidFill>
                  <a:schemeClr val="accent1">
                    <a:lumMod val="75000"/>
                  </a:schemeClr>
                </a:solidFill>
              </a:rPr>
              <a:t>Double lung Tx</a:t>
            </a:r>
            <a:br>
              <a:rPr lang="en-GB" sz="1500" dirty="0">
                <a:solidFill>
                  <a:schemeClr val="accent1">
                    <a:lumMod val="75000"/>
                  </a:schemeClr>
                </a:solidFill>
              </a:rPr>
            </a:br>
            <a:r>
              <a:rPr lang="en-GB" sz="1500" dirty="0">
                <a:solidFill>
                  <a:schemeClr val="accent1">
                    <a:lumMod val="75000"/>
                  </a:schemeClr>
                </a:solidFill>
              </a:rPr>
              <a:t>Recipient race (black)</a:t>
            </a:r>
            <a:br>
              <a:rPr lang="en-GB" sz="1500" dirty="0">
                <a:solidFill>
                  <a:schemeClr val="accent1">
                    <a:lumMod val="75000"/>
                  </a:schemeClr>
                </a:solidFill>
              </a:rPr>
            </a:br>
            <a:r>
              <a:rPr lang="en-GB" sz="1500" dirty="0">
                <a:solidFill>
                  <a:schemeClr val="accent1">
                    <a:lumMod val="75000"/>
                  </a:schemeClr>
                </a:solidFill>
              </a:rPr>
              <a:t>Hospital stay ≤14 days</a:t>
            </a:r>
            <a:br>
              <a:rPr lang="en-GB" sz="1500" dirty="0">
                <a:solidFill>
                  <a:schemeClr val="accent1">
                    <a:lumMod val="75000"/>
                  </a:schemeClr>
                </a:solidFill>
              </a:rPr>
            </a:br>
            <a:r>
              <a:rPr lang="en-GB" sz="1500" dirty="0">
                <a:solidFill>
                  <a:schemeClr val="accent1">
                    <a:lumMod val="75000"/>
                  </a:schemeClr>
                </a:solidFill>
              </a:rPr>
              <a:t>Donor CMV-negative</a:t>
            </a:r>
          </a:p>
        </p:txBody>
      </p:sp>
      <p:pic>
        <p:nvPicPr>
          <p:cNvPr id="5" name="Picture 4">
            <a:extLst>
              <a:ext uri="{FF2B5EF4-FFF2-40B4-BE49-F238E27FC236}">
                <a16:creationId xmlns:a16="http://schemas.microsoft.com/office/drawing/2014/main" id="{46ACC716-541C-4599-B034-274B5B83A6AE}"/>
              </a:ext>
            </a:extLst>
          </p:cNvPr>
          <p:cNvPicPr>
            <a:picLocks noChangeAspect="1"/>
          </p:cNvPicPr>
          <p:nvPr/>
        </p:nvPicPr>
        <p:blipFill>
          <a:blip r:embed="rId3"/>
          <a:stretch>
            <a:fillRect/>
          </a:stretch>
        </p:blipFill>
        <p:spPr>
          <a:xfrm>
            <a:off x="6526321" y="2037950"/>
            <a:ext cx="5187144" cy="3345707"/>
          </a:xfrm>
          <a:prstGeom prst="rect">
            <a:avLst/>
          </a:prstGeom>
        </p:spPr>
      </p:pic>
      <p:sp>
        <p:nvSpPr>
          <p:cNvPr id="16"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429BD64-21B7-4D05-8FA2-3F7C677990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156375"/>
      </p:ext>
    </p:extLst>
  </p:cSld>
  <p:clrMapOvr>
    <a:masterClrMapping/>
  </p:clrMapOvr>
  <mc:AlternateContent xmlns:mc="http://schemas.openxmlformats.org/markup-compatibility/2006" xmlns:p14="http://schemas.microsoft.com/office/powerpoint/2010/main">
    <mc:Choice Requires="p14">
      <p:transition spd="slow" p14:dur="2000" advTm="88515"/>
    </mc:Choice>
    <mc:Fallback xmlns="">
      <p:transition spd="slow" advTm="88515"/>
    </mc:Fallback>
  </mc:AlternateContent>
  <p:extLst>
    <p:ext uri="{3A86A75C-4F4B-4683-9AE1-C65F6400EC91}">
      <p14:laserTraceLst xmlns:p14="http://schemas.microsoft.com/office/powerpoint/2010/main">
        <p14:tracePtLst>
          <p14:tracePt t="22907" x="26988" y="4329113"/>
          <p14:tracePt t="22917" x="55563" y="4346575"/>
          <p14:tracePt t="22923" x="100013" y="4373563"/>
          <p14:tracePt t="22932" x="165100" y="4419600"/>
          <p14:tracePt t="22941" x="265113" y="4483100"/>
          <p14:tracePt t="22948" x="420688" y="4538663"/>
          <p14:tracePt t="22956" x="574675" y="4648200"/>
          <p14:tracePt t="22982" x="1360488" y="5040313"/>
          <p14:tracePt t="22988" x="1644650" y="5186363"/>
          <p14:tracePt t="22995" x="2009775" y="5368925"/>
          <p14:tracePt t="23003" x="2438400" y="5607050"/>
          <p14:tracePt t="23013" x="2940050" y="5835650"/>
          <p14:tracePt t="23020" x="3297238" y="6008688"/>
          <p14:tracePt t="23031" x="3652838" y="6164263"/>
          <p14:tracePt t="23035" x="4073525" y="6327775"/>
          <p14:tracePt t="23048" x="4402138" y="6410325"/>
          <p14:tracePt t="23052" x="4730750" y="6473825"/>
          <p14:tracePt t="23059" x="4995863" y="6492875"/>
          <p14:tracePt t="23068" x="5178425" y="6502400"/>
          <p14:tracePt t="23075" x="5470525" y="6556375"/>
          <p14:tracePt t="23084" x="5680075" y="6592888"/>
          <p14:tracePt t="23091" x="5845175" y="6611938"/>
          <p14:tracePt t="23102" x="6008688" y="6638925"/>
          <p14:tracePt t="23107" x="6183313" y="6665913"/>
          <p14:tracePt t="23116" x="6310313" y="6692900"/>
          <p14:tracePt t="23124" x="6419850" y="6692900"/>
          <p14:tracePt t="23131" x="6492875" y="6711950"/>
          <p14:tracePt t="23139" x="6557963" y="6721475"/>
          <p14:tracePt t="23147" x="6611938" y="6721475"/>
          <p14:tracePt t="23156" x="6621463" y="6721475"/>
          <p14:tracePt t="23165" x="6638925" y="6721475"/>
          <p14:tracePt t="23171" x="6648450" y="6721475"/>
          <p14:tracePt t="23236" x="6684963" y="6721475"/>
          <p14:tracePt t="23245" x="6731000" y="6721475"/>
          <p14:tracePt t="23252" x="6794500" y="6721475"/>
          <p14:tracePt t="23260" x="6877050" y="6721475"/>
          <p14:tracePt t="23268" x="6986588" y="6721475"/>
          <p14:tracePt t="23275" x="7077075" y="6702425"/>
          <p14:tracePt t="23284" x="7242175" y="6702425"/>
          <p14:tracePt t="23291" x="7370763" y="6702425"/>
          <p14:tracePt t="23300" x="7497763" y="6702425"/>
          <p14:tracePt t="23308" x="7680325" y="6711950"/>
          <p14:tracePt t="23315" x="7808913" y="6711950"/>
          <p14:tracePt t="23327" x="7991475" y="6711950"/>
          <p14:tracePt t="23341" x="8210550" y="6711950"/>
          <p14:tracePt t="23349" x="8356600" y="6711950"/>
          <p14:tracePt t="23356" x="8539163" y="6702425"/>
          <p14:tracePt t="23364" x="8739188" y="6684963"/>
          <p14:tracePt t="23372" x="8904288" y="6638925"/>
          <p14:tracePt t="23381" x="9086850" y="6629400"/>
          <p14:tracePt t="23388" x="9315450" y="6611938"/>
          <p14:tracePt t="23396" x="9461500" y="6583363"/>
          <p14:tracePt t="23404" x="9625013" y="6565900"/>
          <p14:tracePt t="23413" x="9780588" y="6538913"/>
          <p14:tracePt t="23419" x="9945688" y="6519863"/>
          <p14:tracePt t="23430" x="10109200" y="6473825"/>
          <p14:tracePt t="23435" x="10247313" y="6419850"/>
          <p14:tracePt t="23447" x="10393363" y="6383338"/>
          <p14:tracePt t="23452" x="10474325" y="6319838"/>
          <p14:tracePt t="23460" x="10585450" y="6291263"/>
          <p14:tracePt t="23467" x="10675938" y="6218238"/>
          <p14:tracePt t="23475" x="10739438" y="6181725"/>
          <p14:tracePt t="23483" x="10775950" y="6137275"/>
          <p14:tracePt t="23492" x="10804525" y="6100763"/>
          <p14:tracePt t="23500" x="10831513" y="6054725"/>
          <p14:tracePt t="23509" x="10858500" y="6008688"/>
          <p14:tracePt t="23515" x="10895013" y="5962650"/>
          <p14:tracePt t="23524" x="10914063" y="5918200"/>
          <p14:tracePt t="23531" x="10931525" y="5872163"/>
          <p14:tracePt t="23540" x="10941050" y="5816600"/>
          <p14:tracePt t="23548" x="10950575" y="5770563"/>
          <p14:tracePt t="23555" x="10977563" y="5707063"/>
          <p14:tracePt t="23564" x="10977563" y="5653088"/>
          <p14:tracePt t="23571" x="10977563" y="5580063"/>
          <p14:tracePt t="23580" x="10987088" y="5514975"/>
          <p14:tracePt t="23588" x="10987088" y="5478463"/>
          <p14:tracePt t="23596" x="10987088" y="5434013"/>
          <p14:tracePt t="23603" x="10987088" y="5397500"/>
          <p14:tracePt t="23614" x="10987088" y="5368925"/>
          <p14:tracePt t="23619" x="10987088" y="5324475"/>
          <p14:tracePt t="23631" x="10977563" y="5268913"/>
          <p14:tracePt t="23635" x="10958513" y="5232400"/>
          <p14:tracePt t="23649" x="10922000" y="5186363"/>
          <p14:tracePt t="23652" x="10914063" y="5149850"/>
          <p14:tracePt t="23663" x="10858500" y="5095875"/>
          <p14:tracePt t="23667" x="10821988" y="5013325"/>
          <p14:tracePt t="23675" x="10785475" y="4967288"/>
          <p14:tracePt t="23684" x="10731500" y="4903788"/>
          <p14:tracePt t="23691" x="10666413" y="4803775"/>
          <p14:tracePt t="23699" x="10593388" y="4738688"/>
          <p14:tracePt t="23712" x="10539413" y="4657725"/>
          <p14:tracePt t="23716" x="10437813" y="4584700"/>
          <p14:tracePt t="23725" x="10320338" y="4511675"/>
          <p14:tracePt t="23732" x="10201275" y="4438650"/>
          <p14:tracePt t="23740" x="10109200" y="4392613"/>
          <p14:tracePt t="23749" x="9955213" y="4346575"/>
          <p14:tracePt t="23756" x="9826625" y="4319588"/>
          <p14:tracePt t="23765" x="9617075" y="4283075"/>
          <p14:tracePt t="23772" x="9471025" y="4256088"/>
          <p14:tracePt t="23781" x="9378950" y="4227513"/>
          <p14:tracePt t="23787" x="9223375" y="4219575"/>
          <p14:tracePt t="23797" x="9113838" y="4200525"/>
          <p14:tracePt t="23803" x="8967788" y="4200525"/>
          <p14:tracePt t="23813" x="8858250" y="4200525"/>
          <p14:tracePt t="23820" x="8731250" y="4200525"/>
          <p14:tracePt t="23830" x="8658225" y="4200525"/>
          <p14:tracePt t="23835" x="8512175" y="4200525"/>
          <p14:tracePt t="23847" x="8420100" y="4200525"/>
          <p14:tracePt t="23852" x="8293100" y="4200525"/>
          <p14:tracePt t="23862" x="8164513" y="4210050"/>
          <p14:tracePt t="23868" x="8035925" y="4210050"/>
          <p14:tracePt t="23875" x="7945438" y="4219575"/>
          <p14:tracePt t="23884" x="7862888" y="4237038"/>
          <p14:tracePt t="23891" x="7762875" y="4292600"/>
          <p14:tracePt t="23899" x="7680325" y="4329113"/>
          <p14:tracePt t="23907" x="7580313" y="4402138"/>
          <p14:tracePt t="23916" x="7488238" y="4446588"/>
          <p14:tracePt t="23924" x="7407275" y="4511675"/>
          <p14:tracePt t="23933" x="7288213" y="4584700"/>
          <p14:tracePt t="23939" x="7186613" y="4657725"/>
          <p14:tracePt t="23948" x="7096125" y="4748213"/>
          <p14:tracePt t="23955" x="7013575" y="4830763"/>
          <p14:tracePt t="23978" x="6821488" y="5032375"/>
          <p14:tracePt t="23982" x="6731000" y="5168900"/>
          <p14:tracePt t="23987" x="6630988" y="5287963"/>
          <p14:tracePt t="23997" x="6538913" y="5378450"/>
          <p14:tracePt t="24003" x="6502400" y="5451475"/>
          <p14:tracePt t="24013" x="6446838" y="5524500"/>
          <p14:tracePt t="24019" x="6419850" y="5616575"/>
          <p14:tracePt t="24029" x="6419850" y="5689600"/>
          <p14:tracePt t="24036" x="6410325" y="5753100"/>
          <p14:tracePt t="24047" x="6410325" y="5826125"/>
          <p14:tracePt t="24051" x="6410325" y="5918200"/>
          <p14:tracePt t="24061" x="6429375" y="6018213"/>
          <p14:tracePt t="24067" x="6483350" y="6118225"/>
          <p14:tracePt t="24075" x="6575425" y="6237288"/>
          <p14:tracePt t="24084" x="6675438" y="6337300"/>
          <p14:tracePt t="24092" x="6850063" y="6429375"/>
          <p14:tracePt t="24100" x="7023100" y="6492875"/>
          <p14:tracePt t="24108" x="7169150" y="6519863"/>
          <p14:tracePt t="24115" x="7334250" y="6538913"/>
          <p14:tracePt t="24123" x="7534275" y="6538913"/>
          <p14:tracePt t="24132" x="7753350" y="6538913"/>
          <p14:tracePt t="24139" x="7918450" y="6546850"/>
          <p14:tracePt t="24147" x="8137525" y="6546850"/>
          <p14:tracePt t="24155" x="8301038" y="6546850"/>
          <p14:tracePt t="24164" x="8566150" y="6492875"/>
          <p14:tracePt t="24171" x="8804275" y="6473825"/>
          <p14:tracePt t="24180" x="9077325" y="6356350"/>
          <p14:tracePt t="24188" x="9342438" y="6283325"/>
          <p14:tracePt t="24196" x="9571038" y="6210300"/>
          <p14:tracePt t="24204" x="9744075" y="6137275"/>
          <p14:tracePt t="24214" x="9926638" y="6100763"/>
          <p14:tracePt t="24219" x="10036175" y="6064250"/>
          <p14:tracePt t="24231" x="10155238" y="6018213"/>
          <p14:tracePt t="24235" x="10237788" y="5981700"/>
          <p14:tracePt t="24246" x="10328275" y="5935663"/>
          <p14:tracePt t="24252" x="10364788" y="5908675"/>
          <p14:tracePt t="24261" x="10393363" y="5872163"/>
          <p14:tracePt t="24267" x="10429875" y="5826125"/>
          <p14:tracePt t="24276" x="10456863" y="5762625"/>
          <p14:tracePt t="24284" x="10493375" y="5697538"/>
          <p14:tracePt t="24292" x="10529888" y="5653088"/>
          <p14:tracePt t="24300" x="10556875" y="5551488"/>
          <p14:tracePt t="24307" x="10585450" y="5497513"/>
          <p14:tracePt t="24316" x="10593388" y="5478463"/>
          <p14:tracePt t="24323" x="10621963" y="5405438"/>
          <p14:tracePt t="24332" x="10658475" y="5324475"/>
          <p14:tracePt t="24340" x="10666413" y="5241925"/>
          <p14:tracePt t="24349" x="10685463" y="5168900"/>
          <p14:tracePt t="24356" x="10702925" y="5105400"/>
          <p14:tracePt t="24364" x="10721975" y="5068888"/>
          <p14:tracePt t="24372" x="10721975" y="5003800"/>
          <p14:tracePt t="24381" x="10721975" y="4967288"/>
          <p14:tracePt t="24387" x="10721975" y="4913313"/>
          <p14:tracePt t="24397" x="10702925" y="4811713"/>
          <p14:tracePt t="24403" x="10675938" y="4721225"/>
          <p14:tracePt t="24413" x="10629900" y="4638675"/>
          <p14:tracePt t="24419" x="10575925" y="4538663"/>
          <p14:tracePt t="24430" x="10474325" y="4456113"/>
          <p14:tracePt t="24435" x="10374313" y="4383088"/>
          <p14:tracePt t="24446" x="10201275" y="4319588"/>
          <p14:tracePt t="24451" x="10072688" y="4256088"/>
          <p14:tracePt t="24461" x="9955213" y="4219575"/>
          <p14:tracePt t="24469" x="9826625" y="4191000"/>
          <p14:tracePt t="24475" x="9726613" y="4173538"/>
          <p14:tracePt t="24483" x="9671050" y="4173538"/>
          <p14:tracePt t="24492" x="9617075" y="4173538"/>
          <p14:tracePt t="24500" x="9561513" y="4173538"/>
          <p14:tracePt t="24507" x="9515475" y="4191000"/>
          <p14:tracePt t="24515" x="9471025" y="4200525"/>
          <p14:tracePt t="24523" x="9442450" y="4200525"/>
          <p14:tracePt t="24556" x="9434513" y="4200525"/>
          <p14:tracePt t="31711" x="9434513" y="4237038"/>
          <p14:tracePt t="31716" x="9434513" y="4264025"/>
          <p14:tracePt t="31726" x="9434513" y="4273550"/>
          <p14:tracePt t="31732" x="9434513" y="4300538"/>
          <p14:tracePt t="31740" x="9434513" y="4310063"/>
          <p14:tracePt t="31748" x="9442450" y="4319588"/>
          <p14:tracePt t="31756" x="9442450" y="4356100"/>
          <p14:tracePt t="31763" x="9451975" y="4365625"/>
          <p14:tracePt t="31772" x="9451975" y="4392613"/>
          <p14:tracePt t="31780" x="9451975" y="4419600"/>
          <p14:tracePt t="31787" x="9461500" y="4456113"/>
          <p14:tracePt t="31796" x="9478963" y="4511675"/>
          <p14:tracePt t="31803" x="9478963" y="4538663"/>
          <p14:tracePt t="31811" x="9478963" y="4584700"/>
          <p14:tracePt t="31819" x="9498013" y="4621213"/>
          <p14:tracePt t="31828" x="9498013" y="4675188"/>
          <p14:tracePt t="31835" x="9507538" y="4721225"/>
          <p14:tracePt t="31844" x="9507538" y="4757738"/>
          <p14:tracePt t="31851" x="9515475" y="4803775"/>
          <p14:tracePt t="31863" x="9525000" y="4830763"/>
          <p14:tracePt t="31867" x="9544050" y="4848225"/>
          <p14:tracePt t="31884" x="9561513" y="4876800"/>
          <p14:tracePt t="31894" x="9571038" y="4894263"/>
          <p14:tracePt t="31899" x="9588500" y="4913313"/>
          <p14:tracePt t="31911" x="9625013" y="4940300"/>
          <p14:tracePt t="31916" x="9644063" y="4959350"/>
          <p14:tracePt t="31925" x="9671050" y="4986338"/>
          <p14:tracePt t="31932" x="9690100" y="5003800"/>
          <p14:tracePt t="31939" x="9734550" y="5022850"/>
          <p14:tracePt t="31949" x="9780588" y="5049838"/>
          <p14:tracePt t="31956" x="9863138" y="5068888"/>
          <p14:tracePt t="31976" x="9963150" y="5132388"/>
          <p14:tracePt t="31979" x="10064750" y="5168900"/>
          <p14:tracePt t="31988" x="10191750" y="5214938"/>
          <p14:tracePt t="31996" x="10274300" y="5214938"/>
          <p14:tracePt t="32003" x="10328275" y="5241925"/>
          <p14:tracePt t="32012" x="10420350" y="5241925"/>
          <p14:tracePt t="32019" x="10502900" y="5241925"/>
          <p14:tracePt t="32028" x="10575925" y="5241925"/>
          <p14:tracePt t="32036" x="10629900" y="5241925"/>
          <p14:tracePt t="32044" x="10685463" y="5241925"/>
          <p14:tracePt t="32053" x="10731500" y="5241925"/>
          <p14:tracePt t="32060" x="10768013" y="5241925"/>
          <p14:tracePt t="32068" x="10821988" y="5241925"/>
          <p14:tracePt t="32077" x="10885488" y="5241925"/>
          <p14:tracePt t="32083" x="10914063" y="5241925"/>
          <p14:tracePt t="32093" x="10941050" y="5241925"/>
          <p14:tracePt t="32100" x="10968038" y="5241925"/>
          <p14:tracePt t="32110" x="10977563" y="5241925"/>
          <p14:tracePt t="32116" x="10987088" y="5241925"/>
          <p14:tracePt t="32431" x="11077575" y="5268913"/>
          <p14:tracePt t="32437" x="11242675" y="5305425"/>
          <p14:tracePt t="32449" x="11388725" y="5332413"/>
          <p14:tracePt t="32451" x="11471275" y="5368925"/>
          <p14:tracePt t="32461" x="11617325" y="5414963"/>
          <p14:tracePt t="32467" x="11717338" y="5441950"/>
          <p14:tracePt t="32477" x="11807825" y="5470525"/>
          <p14:tracePt t="32483" x="11872913" y="5470525"/>
          <p14:tracePt t="32494" x="11899900" y="5470525"/>
          <p14:tracePt t="32499" x="11917363" y="5470525"/>
          <p14:tracePt t="87507" x="11909425" y="4949825"/>
          <p14:tracePt t="87515" x="11909425" y="4575175"/>
          <p14:tracePt t="87524" x="11890375" y="4264025"/>
          <p14:tracePt t="87531" x="11890375" y="3963988"/>
          <p14:tracePt t="87541" x="11890375" y="3670300"/>
          <p14:tracePt t="87547" x="11844338" y="3351213"/>
          <p14:tracePt t="87558" x="11807825" y="2959100"/>
          <p14:tracePt t="87564" x="11734800" y="2565400"/>
          <p14:tracePt t="87573" x="11617325" y="2090738"/>
          <p14:tracePt t="87580" x="11515725" y="1752600"/>
          <p14:tracePt t="87589" x="11296650" y="1314450"/>
          <p14:tracePt t="87595" x="11104563" y="895350"/>
          <p14:tracePt t="87603" x="10868025" y="457200"/>
          <p14:tracePt t="87611" x="10639425" y="92075"/>
          <p14:tracePt t="87916" x="4210050" y="82550"/>
          <p14:tracePt t="87925" x="3835400" y="82550"/>
          <p14:tracePt t="87931" x="3387725" y="82550"/>
          <p14:tracePt t="87942" x="3068638" y="46038"/>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A93F-5A14-40BB-816E-08812566A642}"/>
              </a:ext>
            </a:extLst>
          </p:cNvPr>
          <p:cNvSpPr>
            <a:spLocks noGrp="1"/>
          </p:cNvSpPr>
          <p:nvPr>
            <p:ph type="title"/>
          </p:nvPr>
        </p:nvSpPr>
        <p:spPr>
          <a:xfrm>
            <a:off x="952714" y="428833"/>
            <a:ext cx="9688296" cy="679507"/>
          </a:xfrm>
        </p:spPr>
        <p:txBody>
          <a:bodyPr anchor="b">
            <a:normAutofit/>
          </a:bodyPr>
          <a:lstStyle/>
          <a:p>
            <a:r>
              <a:rPr lang="en-US" sz="4000" dirty="0"/>
              <a:t>Data Completeness &amp; Cleanliness</a:t>
            </a:r>
          </a:p>
        </p:txBody>
      </p:sp>
      <p:sp>
        <p:nvSpPr>
          <p:cNvPr id="9" name="Content Placeholder 3">
            <a:extLst>
              <a:ext uri="{FF2B5EF4-FFF2-40B4-BE49-F238E27FC236}">
                <a16:creationId xmlns:a16="http://schemas.microsoft.com/office/drawing/2014/main" id="{4AD57995-4CFD-4DE2-9AD0-583517ABA079}"/>
              </a:ext>
            </a:extLst>
          </p:cNvPr>
          <p:cNvSpPr>
            <a:spLocks noGrp="1"/>
          </p:cNvSpPr>
          <p:nvPr>
            <p:ph idx="1"/>
          </p:nvPr>
        </p:nvSpPr>
        <p:spPr>
          <a:xfrm>
            <a:off x="557764" y="1427349"/>
            <a:ext cx="4959604" cy="4691239"/>
          </a:xfrm>
        </p:spPr>
        <p:txBody>
          <a:bodyPr anchor="t">
            <a:normAutofit lnSpcReduction="10000"/>
          </a:bodyPr>
          <a:lstStyle/>
          <a:p>
            <a:r>
              <a:rPr lang="en-US" sz="1800" dirty="0"/>
              <a:t>Confidence in complete ascertainment for primary endpoint</a:t>
            </a:r>
          </a:p>
          <a:p>
            <a:r>
              <a:rPr lang="en-US" sz="1800" dirty="0"/>
              <a:t>For secondary outcomes somewhat less confidence</a:t>
            </a:r>
          </a:p>
          <a:p>
            <a:r>
              <a:rPr lang="en-US" sz="1800" dirty="0"/>
              <a:t>To assess impact of missingness:</a:t>
            </a:r>
          </a:p>
          <a:p>
            <a:pPr lvl="1">
              <a:buFontTx/>
              <a:buChar char="-"/>
            </a:pPr>
            <a:r>
              <a:rPr lang="en-US" sz="1800" dirty="0"/>
              <a:t>Summarized Data Availability at </a:t>
            </a:r>
            <a:r>
              <a:rPr lang="es-ES" sz="1800" dirty="0"/>
              <a:t>at 1y, 2y, and 3y </a:t>
            </a:r>
            <a:r>
              <a:rPr lang="es-ES" sz="1800" dirty="0" err="1"/>
              <a:t>Post-transplant</a:t>
            </a:r>
            <a:r>
              <a:rPr lang="es-ES" sz="1800" dirty="0"/>
              <a:t> </a:t>
            </a:r>
            <a:r>
              <a:rPr lang="en-US" sz="1800" dirty="0"/>
              <a:t>based on forms submitted</a:t>
            </a:r>
          </a:p>
          <a:p>
            <a:pPr lvl="1">
              <a:buFontTx/>
              <a:buChar char="-"/>
            </a:pPr>
            <a:r>
              <a:rPr lang="en-US" sz="1800" dirty="0"/>
              <a:t>A patient still in follow-up may have a form that submitted with a given outcome missing or indicated as “unknown”. A tabulation by endpoint was provided to quantify this missingness.</a:t>
            </a:r>
          </a:p>
          <a:p>
            <a:pPr lvl="1">
              <a:buFontTx/>
              <a:buChar char="-"/>
            </a:pPr>
            <a:r>
              <a:rPr lang="en-US" sz="1800" dirty="0"/>
              <a:t>In sensitivity analyses of efficacy endpoints, we considered loss to follow-up an event and included in a composite</a:t>
            </a:r>
          </a:p>
          <a:p>
            <a:r>
              <a:rPr lang="en-US" sz="1800" dirty="0"/>
              <a:t>Handled covariates as categorical variables</a:t>
            </a:r>
          </a:p>
        </p:txBody>
      </p:sp>
      <p:pic>
        <p:nvPicPr>
          <p:cNvPr id="17" name="Picture 16">
            <a:extLst>
              <a:ext uri="{FF2B5EF4-FFF2-40B4-BE49-F238E27FC236}">
                <a16:creationId xmlns:a16="http://schemas.microsoft.com/office/drawing/2014/main" id="{997DD46B-4BC1-4777-88EF-EE91EA9638AE}"/>
              </a:ext>
            </a:extLst>
          </p:cNvPr>
          <p:cNvPicPr>
            <a:picLocks noChangeAspect="1"/>
          </p:cNvPicPr>
          <p:nvPr/>
        </p:nvPicPr>
        <p:blipFill>
          <a:blip r:embed="rId3"/>
          <a:stretch>
            <a:fillRect/>
          </a:stretch>
        </p:blipFill>
        <p:spPr>
          <a:xfrm>
            <a:off x="7685184" y="4122467"/>
            <a:ext cx="4191855" cy="1996121"/>
          </a:xfrm>
          <a:prstGeom prst="rect">
            <a:avLst/>
          </a:prstGeom>
        </p:spPr>
      </p:pic>
      <p:pic>
        <p:nvPicPr>
          <p:cNvPr id="22" name="Picture 21">
            <a:extLst>
              <a:ext uri="{FF2B5EF4-FFF2-40B4-BE49-F238E27FC236}">
                <a16:creationId xmlns:a16="http://schemas.microsoft.com/office/drawing/2014/main" id="{7500F1AE-5841-460F-AA1A-67FD15E3AB4E}"/>
              </a:ext>
            </a:extLst>
          </p:cNvPr>
          <p:cNvPicPr>
            <a:picLocks noChangeAspect="1"/>
          </p:cNvPicPr>
          <p:nvPr/>
        </p:nvPicPr>
        <p:blipFill>
          <a:blip r:embed="rId4"/>
          <a:stretch>
            <a:fillRect/>
          </a:stretch>
        </p:blipFill>
        <p:spPr>
          <a:xfrm>
            <a:off x="7903824" y="666595"/>
            <a:ext cx="4251569" cy="3321714"/>
          </a:xfrm>
          <a:prstGeom prst="rect">
            <a:avLst/>
          </a:prstGeom>
        </p:spPr>
      </p:pic>
      <p:sp>
        <p:nvSpPr>
          <p:cNvPr id="23" name="TextBox 22">
            <a:extLst>
              <a:ext uri="{FF2B5EF4-FFF2-40B4-BE49-F238E27FC236}">
                <a16:creationId xmlns:a16="http://schemas.microsoft.com/office/drawing/2014/main" id="{853A88B4-5DF4-4318-8322-C42A852B6A74}"/>
              </a:ext>
            </a:extLst>
          </p:cNvPr>
          <p:cNvSpPr txBox="1"/>
          <p:nvPr/>
        </p:nvSpPr>
        <p:spPr>
          <a:xfrm>
            <a:off x="5796862" y="1427349"/>
            <a:ext cx="1888322" cy="4344779"/>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Analyses of change in immuno-suppressive regimen limited to one year due to incomplete reporting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Discharge on day of transplant not plausible</a:t>
            </a:r>
          </a:p>
        </p:txBody>
      </p:sp>
      <p:sp>
        <p:nvSpPr>
          <p:cNvPr id="3" name="Slide Number Placeholder 2">
            <a:extLst>
              <a:ext uri="{FF2B5EF4-FFF2-40B4-BE49-F238E27FC236}">
                <a16:creationId xmlns:a16="http://schemas.microsoft.com/office/drawing/2014/main" id="{5B430B5F-7D40-439D-BC88-1EC9EF27DE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92AC2C-5693-4AEC-BB60-598E59F60AF1}"/>
              </a:ext>
            </a:extLst>
          </p:cNvPr>
          <p:cNvSpPr txBox="1"/>
          <p:nvPr/>
        </p:nvSpPr>
        <p:spPr>
          <a:xfrm>
            <a:off x="9239045" y="6087607"/>
            <a:ext cx="14863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rPr>
              <a:t>(Total cohort)</a:t>
            </a:r>
            <a:endParaRPr kumimoji="1"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61FE64F-2FF2-4D3E-A1BD-ECAA18530618}"/>
              </a:ext>
            </a:extLst>
          </p:cNvPr>
          <p:cNvSpPr txBox="1"/>
          <p:nvPr/>
        </p:nvSpPr>
        <p:spPr>
          <a:xfrm>
            <a:off x="10783114" y="6087607"/>
            <a:ext cx="11991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1"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Tac+MMF</a:t>
            </a:r>
            <a:r>
              <a:rPr kumimoji="1"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1"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198952"/>
      </p:ext>
    </p:extLst>
  </p:cSld>
  <p:clrMapOvr>
    <a:masterClrMapping/>
  </p:clrMapOvr>
  <mc:AlternateContent xmlns:mc="http://schemas.openxmlformats.org/markup-compatibility/2006" xmlns:p14="http://schemas.microsoft.com/office/powerpoint/2010/main">
    <mc:Choice Requires="p14">
      <p:transition spd="slow" p14:dur="2000" advTm="143241"/>
    </mc:Choice>
    <mc:Fallback xmlns="">
      <p:transition spd="slow" advTm="143241"/>
    </mc:Fallback>
  </mc:AlternateContent>
  <p:extLst>
    <p:ext uri="{3A86A75C-4F4B-4683-9AE1-C65F6400EC91}">
      <p14:laserTraceLst xmlns:p14="http://schemas.microsoft.com/office/powerpoint/2010/main">
        <p14:tracePtLst>
          <p14:tracePt t="35199" x="136525" y="5314950"/>
          <p14:tracePt t="35208" x="219075" y="5287963"/>
          <p14:tracePt t="35217" x="282575" y="5214938"/>
          <p14:tracePt t="35223" x="355600" y="5168900"/>
          <p14:tracePt t="35234" x="420688" y="5095875"/>
          <p14:tracePt t="35240" x="501650" y="5032375"/>
          <p14:tracePt t="35249" x="538163" y="4967288"/>
          <p14:tracePt t="35256" x="566738" y="4930775"/>
          <p14:tracePt t="35266" x="584200" y="4913313"/>
          <p14:tracePt t="35271" x="593725" y="4884738"/>
          <p14:tracePt t="35280" x="603250" y="4876800"/>
          <p14:tracePt t="35296" x="611188" y="4857750"/>
          <p14:tracePt t="35304" x="620713" y="4857750"/>
          <p14:tracePt t="35312" x="620713" y="4848225"/>
          <p14:tracePt t="35320" x="630238" y="4848225"/>
          <p14:tracePt t="35336" x="639763" y="4840288"/>
          <p14:tracePt t="35353" x="647700" y="4840288"/>
          <p14:tracePt t="35417" x="657225" y="4922838"/>
          <p14:tracePt t="35426" x="676275" y="5003800"/>
          <p14:tracePt t="35434" x="684213" y="5076825"/>
          <p14:tracePt t="35441" x="693738" y="5095875"/>
          <p14:tracePt t="35449" x="703263" y="5132388"/>
          <p14:tracePt t="35456" x="703263" y="5141913"/>
          <p14:tracePt t="35463" x="712788" y="5141913"/>
          <p14:tracePt t="47961" x="603250" y="5095875"/>
          <p14:tracePt t="47968" x="557213" y="5076825"/>
          <p14:tracePt t="47975" x="511175" y="5022850"/>
          <p14:tracePt t="47991" x="511175" y="5013325"/>
          <p14:tracePt t="48008" x="511175" y="5003800"/>
          <p14:tracePt t="48072" x="630238" y="4884738"/>
          <p14:tracePt t="48080" x="858838" y="4730750"/>
          <p14:tracePt t="48088" x="1141413" y="4565650"/>
          <p14:tracePt t="48096" x="1452563" y="4438650"/>
          <p14:tracePt t="48105" x="1863725" y="4329113"/>
          <p14:tracePt t="48112" x="2273300" y="4219575"/>
          <p14:tracePt t="48120" x="2620963" y="4064000"/>
          <p14:tracePt t="48129" x="3187700" y="3881438"/>
          <p14:tracePt t="48139" x="3671888" y="3706813"/>
          <p14:tracePt t="48158" x="4932363" y="3397250"/>
          <p14:tracePt t="48163" x="5680075" y="3314700"/>
          <p14:tracePt t="48168" x="6300788" y="3214688"/>
          <p14:tracePt t="48176" x="6831013" y="3168650"/>
          <p14:tracePt t="48186" x="7434263" y="3141663"/>
          <p14:tracePt t="48193" x="7743825" y="3122613"/>
          <p14:tracePt t="48202" x="8035925" y="3122613"/>
          <p14:tracePt t="48208" x="8228013" y="3159125"/>
          <p14:tracePt t="48216" x="8393113" y="3178175"/>
          <p14:tracePt t="48224" x="8556625" y="3205163"/>
          <p14:tracePt t="48232" x="8675688" y="3251200"/>
          <p14:tracePt t="48240" x="8821738" y="3297238"/>
          <p14:tracePt t="48248" x="8959850" y="3351213"/>
          <p14:tracePt t="48256" x="9086850" y="3424238"/>
          <p14:tracePt t="48265" x="9205913" y="3470275"/>
          <p14:tracePt t="48272" x="9305925" y="3524250"/>
          <p14:tracePt t="48280" x="9369425" y="3552825"/>
          <p14:tracePt t="48288" x="9434513" y="3606800"/>
          <p14:tracePt t="48297" x="9451975" y="3633788"/>
          <p14:tracePt t="48304" x="9498013" y="3652838"/>
          <p14:tracePt t="48314" x="9525000" y="3689350"/>
          <p14:tracePt t="48323" x="9534525" y="3716338"/>
          <p14:tracePt t="48339" x="9580563" y="3779838"/>
          <p14:tracePt t="48348" x="9598025" y="3808413"/>
          <p14:tracePt t="48352" x="9644063" y="3835400"/>
          <p14:tracePt t="48368" x="9671050" y="3852863"/>
          <p14:tracePt t="48376" x="9707563" y="3852863"/>
          <p14:tracePt t="48383" x="9744075" y="3862388"/>
          <p14:tracePt t="48392" x="9809163" y="3871913"/>
          <p14:tracePt t="48400" x="9845675" y="3871913"/>
          <p14:tracePt t="48408" x="9863138" y="3871913"/>
          <p14:tracePt t="48416" x="9890125" y="3871913"/>
          <p14:tracePt t="48423" x="9926638" y="3844925"/>
          <p14:tracePt t="48432" x="9945688" y="3798888"/>
          <p14:tracePt t="48440" x="9955213" y="3779838"/>
          <p14:tracePt t="48448" x="9991725" y="3743325"/>
          <p14:tracePt t="48456" x="10009188" y="3716338"/>
          <p14:tracePt t="48464" x="10036175" y="3706813"/>
          <p14:tracePt t="48472" x="10055225" y="3689350"/>
          <p14:tracePt t="48480" x="10091738" y="3679825"/>
          <p14:tracePt t="48488" x="10109200" y="3670300"/>
          <p14:tracePt t="48497" x="10137775" y="3643313"/>
          <p14:tracePt t="48503" x="10164763" y="3643313"/>
          <p14:tracePt t="48512" x="10210800" y="3625850"/>
          <p14:tracePt t="48520" x="10255250" y="3606800"/>
          <p14:tracePt t="48530" x="10356850" y="3560763"/>
          <p14:tracePt t="48536" x="10437813" y="3506788"/>
          <p14:tracePt t="48546" x="10556875" y="3433763"/>
          <p14:tracePt t="48552" x="10675938" y="3341688"/>
          <p14:tracePt t="48561" x="10775950" y="3187700"/>
          <p14:tracePt t="48569" x="10885488" y="3049588"/>
          <p14:tracePt t="48577" x="10995025" y="2894013"/>
          <p14:tracePt t="48584" x="11077575" y="2794000"/>
          <p14:tracePt t="48591" x="11123613" y="2703513"/>
          <p14:tracePt t="48600" x="11177588" y="2620963"/>
          <p14:tracePt t="48607" x="11196638" y="2501900"/>
          <p14:tracePt t="48616" x="11223625" y="2374900"/>
          <p14:tracePt t="48623" x="11223625" y="2228850"/>
          <p14:tracePt t="48632" x="11223625" y="2100263"/>
          <p14:tracePt t="48640" x="11223625" y="1973263"/>
          <p14:tracePt t="48647" x="11187113" y="1854200"/>
          <p14:tracePt t="48656" x="11160125" y="1762125"/>
          <p14:tracePt t="48664" x="11114088" y="1643063"/>
          <p14:tracePt t="48672" x="11077575" y="1533525"/>
          <p14:tracePt t="48681" x="11004550" y="1416050"/>
          <p14:tracePt t="48688" x="10895013" y="1323975"/>
          <p14:tracePt t="48697" x="10831513" y="1277938"/>
          <p14:tracePt t="48703" x="10702925" y="1214438"/>
          <p14:tracePt t="48713" x="10566400" y="1168400"/>
          <p14:tracePt t="48719" x="10401300" y="1123950"/>
          <p14:tracePt t="48729" x="10228263" y="1077913"/>
          <p14:tracePt t="48736" x="10009188" y="1058863"/>
          <p14:tracePt t="48749" x="9809163" y="1058863"/>
          <p14:tracePt t="48751" x="9561513" y="1058863"/>
          <p14:tracePt t="48779" x="8794750" y="1104900"/>
          <p14:tracePt t="48783" x="8539163" y="1141413"/>
          <p14:tracePt t="48791" x="8356600" y="1160463"/>
          <p14:tracePt t="48800" x="8108950" y="1223963"/>
          <p14:tracePt t="48809" x="7926388" y="1260475"/>
          <p14:tracePt t="48820" x="7772400" y="1350963"/>
          <p14:tracePt t="48831" x="7643813" y="1443038"/>
          <p14:tracePt t="48835" x="7507288" y="1543050"/>
          <p14:tracePt t="48840" x="7361238" y="1671638"/>
          <p14:tracePt t="48848" x="7278688" y="1771650"/>
          <p14:tracePt t="48856" x="7205663" y="1890713"/>
          <p14:tracePt t="48864" x="7086600" y="2063750"/>
          <p14:tracePt t="48872" x="7004050" y="2265363"/>
          <p14:tracePt t="48880" x="6959600" y="2455863"/>
          <p14:tracePt t="48888" x="6931025" y="2657475"/>
          <p14:tracePt t="48897" x="6913563" y="2894013"/>
          <p14:tracePt t="48903" x="6913563" y="3095625"/>
          <p14:tracePt t="48913" x="6931025" y="3241675"/>
          <p14:tracePt t="48923" x="6996113" y="3378200"/>
          <p14:tracePt t="48938" x="7259638" y="3670300"/>
          <p14:tracePt t="48949" x="7378700" y="3798888"/>
          <p14:tracePt t="48952" x="7580313" y="3898900"/>
          <p14:tracePt t="48963" x="7716838" y="3935413"/>
          <p14:tracePt t="48967" x="7999413" y="3971925"/>
          <p14:tracePt t="48977" x="8228013" y="3971925"/>
          <p14:tracePt t="48983" x="8447088" y="3971925"/>
          <p14:tracePt t="48992" x="8675688" y="3971925"/>
          <p14:tracePt t="49000" x="8996363" y="3944938"/>
          <p14:tracePt t="49007" x="9315450" y="3908425"/>
          <p14:tracePt t="49016" x="9607550" y="3825875"/>
          <p14:tracePt t="49024" x="9772650" y="3762375"/>
          <p14:tracePt t="49032" x="9926638" y="3706813"/>
          <p14:tracePt t="49039" x="10009188" y="3633788"/>
          <p14:tracePt t="49048" x="10109200" y="3533775"/>
          <p14:tracePt t="49056" x="10182225" y="3433763"/>
          <p14:tracePt t="49063" x="10228263" y="3333750"/>
          <p14:tracePt t="49072" x="10237788" y="3260725"/>
          <p14:tracePt t="49080" x="10264775" y="3159125"/>
          <p14:tracePt t="49092" x="10274300" y="3114675"/>
          <p14:tracePt t="49107" x="10274300" y="3059113"/>
          <p14:tracePt t="49112" x="10274300" y="3041650"/>
          <p14:tracePt t="49132" x="10274300" y="3022600"/>
          <p14:tracePt t="78226" x="10064750" y="3268663"/>
          <p14:tracePt t="78232" x="9863138" y="3597275"/>
          <p14:tracePt t="78240" x="9617075" y="3944938"/>
          <p14:tracePt t="78249" x="9424988" y="4237038"/>
          <p14:tracePt t="78256" x="9232900" y="4538663"/>
          <p14:tracePt t="78265" x="9077325" y="4794250"/>
          <p14:tracePt t="78271" x="8913813" y="5086350"/>
          <p14:tracePt t="78280" x="8794750" y="5268913"/>
          <p14:tracePt t="78287" x="8694738" y="5441950"/>
          <p14:tracePt t="78296" x="8648700" y="5580063"/>
          <p14:tracePt t="78304" x="8575675" y="5697538"/>
          <p14:tracePt t="78312" x="8512175" y="5762625"/>
          <p14:tracePt t="78320" x="8456613" y="5816600"/>
          <p14:tracePt t="78327" x="8439150" y="5862638"/>
          <p14:tracePt t="78336" x="8429625" y="5881688"/>
          <p14:tracePt t="78362" x="8420100" y="5889625"/>
          <p14:tracePt t="78431" x="8310563" y="6072188"/>
          <p14:tracePt t="78439" x="8220075" y="6191250"/>
          <p14:tracePt t="78447" x="8118475" y="6310313"/>
          <p14:tracePt t="78456" x="7962900" y="6437313"/>
          <p14:tracePt t="78464" x="7772400" y="6556375"/>
          <p14:tracePt t="78472" x="7507288" y="6648450"/>
          <p14:tracePt t="78480" x="7334250" y="6684963"/>
          <p14:tracePt t="78488" x="7150100" y="6692900"/>
          <p14:tracePt t="78496" x="6959600" y="6692900"/>
          <p14:tracePt t="78504" x="6675438" y="6684963"/>
          <p14:tracePt t="78511" x="6283325" y="6648450"/>
          <p14:tracePt t="78520" x="5972175" y="6602413"/>
          <p14:tracePt t="78531" x="5507038" y="6538913"/>
          <p14:tracePt t="78545" x="4621213" y="6327775"/>
          <p14:tracePt t="78554" x="4273550" y="6200775"/>
          <p14:tracePt t="78560" x="3990975" y="6054725"/>
          <p14:tracePt t="78569" x="3808413" y="5935663"/>
          <p14:tracePt t="78576" x="3652838" y="5881688"/>
          <p14:tracePt t="78587" x="3533775" y="5789613"/>
          <p14:tracePt t="78591" x="3489325" y="5726113"/>
          <p14:tracePt t="78602" x="3460750" y="5689600"/>
          <p14:tracePt t="78609" x="3452813" y="5670550"/>
          <p14:tracePt t="78620" x="3452813" y="5661025"/>
          <p14:tracePt t="78840" x="3452813" y="5716588"/>
          <p14:tracePt t="78850" x="3460750" y="5780088"/>
          <p14:tracePt t="78855" x="3470275" y="5816600"/>
          <p14:tracePt t="78863" x="3489325" y="5881688"/>
          <p14:tracePt t="78871" x="3506788" y="5926138"/>
          <p14:tracePt t="78880" x="3506788" y="5962650"/>
          <p14:tracePt t="78887" x="3506788" y="5991225"/>
          <p14:tracePt t="78895" x="3506788" y="6018213"/>
          <p14:tracePt t="78903" x="3506788" y="6027738"/>
          <p14:tracePt t="78920" x="3506788" y="6035675"/>
          <p14:tracePt t="97409" x="3625850" y="5862638"/>
          <p14:tracePt t="97416" x="3698875" y="5799138"/>
          <p14:tracePt t="97425" x="3781425" y="5753100"/>
          <p14:tracePt t="97432" x="3825875" y="5734050"/>
          <p14:tracePt t="97440" x="3862388" y="5726113"/>
          <p14:tracePt t="97449" x="3954463" y="5726113"/>
          <p14:tracePt t="97456" x="4073525" y="5762625"/>
          <p14:tracePt t="97465" x="4210050" y="5835650"/>
          <p14:tracePt t="97472" x="4429125" y="5918200"/>
          <p14:tracePt t="97481" x="4694238" y="6018213"/>
          <p14:tracePt t="97488" x="5005388" y="6137275"/>
          <p14:tracePt t="97500" x="5297488" y="6191250"/>
          <p14:tracePt t="97504" x="5561013" y="6273800"/>
          <p14:tracePt t="97512" x="5881688" y="6327775"/>
          <p14:tracePt t="97519" x="6419850" y="6400800"/>
          <p14:tracePt t="97530" x="6821488" y="6473825"/>
          <p14:tracePt t="97536" x="7215188" y="6538913"/>
          <p14:tracePt t="97547" x="7597775" y="6583363"/>
          <p14:tracePt t="97551" x="7999413" y="6665913"/>
          <p14:tracePt t="97561" x="8483600" y="6784975"/>
          <p14:tracePt t="97752" x="10702925" y="6765925"/>
          <p14:tracePt t="97761" x="10804525" y="6711950"/>
          <p14:tracePt t="97768" x="10877550" y="6638925"/>
          <p14:tracePt t="97775" x="10977563" y="6556375"/>
          <p14:tracePt t="97783" x="11041063" y="6492875"/>
          <p14:tracePt t="97791" x="11060113" y="6456363"/>
          <p14:tracePt t="97799" x="11104563" y="6410325"/>
          <p14:tracePt t="97807" x="11141075" y="6383338"/>
          <p14:tracePt t="97816" x="11177588" y="6327775"/>
          <p14:tracePt t="97824" x="11242675" y="6264275"/>
          <p14:tracePt t="97831" x="11250613" y="6218238"/>
          <p14:tracePt t="97839" x="11315700" y="6127750"/>
          <p14:tracePt t="97848" x="11352213" y="6045200"/>
          <p14:tracePt t="97856" x="11369675" y="5999163"/>
          <p14:tracePt t="97865" x="11406188" y="5945188"/>
          <p14:tracePt t="97871" x="11425238" y="5889625"/>
          <p14:tracePt t="97881" x="11434763" y="5843588"/>
          <p14:tracePt t="97888" x="11434763" y="5789613"/>
          <p14:tracePt t="97898" x="11442700" y="5762625"/>
          <p14:tracePt t="97904" x="11442700" y="5716588"/>
          <p14:tracePt t="97919" x="11442700" y="5653088"/>
          <p14:tracePt t="97929" x="11442700" y="5607050"/>
          <p14:tracePt t="97935" x="11442700" y="5580063"/>
          <p14:tracePt t="97949" x="11442700" y="5551488"/>
          <p14:tracePt t="97952" x="11442700" y="5534025"/>
          <p14:tracePt t="97961" x="11434763" y="5514975"/>
          <p14:tracePt t="97967" x="11434763" y="5470525"/>
          <p14:tracePt t="97976" x="11415713" y="5441950"/>
          <p14:tracePt t="97983" x="11398250" y="5434013"/>
          <p14:tracePt t="97991" x="11388725" y="5414963"/>
          <p14:tracePt t="98003" x="11360150" y="5378450"/>
          <p14:tracePt t="98017" x="11352213" y="5368925"/>
          <p14:tracePt t="98025" x="11333163" y="5360988"/>
          <p14:tracePt t="98032" x="11333163" y="5351463"/>
          <p14:tracePt t="98040" x="11323638" y="5351463"/>
          <p14:tracePt t="98072" x="11323638" y="5332413"/>
          <p14:tracePt t="98087" x="11315700" y="5324475"/>
          <p14:tracePt t="98104" x="11296650" y="5314950"/>
          <p14:tracePt t="98112" x="11279188" y="5305425"/>
          <p14:tracePt t="98119" x="11260138" y="5305425"/>
          <p14:tracePt t="98130" x="11250613" y="5287963"/>
          <p14:tracePt t="98138" x="11233150" y="5278438"/>
          <p14:tracePt t="98157" x="11214100" y="5268913"/>
          <p14:tracePt t="98280" x="11206163" y="5222875"/>
          <p14:tracePt t="98288" x="11160125" y="5178425"/>
          <p14:tracePt t="98297" x="11133138" y="5113338"/>
          <p14:tracePt t="98304" x="11096625" y="5068888"/>
          <p14:tracePt t="98314" x="11060113" y="5003800"/>
          <p14:tracePt t="98322" x="11050588" y="4940300"/>
          <p14:tracePt t="98328" x="11023600" y="4876800"/>
          <p14:tracePt t="98335" x="10987088" y="4830763"/>
          <p14:tracePt t="98346" x="10950575" y="4767263"/>
          <p14:tracePt t="98352" x="10895013" y="4684713"/>
          <p14:tracePt t="98361" x="10858500" y="4621213"/>
          <p14:tracePt t="98368" x="10812463" y="4556125"/>
          <p14:tracePt t="98375" x="10775950" y="4492625"/>
          <p14:tracePt t="98384" x="10712450" y="4456113"/>
          <p14:tracePt t="98391" x="10694988" y="4410075"/>
          <p14:tracePt t="98399" x="10658475" y="4392613"/>
          <p14:tracePt t="98407" x="10629900" y="4365625"/>
          <p14:tracePt t="98415" x="10602913" y="4346575"/>
          <p14:tracePt t="98423" x="10585450" y="4337050"/>
          <p14:tracePt t="98431" x="10575925" y="4329113"/>
          <p14:tracePt t="98439" x="10556875" y="4310063"/>
          <p14:tracePt t="98448" x="10520363" y="4292600"/>
          <p14:tracePt t="98455" x="10483850" y="4273550"/>
          <p14:tracePt t="98463" x="10420350" y="4246563"/>
          <p14:tracePt t="98471" x="10356850" y="4210050"/>
          <p14:tracePt t="98480" x="10291763" y="4183063"/>
          <p14:tracePt t="98487" x="10218738" y="4183063"/>
          <p14:tracePt t="98496" x="10091738" y="4154488"/>
          <p14:tracePt t="98503" x="9991725" y="4137025"/>
          <p14:tracePt t="98512" x="9863138" y="4110038"/>
          <p14:tracePt t="98519" x="9772650" y="4100513"/>
          <p14:tracePt t="98531" x="9634538" y="4081463"/>
          <p14:tracePt t="98535" x="9507538" y="4081463"/>
          <p14:tracePt t="98546" x="9351963" y="4081463"/>
          <p14:tracePt t="98551" x="9196388" y="4073525"/>
          <p14:tracePt t="98563" x="9023350" y="4054475"/>
          <p14:tracePt t="98567" x="8858250" y="4054475"/>
          <p14:tracePt t="98577" x="8675688" y="4027488"/>
          <p14:tracePt t="98583" x="8420100" y="4008438"/>
          <p14:tracePt t="98591" x="8237538" y="4008438"/>
          <p14:tracePt t="98599" x="8091488" y="4008438"/>
          <p14:tracePt t="98608" x="7926388" y="3990975"/>
          <p14:tracePt t="98616" x="7799388" y="3971925"/>
          <p14:tracePt t="98624" x="7670800" y="3963988"/>
          <p14:tracePt t="98631" x="7524750" y="3963988"/>
          <p14:tracePt t="98640" x="7378700" y="3944938"/>
          <p14:tracePt t="98648" x="7215188" y="3944938"/>
          <p14:tracePt t="98655" x="7032625" y="3944938"/>
          <p14:tracePt t="98663" x="6940550" y="3944938"/>
          <p14:tracePt t="98671" x="6821488" y="3954463"/>
          <p14:tracePt t="98680" x="6675438" y="3963988"/>
          <p14:tracePt t="98688" x="6565900" y="4000500"/>
          <p14:tracePt t="98698" x="6429375" y="4037013"/>
          <p14:tracePt t="98703" x="6356350" y="4064000"/>
          <p14:tracePt t="98714" x="6292850" y="4090988"/>
          <p14:tracePt t="98720" x="6210300" y="4146550"/>
          <p14:tracePt t="98730" x="6091238" y="4219575"/>
          <p14:tracePt t="98738" x="6008688" y="4292600"/>
          <p14:tracePt t="98754" x="5854700" y="4475163"/>
          <p14:tracePt t="98764" x="5799138" y="4556125"/>
          <p14:tracePt t="98768" x="5708650" y="4675188"/>
          <p14:tracePt t="98779" x="5616575" y="4811713"/>
          <p14:tracePt t="98784" x="5553075" y="4949825"/>
          <p14:tracePt t="98798" x="5516563" y="5059363"/>
          <p14:tracePt t="98806" x="5451475" y="5195888"/>
          <p14:tracePt t="98812" x="5414963" y="5305425"/>
          <p14:tracePt t="98818" x="5378450" y="5461000"/>
          <p14:tracePt t="98823" x="5351463" y="5588000"/>
          <p14:tracePt t="98831" x="5341938" y="5716588"/>
          <p14:tracePt t="98839" x="5341938" y="5843588"/>
          <p14:tracePt t="98847" x="5341938" y="5954713"/>
          <p14:tracePt t="98855" x="5397500" y="6072188"/>
          <p14:tracePt t="98863" x="5424488" y="6173788"/>
          <p14:tracePt t="98871" x="5480050" y="6254750"/>
          <p14:tracePt t="98881" x="5534025" y="6300788"/>
          <p14:tracePt t="98890" x="5597525" y="6373813"/>
          <p14:tracePt t="98913" x="5991225" y="6575425"/>
          <p14:tracePt t="98930" x="6118225" y="6638925"/>
          <p14:tracePt t="98935" x="6292850" y="6684963"/>
          <p14:tracePt t="98947" x="6475413" y="6729413"/>
          <p14:tracePt t="98951" x="6638925" y="6757988"/>
          <p14:tracePt t="98963" x="6821488" y="6784975"/>
          <p14:tracePt t="98968" x="6986588" y="6802438"/>
          <p14:tracePt t="98976" x="7150100" y="6821488"/>
          <p14:tracePt t="98984" x="7334250" y="6821488"/>
          <p14:tracePt t="98991" x="7461250" y="6821488"/>
          <p14:tracePt t="98999" x="7570788" y="6802438"/>
          <p14:tracePt t="99008" x="7680325" y="6802438"/>
          <p14:tracePt t="99015" x="7762875" y="6784975"/>
          <p14:tracePt t="99024" x="7835900" y="6775450"/>
          <p14:tracePt t="99031" x="7889875" y="6775450"/>
          <p14:tracePt t="99039" x="7908925" y="6775450"/>
          <p14:tracePt t="99047" x="7954963" y="6775450"/>
          <p14:tracePt t="118601" x="8183563" y="6510338"/>
          <p14:tracePt t="118637" x="8393113" y="6319838"/>
          <p14:tracePt t="118644" x="8429625" y="6319838"/>
          <p14:tracePt t="118647" x="8447088" y="6319838"/>
          <p14:tracePt t="118658" x="8466138" y="6364288"/>
          <p14:tracePt t="118665" x="8548688" y="6419850"/>
          <p14:tracePt t="118672" x="8639175" y="6538913"/>
          <p14:tracePt t="118679" x="8758238" y="6638925"/>
          <p14:tracePt t="118689" x="8840788" y="6729413"/>
          <p14:tracePt t="118695" x="8977313" y="6848475"/>
          <p14:tracePt t="118863" x="11671300" y="6446838"/>
          <p14:tracePt t="118871" x="11717338" y="6273800"/>
          <p14:tracePt t="118879" x="11744325" y="6145213"/>
          <p14:tracePt t="118901" x="11753850" y="5889625"/>
          <p14:tracePt t="118908" x="11753850" y="5780088"/>
          <p14:tracePt t="118911" x="11753850" y="5670550"/>
          <p14:tracePt t="118920" x="11744325" y="5607050"/>
          <p14:tracePt t="118931" x="11717338" y="5534025"/>
          <p14:tracePt t="118938" x="11690350" y="5470525"/>
          <p14:tracePt t="118944" x="11671300" y="5434013"/>
          <p14:tracePt t="118951" x="11671300" y="5397500"/>
          <p14:tracePt t="118959" x="11653838" y="5378450"/>
          <p14:tracePt t="118967" x="11634788" y="5332413"/>
          <p14:tracePt t="118978" x="11588750" y="5295900"/>
          <p14:tracePt t="118983" x="11571288" y="5287963"/>
          <p14:tracePt t="118992" x="11525250" y="5241925"/>
          <p14:tracePt t="119000" x="11479213" y="5222875"/>
          <p14:tracePt t="119009" x="11434763" y="5214938"/>
          <p14:tracePt t="119016" x="11379200" y="5195888"/>
          <p14:tracePt t="119026" x="11333163" y="5178425"/>
          <p14:tracePt t="119031" x="11279188" y="5159375"/>
          <p14:tracePt t="119044" x="11177588" y="5149850"/>
          <p14:tracePt t="119047" x="11141075" y="5149850"/>
          <p14:tracePt t="119057" x="11068050" y="5149850"/>
          <p14:tracePt t="119066" x="10958513" y="5149850"/>
          <p14:tracePt t="119081" x="10795000" y="5149850"/>
          <p14:tracePt t="119090" x="10721975" y="5149850"/>
          <p14:tracePt t="119096" x="10658475" y="5141913"/>
          <p14:tracePt t="119107" x="10629900" y="5141913"/>
          <p14:tracePt t="119111" x="10585450" y="5132388"/>
          <p14:tracePt t="119122" x="10575925" y="5105400"/>
          <p14:tracePt t="119127" x="10566400" y="5086350"/>
          <p14:tracePt t="119137" x="10556875" y="5086350"/>
          <p14:tracePt t="119154" x="10539413" y="4995863"/>
          <p14:tracePt t="119168" x="10520363" y="4894263"/>
          <p14:tracePt t="119194" x="10466388" y="4721225"/>
          <p14:tracePt t="119199" x="10456863" y="4675188"/>
          <p14:tracePt t="119218" x="10437813" y="4592638"/>
          <p14:tracePt t="119223" x="10420350" y="4556125"/>
          <p14:tracePt t="119231" x="10410825" y="4538663"/>
          <p14:tracePt t="119240" x="10401300" y="4519613"/>
          <p14:tracePt t="121192" x="10320338" y="4438650"/>
          <p14:tracePt t="121199" x="10274300" y="4429125"/>
          <p14:tracePt t="121207" x="10228263" y="4402138"/>
          <p14:tracePt t="121215" x="10137775" y="4402138"/>
          <p14:tracePt t="121223" x="10064750" y="4402138"/>
          <p14:tracePt t="121231" x="9991725" y="4402138"/>
          <p14:tracePt t="121240" x="9926638" y="4402138"/>
          <p14:tracePt t="121247" x="9817100" y="4402138"/>
          <p14:tracePt t="121255" x="9780588" y="4410075"/>
          <p14:tracePt t="121263" x="9717088" y="4419600"/>
          <p14:tracePt t="121275" x="9644063" y="4429125"/>
          <p14:tracePt t="121279" x="9580563" y="4475163"/>
          <p14:tracePt t="121299" x="9451975" y="4519613"/>
          <p14:tracePt t="121310" x="9405938" y="4556125"/>
          <p14:tracePt t="121312" x="9324975" y="4592638"/>
          <p14:tracePt t="121328" x="9259888" y="4621213"/>
          <p14:tracePt t="121339" x="9186863" y="4657725"/>
          <p14:tracePt t="121343" x="9105900" y="4711700"/>
          <p14:tracePt t="121353" x="9013825" y="4784725"/>
          <p14:tracePt t="121359" x="8950325" y="4840288"/>
          <p14:tracePt t="121367" x="8885238" y="4903788"/>
          <p14:tracePt t="121375" x="8804275" y="4976813"/>
          <p14:tracePt t="121384" x="8758238" y="5040313"/>
          <p14:tracePt t="121392" x="8712200" y="5105400"/>
          <p14:tracePt t="121399" x="8685213" y="5149850"/>
          <p14:tracePt t="121408" x="8675688" y="5232400"/>
          <p14:tracePt t="121415" x="8666163" y="5268913"/>
          <p14:tracePt t="121423" x="8639175" y="5332413"/>
          <p14:tracePt t="121431" x="8621713" y="5424488"/>
          <p14:tracePt t="121439" x="8621713" y="5534025"/>
          <p14:tracePt t="121447" x="8621713" y="5624513"/>
          <p14:tracePt t="121455" x="8648700" y="5743575"/>
          <p14:tracePt t="121463" x="8675688" y="5835650"/>
          <p14:tracePt t="121472" x="8712200" y="5954713"/>
          <p14:tracePt t="121479" x="8767763" y="6035675"/>
          <p14:tracePt t="121489" x="8821738" y="6118225"/>
          <p14:tracePt t="121496" x="8904288" y="6191250"/>
          <p14:tracePt t="121505" x="8986838" y="6227763"/>
          <p14:tracePt t="121513" x="9069388" y="6273800"/>
          <p14:tracePt t="121521" x="9178925" y="6283325"/>
          <p14:tracePt t="121530" x="9288463" y="6283325"/>
          <p14:tracePt t="121548" x="9561513" y="6283325"/>
          <p14:tracePt t="121558" x="9726613" y="6283325"/>
          <p14:tracePt t="121560" x="9872663" y="6283325"/>
          <p14:tracePt t="121570" x="10072688" y="6283325"/>
          <p14:tracePt t="121576" x="10218738" y="6283325"/>
          <p14:tracePt t="121584" x="10310813" y="6283325"/>
          <p14:tracePt t="121591" x="10437813" y="6283325"/>
          <p14:tracePt t="121601" x="10529888" y="6283325"/>
          <p14:tracePt t="121607" x="10658475" y="6273800"/>
          <p14:tracePt t="121617" x="10775950" y="6264275"/>
          <p14:tracePt t="121623" x="10885488" y="6246813"/>
          <p14:tracePt t="121633" x="10977563" y="6218238"/>
          <p14:tracePt t="121639" x="11060113" y="6200775"/>
          <p14:tracePt t="121647" x="11077575" y="6200775"/>
          <p14:tracePt t="121656" x="11077575" y="6191250"/>
          <p14:tracePt t="121663" x="11087100" y="6191250"/>
          <p14:tracePt t="121759" x="11014075" y="6118225"/>
          <p14:tracePt t="121776" x="10904538" y="6081713"/>
          <p14:tracePt t="121784" x="10768013" y="5999163"/>
          <p14:tracePt t="121791" x="10612438" y="5926138"/>
          <p14:tracePt t="121799" x="10493375" y="5872163"/>
          <p14:tracePt t="121807" x="10374313" y="5780088"/>
          <p14:tracePt t="121815" x="10291763" y="5707063"/>
          <p14:tracePt t="121823" x="10191750" y="5653088"/>
          <p14:tracePt t="121832" x="10128250" y="5597525"/>
          <p14:tracePt t="121841" x="10082213" y="5561013"/>
          <p14:tracePt t="121847" x="10036175" y="5524500"/>
          <p14:tracePt t="121856" x="9999663" y="5507038"/>
          <p14:tracePt t="121863" x="9972675" y="5487988"/>
          <p14:tracePt t="121871" x="9955213" y="5461000"/>
          <p14:tracePt t="121879" x="9936163" y="5451475"/>
          <p14:tracePt t="121889" x="9926638" y="5451475"/>
          <p14:tracePt t="121895" x="9926638" y="5441950"/>
          <p14:tracePt t="122592" x="9882188" y="5387975"/>
          <p14:tracePt t="122601" x="9836150" y="5351463"/>
          <p14:tracePt t="122607" x="9753600" y="5278438"/>
          <p14:tracePt t="122616" x="9707563" y="5259388"/>
          <p14:tracePt t="122623" x="9625013" y="5186363"/>
          <p14:tracePt t="122631" x="9561513" y="5149850"/>
          <p14:tracePt t="122639" x="9498013" y="5095875"/>
          <p14:tracePt t="122647" x="9424988" y="5059363"/>
          <p14:tracePt t="122655" x="9361488" y="5003800"/>
          <p14:tracePt t="122663" x="9296400" y="4967288"/>
          <p14:tracePt t="122671" x="9251950" y="4930775"/>
          <p14:tracePt t="122679" x="9223375" y="4913313"/>
          <p14:tracePt t="122688" x="9205913" y="4894263"/>
          <p14:tracePt t="142168" x="9434513" y="5122863"/>
          <p14:tracePt t="142182" x="9617075" y="5241925"/>
          <p14:tracePt t="142184" x="9836150" y="5368925"/>
          <p14:tracePt t="142198" x="10009188" y="5451475"/>
          <p14:tracePt t="142199" x="10247313" y="5514975"/>
          <p14:tracePt t="142207" x="10401300" y="5588000"/>
          <p14:tracePt t="142215" x="10566400" y="5634038"/>
          <p14:tracePt t="142223" x="10694988" y="5634038"/>
          <p14:tracePt t="142232" x="10821988" y="5634038"/>
          <p14:tracePt t="142240" x="10922000" y="5607050"/>
          <p14:tracePt t="142247" x="11023600" y="5514975"/>
          <p14:tracePt t="142255" x="11123613" y="5434013"/>
          <p14:tracePt t="142264" x="11177588" y="5368925"/>
          <p14:tracePt t="142271" x="11250613" y="5278438"/>
          <p14:tracePt t="142280" x="11269663" y="5222875"/>
          <p14:tracePt t="142287" x="11269663" y="5122863"/>
          <p14:tracePt t="142298" x="11287125" y="5032375"/>
          <p14:tracePt t="142303" x="11287125" y="4940300"/>
          <p14:tracePt t="142315" x="11287125" y="4848225"/>
          <p14:tracePt t="142319" x="11287125" y="4721225"/>
          <p14:tracePt t="142330" x="11279188" y="4611688"/>
          <p14:tracePt t="142335" x="11269663" y="4465638"/>
          <p14:tracePt t="142343" x="11206163" y="4310063"/>
          <p14:tracePt t="142351" x="11160125" y="4127500"/>
          <p14:tracePt t="142359" x="11050588" y="3881438"/>
          <p14:tracePt t="142367" x="10968038" y="3670300"/>
          <p14:tracePt t="142376" x="10831513" y="3424238"/>
          <p14:tracePt t="142383" x="10621963" y="3151188"/>
          <p14:tracePt t="142391" x="10283825" y="2767013"/>
          <p14:tracePt t="142400" x="9899650" y="2309813"/>
          <p14:tracePt t="142407" x="9498013" y="1844675"/>
          <p14:tracePt t="142416" x="9105900" y="1479550"/>
          <p14:tracePt t="142423" x="8575675" y="1114425"/>
          <p14:tracePt t="142431" x="8137525" y="812800"/>
          <p14:tracePt t="142439" x="7689850" y="547688"/>
          <p14:tracePt t="142448" x="7113588" y="228600"/>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876D4B-2272-4BD9-9B45-4849C711E9B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Results in Clinical Studies section of Prescribing Information</a:t>
            </a:r>
            <a:endParaRPr lang="en-GB" sz="4000">
              <a:solidFill>
                <a:srgbClr val="FFFFFF"/>
              </a:solidFill>
            </a:endParaRPr>
          </a:p>
        </p:txBody>
      </p:sp>
      <p:sp>
        <p:nvSpPr>
          <p:cNvPr id="5" name="Content Placeholder 4">
            <a:extLst>
              <a:ext uri="{FF2B5EF4-FFF2-40B4-BE49-F238E27FC236}">
                <a16:creationId xmlns:a16="http://schemas.microsoft.com/office/drawing/2014/main" id="{0C28EB16-1839-423F-ADE8-1CB2E620E8A8}"/>
              </a:ext>
            </a:extLst>
          </p:cNvPr>
          <p:cNvSpPr>
            <a:spLocks noGrp="1"/>
          </p:cNvSpPr>
          <p:nvPr>
            <p:ph idx="1"/>
          </p:nvPr>
        </p:nvSpPr>
        <p:spPr>
          <a:xfrm>
            <a:off x="4581727" y="649480"/>
            <a:ext cx="3025303" cy="5546047"/>
          </a:xfrm>
        </p:spPr>
        <p:txBody>
          <a:bodyPr anchor="ctr">
            <a:normAutofit/>
          </a:bodyPr>
          <a:lstStyle/>
          <a:p>
            <a:endParaRPr lang="en-US" sz="2000" b="0"/>
          </a:p>
          <a:p>
            <a:endParaRPr lang="en-US" sz="2000"/>
          </a:p>
          <a:p>
            <a:endParaRPr lang="en-US" sz="2000" b="0"/>
          </a:p>
          <a:p>
            <a:endParaRPr lang="en-US" sz="2000"/>
          </a:p>
          <a:p>
            <a:endParaRPr lang="en-US" sz="2000" b="0"/>
          </a:p>
          <a:p>
            <a:endParaRPr lang="en-US" sz="2000"/>
          </a:p>
          <a:p>
            <a:endParaRPr lang="en-US" sz="2000" b="0"/>
          </a:p>
          <a:p>
            <a:endParaRPr lang="en-US" sz="2000"/>
          </a:p>
          <a:p>
            <a:endParaRPr lang="en-US" sz="2000" b="0"/>
          </a:p>
          <a:p>
            <a:endParaRPr lang="en-US" sz="2000"/>
          </a:p>
          <a:p>
            <a:endParaRPr lang="en-US" sz="2000" b="0"/>
          </a:p>
          <a:p>
            <a:endParaRPr lang="en-GB" sz="2000" b="0"/>
          </a:p>
        </p:txBody>
      </p:sp>
      <p:pic>
        <p:nvPicPr>
          <p:cNvPr id="8" name="Picture 7">
            <a:extLst>
              <a:ext uri="{FF2B5EF4-FFF2-40B4-BE49-F238E27FC236}">
                <a16:creationId xmlns:a16="http://schemas.microsoft.com/office/drawing/2014/main" id="{7F9F23E2-E552-4DD1-9E19-D289575528B4}"/>
              </a:ext>
            </a:extLst>
          </p:cNvPr>
          <p:cNvPicPr>
            <a:picLocks noChangeAspect="1"/>
          </p:cNvPicPr>
          <p:nvPr/>
        </p:nvPicPr>
        <p:blipFill>
          <a:blip r:embed="rId4"/>
          <a:stretch>
            <a:fillRect/>
          </a:stretch>
        </p:blipFill>
        <p:spPr>
          <a:xfrm>
            <a:off x="4370985" y="1919344"/>
            <a:ext cx="7602405" cy="2128673"/>
          </a:xfrm>
          <a:prstGeom prst="rect">
            <a:avLst/>
          </a:prstGeom>
        </p:spPr>
      </p:pic>
      <p:sp>
        <p:nvSpPr>
          <p:cNvPr id="4" name="Slide Number Placeholder 3">
            <a:extLst>
              <a:ext uri="{FF2B5EF4-FFF2-40B4-BE49-F238E27FC236}">
                <a16:creationId xmlns:a16="http://schemas.microsoft.com/office/drawing/2014/main" id="{DC55CC73-D8D9-4975-A1D0-D01FDE15DE00}"/>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D6CC2E5-4271-49F5-99A3-B68E2A9EA865}" type="slidenum">
              <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9" name="Content Placeholder 4">
            <a:extLst>
              <a:ext uri="{FF2B5EF4-FFF2-40B4-BE49-F238E27FC236}">
                <a16:creationId xmlns:a16="http://schemas.microsoft.com/office/drawing/2014/main" id="{B53B04EB-B3A3-4A92-B41F-660E8FEB93BB}"/>
              </a:ext>
            </a:extLst>
          </p:cNvPr>
          <p:cNvSpPr txBox="1">
            <a:spLocks/>
          </p:cNvSpPr>
          <p:nvPr/>
        </p:nvSpPr>
        <p:spPr>
          <a:xfrm>
            <a:off x="93920" y="4865413"/>
            <a:ext cx="11825177" cy="1693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F2369AA-15D1-4951-A046-BCAC109E0E71}"/>
              </a:ext>
            </a:extLst>
          </p:cNvPr>
          <p:cNvCxnSpPr>
            <a:cxnSpLocks/>
          </p:cNvCxnSpPr>
          <p:nvPr/>
        </p:nvCxnSpPr>
        <p:spPr>
          <a:xfrm flipV="1">
            <a:off x="6601766" y="3418861"/>
            <a:ext cx="5102553" cy="202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F408E0-E6D1-4C76-9E8A-E76F4F620BC2}"/>
              </a:ext>
            </a:extLst>
          </p:cNvPr>
          <p:cNvCxnSpPr>
            <a:cxnSpLocks/>
          </p:cNvCxnSpPr>
          <p:nvPr/>
        </p:nvCxnSpPr>
        <p:spPr>
          <a:xfrm>
            <a:off x="8912888" y="3823949"/>
            <a:ext cx="2880821"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1A3C-E7AF-4567-94F4-2AD56D6FAF17}"/>
              </a:ext>
            </a:extLst>
          </p:cNvPr>
          <p:cNvCxnSpPr>
            <a:cxnSpLocks/>
          </p:cNvCxnSpPr>
          <p:nvPr/>
        </p:nvCxnSpPr>
        <p:spPr>
          <a:xfrm>
            <a:off x="4454914" y="4048017"/>
            <a:ext cx="29607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A1BC-35DB-4716-88B9-1F57BD831ADC}"/>
              </a:ext>
            </a:extLst>
          </p:cNvPr>
          <p:cNvCxnSpPr>
            <a:cxnSpLocks/>
          </p:cNvCxnSpPr>
          <p:nvPr/>
        </p:nvCxnSpPr>
        <p:spPr>
          <a:xfrm>
            <a:off x="5391814" y="3617612"/>
            <a:ext cx="10869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BDAFA9-4747-447D-892C-63F2B228BC51}"/>
              </a:ext>
            </a:extLst>
          </p:cNvPr>
          <p:cNvCxnSpPr>
            <a:cxnSpLocks/>
          </p:cNvCxnSpPr>
          <p:nvPr/>
        </p:nvCxnSpPr>
        <p:spPr>
          <a:xfrm>
            <a:off x="9232806" y="3006914"/>
            <a:ext cx="785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53332"/>
      </p:ext>
    </p:extLst>
  </p:cSld>
  <p:clrMapOvr>
    <a:masterClrMapping/>
  </p:clrMapOvr>
  <mc:AlternateContent xmlns:mc="http://schemas.openxmlformats.org/markup-compatibility/2006" xmlns:p14="http://schemas.microsoft.com/office/powerpoint/2010/main">
    <mc:Choice Requires="p14">
      <p:transition spd="slow" p14:dur="2000" advTm="27191"/>
    </mc:Choice>
    <mc:Fallback xmlns="">
      <p:transition spd="slow" advTm="2719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10" name="Content Placeholder 9">
            <a:extLst>
              <a:ext uri="{FF2B5EF4-FFF2-40B4-BE49-F238E27FC236}">
                <a16:creationId xmlns:a16="http://schemas.microsoft.com/office/drawing/2014/main" id="{EC34D3DE-9396-4315-99DE-FCBE9E7D68D1}"/>
              </a:ext>
            </a:extLst>
          </p:cNvPr>
          <p:cNvGraphicFramePr>
            <a:graphicFrameLocks noGrp="1"/>
          </p:cNvGraphicFramePr>
          <p:nvPr>
            <p:ph idx="1"/>
          </p:nvPr>
        </p:nvGraphicFramePr>
        <p:xfrm>
          <a:off x="17232" y="38771"/>
          <a:ext cx="12174769" cy="6805413"/>
        </p:xfrm>
        <a:graphic>
          <a:graphicData uri="http://schemas.openxmlformats.org/drawingml/2006/table">
            <a:tbl>
              <a:tblPr firstRow="1" firstCol="1" bandRow="1">
                <a:tableStyleId>{5C22544A-7EE6-4342-B048-85BDC9FD1C3A}</a:tableStyleId>
              </a:tblPr>
              <a:tblGrid>
                <a:gridCol w="2794527">
                  <a:extLst>
                    <a:ext uri="{9D8B030D-6E8A-4147-A177-3AD203B41FA5}">
                      <a16:colId xmlns:a16="http://schemas.microsoft.com/office/drawing/2014/main" val="1712191449"/>
                    </a:ext>
                  </a:extLst>
                </a:gridCol>
                <a:gridCol w="5330163">
                  <a:extLst>
                    <a:ext uri="{9D8B030D-6E8A-4147-A177-3AD203B41FA5}">
                      <a16:colId xmlns:a16="http://schemas.microsoft.com/office/drawing/2014/main" val="3367370188"/>
                    </a:ext>
                  </a:extLst>
                </a:gridCol>
                <a:gridCol w="4050079">
                  <a:extLst>
                    <a:ext uri="{9D8B030D-6E8A-4147-A177-3AD203B41FA5}">
                      <a16:colId xmlns:a16="http://schemas.microsoft.com/office/drawing/2014/main" val="3690090702"/>
                    </a:ext>
                  </a:extLst>
                </a:gridCol>
              </a:tblGrid>
              <a:tr h="220364">
                <a:tc>
                  <a:txBody>
                    <a:bodyPr/>
                    <a:lstStyle/>
                    <a:p>
                      <a:pPr>
                        <a:lnSpc>
                          <a:spcPct val="107000"/>
                        </a:lnSpc>
                        <a:spcAft>
                          <a:spcPts val="800"/>
                        </a:spcAft>
                      </a:pPr>
                      <a:r>
                        <a:rPr lang="en-GB" sz="1300" dirty="0">
                          <a:effectLst/>
                        </a:rPr>
                        <a:t>Speakers</a:t>
                      </a:r>
                      <a:endParaRPr lang="en-GB"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tc>
                <a:tc>
                  <a:txBody>
                    <a:bodyPr/>
                    <a:lstStyle/>
                    <a:p>
                      <a:pPr>
                        <a:lnSpc>
                          <a:spcPct val="107000"/>
                        </a:lnSpc>
                        <a:spcAft>
                          <a:spcPts val="800"/>
                        </a:spcAft>
                      </a:pPr>
                      <a:r>
                        <a:rPr lang="en-GB" sz="1300" dirty="0">
                          <a:effectLst/>
                        </a:rPr>
                        <a:t>Biographies</a:t>
                      </a:r>
                      <a:endParaRPr lang="en-GB"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tc>
                <a:tc>
                  <a:txBody>
                    <a:bodyPr/>
                    <a:lstStyle/>
                    <a:p>
                      <a:pPr>
                        <a:lnSpc>
                          <a:spcPct val="107000"/>
                        </a:lnSpc>
                        <a:spcAft>
                          <a:spcPts val="800"/>
                        </a:spcAft>
                      </a:pPr>
                      <a:r>
                        <a:rPr lang="en-GB" sz="1300" dirty="0">
                          <a:effectLst/>
                        </a:rPr>
                        <a:t>Abstract</a:t>
                      </a:r>
                      <a:endParaRPr lang="en-GB" sz="13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tc>
                <a:extLst>
                  <a:ext uri="{0D108BD9-81ED-4DB2-BD59-A6C34878D82A}">
                    <a16:rowId xmlns:a16="http://schemas.microsoft.com/office/drawing/2014/main" val="2482706692"/>
                  </a:ext>
                </a:extLst>
              </a:tr>
              <a:tr h="3535233">
                <a:tc>
                  <a:txBody>
                    <a:bodyPr/>
                    <a:lstStyle/>
                    <a:p>
                      <a:pPr>
                        <a:lnSpc>
                          <a:spcPct val="107000"/>
                        </a:lnSpc>
                        <a:spcAft>
                          <a:spcPts val="300"/>
                        </a:spcAft>
                      </a:pPr>
                      <a:br>
                        <a:rPr lang="en-GB" sz="900" i="1" dirty="0">
                          <a:effectLst/>
                        </a:rPr>
                      </a:br>
                      <a:r>
                        <a:rPr lang="en-GB" sz="900" i="1" dirty="0">
                          <a:effectLst/>
                        </a:rPr>
                        <a:t>                                         Rick </a:t>
                      </a:r>
                      <a:r>
                        <a:rPr lang="en-GB" sz="900" i="1" dirty="0" err="1">
                          <a:effectLst/>
                        </a:rPr>
                        <a:t>Croy</a:t>
                      </a:r>
                      <a:endParaRPr lang="en-GB" sz="800" i="1" dirty="0">
                        <a:effectLst/>
                      </a:endParaRPr>
                    </a:p>
                    <a:p>
                      <a:pPr>
                        <a:lnSpc>
                          <a:spcPct val="107000"/>
                        </a:lnSpc>
                        <a:spcAft>
                          <a:spcPts val="300"/>
                        </a:spcAft>
                      </a:pPr>
                      <a:br>
                        <a:rPr lang="en-GB" sz="900" i="1" dirty="0">
                          <a:effectLst/>
                        </a:rPr>
                      </a:br>
                      <a:endParaRPr lang="en-GB" sz="800" i="1" dirty="0">
                        <a:effectLst/>
                      </a:endParaRPr>
                    </a:p>
                    <a:p>
                      <a:pPr>
                        <a:lnSpc>
                          <a:spcPct val="107000"/>
                        </a:lnSpc>
                        <a:spcAft>
                          <a:spcPts val="300"/>
                        </a:spcAft>
                      </a:pPr>
                      <a:r>
                        <a:rPr lang="en-GB" sz="900" i="1" dirty="0">
                          <a:effectLst/>
                        </a:rPr>
                        <a:t> </a:t>
                      </a:r>
                      <a:endParaRPr lang="en-GB" sz="800" i="1" dirty="0">
                        <a:effectLst/>
                      </a:endParaRPr>
                    </a:p>
                    <a:p>
                      <a:pPr>
                        <a:lnSpc>
                          <a:spcPct val="107000"/>
                        </a:lnSpc>
                        <a:spcAft>
                          <a:spcPts val="300"/>
                        </a:spcAft>
                      </a:pPr>
                      <a:r>
                        <a:rPr lang="en-GB" sz="900" i="1" dirty="0">
                          <a:effectLst/>
                        </a:rPr>
                        <a:t> </a:t>
                      </a:r>
                      <a:endParaRPr lang="en-GB" sz="800" i="1" dirty="0">
                        <a:effectLst/>
                      </a:endParaRPr>
                    </a:p>
                    <a:p>
                      <a:pPr>
                        <a:lnSpc>
                          <a:spcPct val="107000"/>
                        </a:lnSpc>
                        <a:spcAft>
                          <a:spcPts val="300"/>
                        </a:spcAft>
                      </a:pPr>
                      <a:r>
                        <a:rPr lang="en-GB" sz="900" i="1" dirty="0">
                          <a:effectLst/>
                        </a:rPr>
                        <a:t>    </a:t>
                      </a:r>
                    </a:p>
                    <a:p>
                      <a:pPr>
                        <a:lnSpc>
                          <a:spcPct val="107000"/>
                        </a:lnSpc>
                        <a:spcAft>
                          <a:spcPts val="300"/>
                        </a:spcAft>
                      </a:pPr>
                      <a:endParaRPr lang="en-GB" sz="900" i="1" dirty="0">
                        <a:effectLst/>
                      </a:endParaRPr>
                    </a:p>
                    <a:p>
                      <a:pPr>
                        <a:lnSpc>
                          <a:spcPct val="107000"/>
                        </a:lnSpc>
                        <a:spcAft>
                          <a:spcPts val="300"/>
                        </a:spcAft>
                      </a:pPr>
                      <a:r>
                        <a:rPr lang="en-GB" sz="900" i="1" dirty="0">
                          <a:effectLst/>
                        </a:rPr>
                        <a:t>             David Nimke</a:t>
                      </a:r>
                      <a:endParaRPr lang="en-GB" sz="800" i="1" dirty="0">
                        <a:effectLst/>
                      </a:endParaRPr>
                    </a:p>
                    <a:p>
                      <a:pPr>
                        <a:lnSpc>
                          <a:spcPct val="107000"/>
                        </a:lnSpc>
                        <a:spcAft>
                          <a:spcPts val="800"/>
                        </a:spcAft>
                      </a:pPr>
                      <a:r>
                        <a:rPr lang="en-GB" sz="900" i="1" dirty="0">
                          <a:effectLst/>
                        </a:rPr>
                        <a:t> </a:t>
                      </a:r>
                      <a:endParaRPr lang="en-GB" sz="800" i="1" dirty="0">
                        <a:effectLst/>
                      </a:endParaRPr>
                    </a:p>
                    <a:p>
                      <a:pPr>
                        <a:lnSpc>
                          <a:spcPct val="107000"/>
                        </a:lnSpc>
                        <a:spcAft>
                          <a:spcPts val="800"/>
                        </a:spcAft>
                      </a:pPr>
                      <a:r>
                        <a:rPr lang="en-GB" sz="900" i="1" dirty="0">
                          <a:effectLst/>
                        </a:rPr>
                        <a:t> </a:t>
                      </a:r>
                      <a:endParaRPr lang="en-GB" sz="800" i="1" dirty="0">
                        <a:effectLst/>
                      </a:endParaRPr>
                    </a:p>
                    <a:p>
                      <a:pPr>
                        <a:lnSpc>
                          <a:spcPct val="107000"/>
                        </a:lnSpc>
                        <a:spcAft>
                          <a:spcPts val="800"/>
                        </a:spcAft>
                      </a:pPr>
                      <a:br>
                        <a:rPr lang="en-GB" sz="900" i="1" dirty="0">
                          <a:effectLst/>
                        </a:rPr>
                      </a:br>
                      <a:endParaRPr lang="en-GB" sz="900" i="1" dirty="0">
                        <a:effectLst/>
                      </a:endParaRPr>
                    </a:p>
                    <a:p>
                      <a:pPr>
                        <a:lnSpc>
                          <a:spcPct val="107000"/>
                        </a:lnSpc>
                        <a:spcAft>
                          <a:spcPts val="800"/>
                        </a:spcAft>
                      </a:pPr>
                      <a:r>
                        <a:rPr lang="en-GB" sz="900" i="1" dirty="0">
                          <a:effectLst/>
                        </a:rPr>
                        <a:t>                                        Josie Wolfram</a:t>
                      </a:r>
                      <a:endParaRPr lang="en-GB" sz="800" i="1" dirty="0">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tc>
                <a:tc>
                  <a:txBody>
                    <a:bodyPr/>
                    <a:lstStyle/>
                    <a:p>
                      <a:pPr>
                        <a:lnSpc>
                          <a:spcPct val="107000"/>
                        </a:lnSpc>
                        <a:spcAft>
                          <a:spcPts val="800"/>
                        </a:spcAft>
                      </a:pPr>
                      <a:r>
                        <a:rPr lang="en-US" sz="1300" dirty="0">
                          <a:solidFill>
                            <a:schemeClr val="accent1"/>
                          </a:solidFill>
                          <a:effectLst/>
                        </a:rPr>
                        <a:t>Rick has been working in clinical development as a statistician in the pharmaceutical industry for over 20 years. For more than 10 of those years, he has been a global statistical lead on various projects, including tacrolimus for transplantation. </a:t>
                      </a:r>
                      <a:endParaRPr lang="en-GB" sz="1300" dirty="0">
                        <a:solidFill>
                          <a:schemeClr val="accent1"/>
                        </a:solidFill>
                        <a:effectLst/>
                      </a:endParaRPr>
                    </a:p>
                    <a:p>
                      <a:pPr>
                        <a:lnSpc>
                          <a:spcPct val="107000"/>
                        </a:lnSpc>
                        <a:spcAft>
                          <a:spcPts val="800"/>
                        </a:spcAft>
                      </a:pPr>
                      <a:r>
                        <a:rPr lang="en-US" sz="1300" dirty="0">
                          <a:solidFill>
                            <a:schemeClr val="accent1"/>
                          </a:solidFill>
                          <a:effectLst/>
                        </a:rPr>
                        <a:t>David is the Real World Evidence-US Lead at Astellas Advanced Informatics and Analytics. His team of observational researchers and analysts conduct research using secondary use databases. Previously, he worked in epidemiology and RWE groups at Astellas, AbbVie, and Abbott Laboratories. David holds a Doctor of Public Health from University of North Carolina.  </a:t>
                      </a:r>
                      <a:endParaRPr lang="en-GB" sz="1300" dirty="0">
                        <a:solidFill>
                          <a:schemeClr val="accent1"/>
                        </a:solidFill>
                        <a:effectLst/>
                      </a:endParaRPr>
                    </a:p>
                    <a:p>
                      <a:pPr>
                        <a:lnSpc>
                          <a:spcPct val="107000"/>
                        </a:lnSpc>
                        <a:spcAft>
                          <a:spcPts val="800"/>
                        </a:spcAft>
                      </a:pPr>
                      <a:r>
                        <a:rPr lang="en-GB" sz="1300" dirty="0">
                          <a:solidFill>
                            <a:schemeClr val="accent1"/>
                          </a:solidFill>
                          <a:effectLst/>
                        </a:rPr>
                        <a:t>Josie joined the pharmaceutical industry 25 years ago. Following a few years at GSK, she joined Fujisawa in Munich then Astellas in the Netherlands in various statistical roles. She currently leads a small team focused on leveraging real world data to support development projects. </a:t>
                      </a:r>
                      <a:endParaRPr lang="en-GB" sz="13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nchor="ctr"/>
                </a:tc>
                <a:tc>
                  <a:txBody>
                    <a:bodyPr/>
                    <a:lstStyle/>
                    <a:p>
                      <a:pPr>
                        <a:lnSpc>
                          <a:spcPct val="107000"/>
                        </a:lnSpc>
                        <a:spcAft>
                          <a:spcPts val="800"/>
                        </a:spcAft>
                      </a:pPr>
                      <a:r>
                        <a:rPr lang="en-US" sz="1300" dirty="0">
                          <a:solidFill>
                            <a:schemeClr val="accent1"/>
                          </a:solidFill>
                          <a:effectLst/>
                        </a:rPr>
                        <a:t>Richard </a:t>
                      </a:r>
                      <a:r>
                        <a:rPr lang="en-US" sz="1300" dirty="0" err="1">
                          <a:solidFill>
                            <a:schemeClr val="accent1"/>
                          </a:solidFill>
                          <a:effectLst/>
                        </a:rPr>
                        <a:t>Croy</a:t>
                      </a:r>
                      <a:r>
                        <a:rPr lang="en-US" sz="1300" dirty="0">
                          <a:solidFill>
                            <a:schemeClr val="accent1"/>
                          </a:solidFill>
                          <a:effectLst/>
                        </a:rPr>
                        <a:t>, David Nimke and Josephine Wolfram will share the background and rationale to pursue this submission, the approach, and key discussion points with the FDA leading up to the submission and during review. </a:t>
                      </a:r>
                      <a:endParaRPr lang="en-GB" sz="1300" dirty="0">
                        <a:solidFill>
                          <a:schemeClr val="accent1"/>
                        </a:solidFill>
                        <a:effectLst/>
                      </a:endParaRPr>
                    </a:p>
                    <a:p>
                      <a:pPr>
                        <a:lnSpc>
                          <a:spcPct val="107000"/>
                        </a:lnSpc>
                        <a:spcAft>
                          <a:spcPts val="800"/>
                        </a:spcAft>
                      </a:pPr>
                      <a:r>
                        <a:rPr lang="en-US" sz="1300" dirty="0">
                          <a:solidFill>
                            <a:schemeClr val="accent1"/>
                          </a:solidFill>
                          <a:effectLst/>
                        </a:rPr>
                        <a:t>Considerations for the choice of RWE and Real-World Data (RWD) used in the pivotal RWD study will be discussed along with the study design elements, key results and challenges. </a:t>
                      </a:r>
                      <a:endParaRPr lang="en-GB" sz="1300" dirty="0">
                        <a:solidFill>
                          <a:schemeClr val="accent1"/>
                        </a:solidFill>
                        <a:effectLst/>
                      </a:endParaRPr>
                    </a:p>
                    <a:p>
                      <a:pPr>
                        <a:lnSpc>
                          <a:spcPct val="107000"/>
                        </a:lnSpc>
                        <a:spcAft>
                          <a:spcPts val="800"/>
                        </a:spcAft>
                      </a:pPr>
                      <a:r>
                        <a:rPr lang="en-US" sz="1300" dirty="0">
                          <a:solidFill>
                            <a:schemeClr val="accent1"/>
                          </a:solidFill>
                          <a:effectLst/>
                        </a:rPr>
                        <a:t>Operational considerations for study conduct and submission will also be addressed</a:t>
                      </a:r>
                      <a:endParaRPr lang="en-GB" sz="13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nchor="ctr"/>
                </a:tc>
                <a:extLst>
                  <a:ext uri="{0D108BD9-81ED-4DB2-BD59-A6C34878D82A}">
                    <a16:rowId xmlns:a16="http://schemas.microsoft.com/office/drawing/2014/main" val="3601156028"/>
                  </a:ext>
                </a:extLst>
              </a:tr>
              <a:tr h="1524908">
                <a:tc>
                  <a:txBody>
                    <a:bodyPr/>
                    <a:lstStyle/>
                    <a:p>
                      <a:pPr>
                        <a:lnSpc>
                          <a:spcPct val="107000"/>
                        </a:lnSpc>
                        <a:spcAft>
                          <a:spcPts val="300"/>
                        </a:spcAft>
                      </a:pPr>
                      <a:r>
                        <a:rPr lang="en-GB" sz="900" i="1" dirty="0">
                          <a:effectLst/>
                        </a:rPr>
                        <a:t>  Tim Weaver</a:t>
                      </a:r>
                      <a:endParaRPr lang="en-GB" sz="800" i="1" dirty="0">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tc>
                <a:tc>
                  <a:txBody>
                    <a:bodyPr/>
                    <a:lstStyle/>
                    <a:p>
                      <a:pPr>
                        <a:lnSpc>
                          <a:spcPct val="107000"/>
                        </a:lnSpc>
                        <a:spcAft>
                          <a:spcPts val="800"/>
                        </a:spcAft>
                      </a:pPr>
                      <a:r>
                        <a:rPr lang="en-US" sz="1300" dirty="0">
                          <a:solidFill>
                            <a:schemeClr val="accent1"/>
                          </a:solidFill>
                          <a:effectLst/>
                        </a:rPr>
                        <a:t>Tim Weaver works as a biostatistician in the area of organ transplantation with the Chronic Disease Research Group. In that role he has conducted research using the SRTR database as well as simulation analysis of the organ allocation system.</a:t>
                      </a:r>
                      <a:endParaRPr lang="en-GB" sz="13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nchor="ctr"/>
                </a:tc>
                <a:tc>
                  <a:txBody>
                    <a:bodyPr/>
                    <a:lstStyle/>
                    <a:p>
                      <a:pPr>
                        <a:lnSpc>
                          <a:spcPct val="107000"/>
                        </a:lnSpc>
                        <a:spcAft>
                          <a:spcPts val="800"/>
                        </a:spcAft>
                      </a:pPr>
                      <a:r>
                        <a:rPr lang="en-US" sz="1300" dirty="0">
                          <a:solidFill>
                            <a:schemeClr val="accent1"/>
                          </a:solidFill>
                          <a:effectLst/>
                        </a:rPr>
                        <a:t>Tim Weaver will discuss the source of the RWD, the Scientific Registry of Transplant Recipients database, and the observational nature of the data with its implications for the study design and considerations for analysis. Technical aspects of the data-processing code development, data transfer, and results submission will also be discussed.</a:t>
                      </a:r>
                      <a:endParaRPr lang="en-GB" sz="13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nchor="ctr"/>
                </a:tc>
                <a:extLst>
                  <a:ext uri="{0D108BD9-81ED-4DB2-BD59-A6C34878D82A}">
                    <a16:rowId xmlns:a16="http://schemas.microsoft.com/office/drawing/2014/main" val="2298213716"/>
                  </a:ext>
                </a:extLst>
              </a:tr>
              <a:tr h="1524908">
                <a:tc>
                  <a:txBody>
                    <a:bodyPr/>
                    <a:lstStyle/>
                    <a:p>
                      <a:pPr>
                        <a:lnSpc>
                          <a:spcPct val="107000"/>
                        </a:lnSpc>
                        <a:spcAft>
                          <a:spcPts val="300"/>
                        </a:spcAft>
                      </a:pPr>
                      <a:r>
                        <a:rPr lang="en-GB" sz="900" i="1" dirty="0">
                          <a:effectLst/>
                        </a:rPr>
                        <a:t>  Tae Hyun (Ryan) Jung</a:t>
                      </a:r>
                      <a:endParaRPr lang="en-GB" sz="800" i="1" dirty="0">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tc>
                <a:tc>
                  <a:txBody>
                    <a:bodyPr/>
                    <a:lstStyle/>
                    <a:p>
                      <a:pPr>
                        <a:lnSpc>
                          <a:spcPct val="107000"/>
                        </a:lnSpc>
                        <a:spcAft>
                          <a:spcPts val="800"/>
                        </a:spcAft>
                      </a:pPr>
                      <a:r>
                        <a:rPr lang="en-US" sz="1300" dirty="0">
                          <a:solidFill>
                            <a:schemeClr val="accent1"/>
                          </a:solidFill>
                          <a:effectLst/>
                        </a:rPr>
                        <a:t>Tae Hyun Jung, Ph.D., is a Senior Statistical Reviewer in FDA/CDER/OTS/OB/DBVII. He has comprehensive NDA/BLA/PMR review experience from phase III/phase IV safety focused reviews, and phase III efficacy reviews including RWE efficacy. He is also leading multiple RWE/RWD research projects using machine learning/artificial intelligence, evidence synthesis, data quality, and synthetic data. Tae Hyun completed his PhD degree in Biostatistics at Yale University. </a:t>
                      </a:r>
                      <a:endParaRPr lang="en-GB" sz="13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nchor="ctr"/>
                </a:tc>
                <a:tc>
                  <a:txBody>
                    <a:bodyPr/>
                    <a:lstStyle/>
                    <a:p>
                      <a:pPr>
                        <a:lnSpc>
                          <a:spcPct val="107000"/>
                        </a:lnSpc>
                        <a:spcAft>
                          <a:spcPts val="800"/>
                        </a:spcAft>
                      </a:pPr>
                      <a:r>
                        <a:rPr lang="en-US" sz="1300" dirty="0">
                          <a:solidFill>
                            <a:schemeClr val="accent1"/>
                          </a:solidFill>
                          <a:effectLst/>
                        </a:rPr>
                        <a:t>Tae Hyun Jung will share FDA review perspectives and challenges during the review process. Also, the importance of getting quality patient-level data in RWE submission will be addressed.</a:t>
                      </a:r>
                      <a:endParaRPr lang="en-GB" sz="1300" dirty="0">
                        <a:solidFill>
                          <a:schemeClr val="accent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973" marR="6973" marT="6973" marB="6973" anchor="ctr"/>
                </a:tc>
                <a:extLst>
                  <a:ext uri="{0D108BD9-81ED-4DB2-BD59-A6C34878D82A}">
                    <a16:rowId xmlns:a16="http://schemas.microsoft.com/office/drawing/2014/main" val="489729419"/>
                  </a:ext>
                </a:extLst>
              </a:tr>
            </a:tbl>
          </a:graphicData>
        </a:graphic>
      </p:graphicFrame>
      <p:sp>
        <p:nvSpPr>
          <p:cNvPr id="2" name="Slide Number Placeholder 1"/>
          <p:cNvSpPr>
            <a:spLocks noGrp="1"/>
          </p:cNvSpPr>
          <p:nvPr>
            <p:ph type="sldNum" sz="quarter" idx="12"/>
          </p:nvPr>
        </p:nvSpPr>
        <p:spPr/>
        <p:txBody>
          <a:bodyPr/>
          <a:lstStyle/>
          <a:p>
            <a:pPr defTabSz="609585"/>
            <a:fld id="{2066355A-084C-D24E-9AD2-7E4FC41EA627}" type="slidenum">
              <a:rPr lang="en-US">
                <a:solidFill>
                  <a:srgbClr val="FFFFFF"/>
                </a:solidFill>
                <a:latin typeface="Arial"/>
              </a:rPr>
              <a:pPr defTabSz="609585"/>
              <a:t>4</a:t>
            </a:fld>
            <a:endParaRPr lang="en-US">
              <a:solidFill>
                <a:srgbClr val="FFFFFF"/>
              </a:solidFill>
              <a:latin typeface="Arial"/>
            </a:endParaRPr>
          </a:p>
        </p:txBody>
      </p:sp>
      <p:pic>
        <p:nvPicPr>
          <p:cNvPr id="2067" name="Picture 14">
            <a:extLst>
              <a:ext uri="{FF2B5EF4-FFF2-40B4-BE49-F238E27FC236}">
                <a16:creationId xmlns:a16="http://schemas.microsoft.com/office/drawing/2014/main" id="{61F1C9A0-0995-4027-8224-FD9715093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772" y="1291793"/>
            <a:ext cx="1085661" cy="134208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5">
            <a:extLst>
              <a:ext uri="{FF2B5EF4-FFF2-40B4-BE49-F238E27FC236}">
                <a16:creationId xmlns:a16="http://schemas.microsoft.com/office/drawing/2014/main" id="{3200BB48-C952-4881-9179-A80F142A1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83" y="2469870"/>
            <a:ext cx="973803" cy="109754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13">
            <a:extLst>
              <a:ext uri="{FF2B5EF4-FFF2-40B4-BE49-F238E27FC236}">
                <a16:creationId xmlns:a16="http://schemas.microsoft.com/office/drawing/2014/main" id="{737D67BF-5026-45B9-A382-10145C84D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24" y="371133"/>
            <a:ext cx="110652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20">
            <a:extLst>
              <a:ext uri="{FF2B5EF4-FFF2-40B4-BE49-F238E27FC236}">
                <a16:creationId xmlns:a16="http://schemas.microsoft.com/office/drawing/2014/main" id="{4CB0E5B1-19A3-495F-B2C9-B76D9FCD6FE4}"/>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71576" y="3888413"/>
            <a:ext cx="955507" cy="131445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8" descr="A person wearing glasses&#10;&#10;Description automatically generated with medium confidence">
            <a:extLst>
              <a:ext uri="{FF2B5EF4-FFF2-40B4-BE49-F238E27FC236}">
                <a16:creationId xmlns:a16="http://schemas.microsoft.com/office/drawing/2014/main" id="{2B197C7D-A81F-444A-B501-C66ADB38BA6C}"/>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71575" y="5509218"/>
            <a:ext cx="955508" cy="118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843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876D4B-2272-4BD9-9B45-4849C711E9B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Results in Clinical Studies section of Prescribing Information</a:t>
            </a:r>
            <a:endParaRPr lang="en-GB" sz="4000">
              <a:solidFill>
                <a:srgbClr val="FFFFFF"/>
              </a:solidFill>
            </a:endParaRPr>
          </a:p>
        </p:txBody>
      </p:sp>
      <p:sp>
        <p:nvSpPr>
          <p:cNvPr id="5" name="Content Placeholder 4">
            <a:extLst>
              <a:ext uri="{FF2B5EF4-FFF2-40B4-BE49-F238E27FC236}">
                <a16:creationId xmlns:a16="http://schemas.microsoft.com/office/drawing/2014/main" id="{0C28EB16-1839-423F-ADE8-1CB2E620E8A8}"/>
              </a:ext>
            </a:extLst>
          </p:cNvPr>
          <p:cNvSpPr>
            <a:spLocks noGrp="1"/>
          </p:cNvSpPr>
          <p:nvPr>
            <p:ph idx="1"/>
          </p:nvPr>
        </p:nvSpPr>
        <p:spPr>
          <a:xfrm>
            <a:off x="4581727" y="649480"/>
            <a:ext cx="3025303" cy="5546047"/>
          </a:xfrm>
        </p:spPr>
        <p:txBody>
          <a:bodyPr anchor="ctr">
            <a:normAutofit/>
          </a:bodyPr>
          <a:lstStyle/>
          <a:p>
            <a:endParaRPr lang="en-US" sz="2000" b="0"/>
          </a:p>
          <a:p>
            <a:endParaRPr lang="en-US" sz="2000"/>
          </a:p>
          <a:p>
            <a:endParaRPr lang="en-US" sz="2000" b="0"/>
          </a:p>
          <a:p>
            <a:endParaRPr lang="en-US" sz="2000"/>
          </a:p>
          <a:p>
            <a:endParaRPr lang="en-US" sz="2000" b="0"/>
          </a:p>
          <a:p>
            <a:endParaRPr lang="en-US" sz="2000"/>
          </a:p>
          <a:p>
            <a:endParaRPr lang="en-US" sz="2000" b="0"/>
          </a:p>
          <a:p>
            <a:endParaRPr lang="en-US" sz="2000"/>
          </a:p>
          <a:p>
            <a:endParaRPr lang="en-US" sz="2000" b="0"/>
          </a:p>
          <a:p>
            <a:endParaRPr lang="en-US" sz="2000"/>
          </a:p>
          <a:p>
            <a:endParaRPr lang="en-US" sz="2000" b="0"/>
          </a:p>
          <a:p>
            <a:endParaRPr lang="en-GB" sz="2000" b="0"/>
          </a:p>
        </p:txBody>
      </p:sp>
      <p:pic>
        <p:nvPicPr>
          <p:cNvPr id="8" name="Picture 7">
            <a:extLst>
              <a:ext uri="{FF2B5EF4-FFF2-40B4-BE49-F238E27FC236}">
                <a16:creationId xmlns:a16="http://schemas.microsoft.com/office/drawing/2014/main" id="{7F9F23E2-E552-4DD1-9E19-D289575528B4}"/>
              </a:ext>
            </a:extLst>
          </p:cNvPr>
          <p:cNvPicPr>
            <a:picLocks noChangeAspect="1"/>
          </p:cNvPicPr>
          <p:nvPr/>
        </p:nvPicPr>
        <p:blipFill>
          <a:blip r:embed="rId4"/>
          <a:stretch>
            <a:fillRect/>
          </a:stretch>
        </p:blipFill>
        <p:spPr>
          <a:xfrm>
            <a:off x="4370985" y="1919344"/>
            <a:ext cx="7602405" cy="2128673"/>
          </a:xfrm>
          <a:prstGeom prst="rect">
            <a:avLst/>
          </a:prstGeom>
        </p:spPr>
      </p:pic>
      <p:sp>
        <p:nvSpPr>
          <p:cNvPr id="4" name="Slide Number Placeholder 3">
            <a:extLst>
              <a:ext uri="{FF2B5EF4-FFF2-40B4-BE49-F238E27FC236}">
                <a16:creationId xmlns:a16="http://schemas.microsoft.com/office/drawing/2014/main" id="{DC55CC73-D8D9-4975-A1D0-D01FDE15DE00}"/>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D6CC2E5-4271-49F5-99A3-B68E2A9EA865}" type="slidenum">
              <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9" name="Content Placeholder 4">
            <a:extLst>
              <a:ext uri="{FF2B5EF4-FFF2-40B4-BE49-F238E27FC236}">
                <a16:creationId xmlns:a16="http://schemas.microsoft.com/office/drawing/2014/main" id="{B53B04EB-B3A3-4A92-B41F-660E8FEB93BB}"/>
              </a:ext>
            </a:extLst>
          </p:cNvPr>
          <p:cNvSpPr txBox="1">
            <a:spLocks/>
          </p:cNvSpPr>
          <p:nvPr/>
        </p:nvSpPr>
        <p:spPr>
          <a:xfrm>
            <a:off x="93920" y="4865413"/>
            <a:ext cx="11825177" cy="1693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F2369AA-15D1-4951-A046-BCAC109E0E71}"/>
              </a:ext>
            </a:extLst>
          </p:cNvPr>
          <p:cNvCxnSpPr>
            <a:cxnSpLocks/>
          </p:cNvCxnSpPr>
          <p:nvPr/>
        </p:nvCxnSpPr>
        <p:spPr>
          <a:xfrm flipV="1">
            <a:off x="6601766" y="3418861"/>
            <a:ext cx="5102553" cy="202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F408E0-E6D1-4C76-9E8A-E76F4F620BC2}"/>
              </a:ext>
            </a:extLst>
          </p:cNvPr>
          <p:cNvCxnSpPr>
            <a:cxnSpLocks/>
          </p:cNvCxnSpPr>
          <p:nvPr/>
        </p:nvCxnSpPr>
        <p:spPr>
          <a:xfrm>
            <a:off x="8912888" y="3823949"/>
            <a:ext cx="2880821"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1A3C-E7AF-4567-94F4-2AD56D6FAF17}"/>
              </a:ext>
            </a:extLst>
          </p:cNvPr>
          <p:cNvCxnSpPr>
            <a:cxnSpLocks/>
          </p:cNvCxnSpPr>
          <p:nvPr/>
        </p:nvCxnSpPr>
        <p:spPr>
          <a:xfrm>
            <a:off x="4454914" y="4048017"/>
            <a:ext cx="29607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A1BC-35DB-4716-88B9-1F57BD831ADC}"/>
              </a:ext>
            </a:extLst>
          </p:cNvPr>
          <p:cNvCxnSpPr>
            <a:cxnSpLocks/>
          </p:cNvCxnSpPr>
          <p:nvPr/>
        </p:nvCxnSpPr>
        <p:spPr>
          <a:xfrm>
            <a:off x="5391814" y="3617612"/>
            <a:ext cx="10869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BDAFA9-4747-447D-892C-63F2B228BC51}"/>
              </a:ext>
            </a:extLst>
          </p:cNvPr>
          <p:cNvCxnSpPr>
            <a:cxnSpLocks/>
          </p:cNvCxnSpPr>
          <p:nvPr/>
        </p:nvCxnSpPr>
        <p:spPr>
          <a:xfrm>
            <a:off x="9232806" y="3006914"/>
            <a:ext cx="785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1FFBB0-6FE7-43E0-90AF-E6FE627679A2}"/>
              </a:ext>
            </a:extLst>
          </p:cNvPr>
          <p:cNvSpPr/>
          <p:nvPr/>
        </p:nvSpPr>
        <p:spPr>
          <a:xfrm>
            <a:off x="4191851" y="6045395"/>
            <a:ext cx="7843886" cy="523220"/>
          </a:xfrm>
          <a:prstGeom prst="rect">
            <a:avLst/>
          </a:prstGeom>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https://www.fda.gov/drugs/news-events-human-drugs/fda-approval-demonstrates-role-real-world-evidence-regulatory-decision-making-drug-effectiveness?utm_medium=email&amp;utm_source=govdelivery</a:t>
            </a:r>
          </a:p>
        </p:txBody>
      </p:sp>
      <p:grpSp>
        <p:nvGrpSpPr>
          <p:cNvPr id="30" name="Group 29">
            <a:extLst>
              <a:ext uri="{FF2B5EF4-FFF2-40B4-BE49-F238E27FC236}">
                <a16:creationId xmlns:a16="http://schemas.microsoft.com/office/drawing/2014/main" id="{D73C557C-B9BF-4410-9C3F-CA9342EA294B}"/>
              </a:ext>
            </a:extLst>
          </p:cNvPr>
          <p:cNvGrpSpPr/>
          <p:nvPr/>
        </p:nvGrpSpPr>
        <p:grpSpPr>
          <a:xfrm>
            <a:off x="1904541" y="374297"/>
            <a:ext cx="7491154" cy="2613912"/>
            <a:chOff x="4691050" y="4411006"/>
            <a:chExt cx="6019800" cy="1809750"/>
          </a:xfrm>
        </p:grpSpPr>
        <p:pic>
          <p:nvPicPr>
            <p:cNvPr id="36" name="Picture 35">
              <a:extLst>
                <a:ext uri="{FF2B5EF4-FFF2-40B4-BE49-F238E27FC236}">
                  <a16:creationId xmlns:a16="http://schemas.microsoft.com/office/drawing/2014/main" id="{93897A7D-4376-41A3-B513-A60F1A4E4084}"/>
                </a:ext>
              </a:extLst>
            </p:cNvPr>
            <p:cNvPicPr>
              <a:picLocks noChangeAspect="1"/>
            </p:cNvPicPr>
            <p:nvPr/>
          </p:nvPicPr>
          <p:blipFill>
            <a:blip r:embed="rId5"/>
            <a:stretch>
              <a:fillRect/>
            </a:stretch>
          </p:blipFill>
          <p:spPr>
            <a:xfrm>
              <a:off x="4691050" y="4411006"/>
              <a:ext cx="6019800" cy="1809750"/>
            </a:xfrm>
            <a:prstGeom prst="rect">
              <a:avLst/>
            </a:prstGeom>
            <a:ln w="19050">
              <a:solidFill>
                <a:srgbClr val="C00000"/>
              </a:solidFill>
            </a:ln>
          </p:spPr>
        </p:pic>
        <p:cxnSp>
          <p:nvCxnSpPr>
            <p:cNvPr id="38" name="Straight Connector 37">
              <a:extLst>
                <a:ext uri="{FF2B5EF4-FFF2-40B4-BE49-F238E27FC236}">
                  <a16:creationId xmlns:a16="http://schemas.microsoft.com/office/drawing/2014/main" id="{AD127558-2492-4A47-8906-956E65570A38}"/>
                </a:ext>
              </a:extLst>
            </p:cNvPr>
            <p:cNvCxnSpPr>
              <a:cxnSpLocks/>
            </p:cNvCxnSpPr>
            <p:nvPr/>
          </p:nvCxnSpPr>
          <p:spPr>
            <a:xfrm flipV="1">
              <a:off x="4813045" y="5952621"/>
              <a:ext cx="4977165"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3854945"/>
      </p:ext>
    </p:extLst>
  </p:cSld>
  <p:clrMapOvr>
    <a:masterClrMapping/>
  </p:clrMapOvr>
  <mc:AlternateContent xmlns:mc="http://schemas.openxmlformats.org/markup-compatibility/2006" xmlns:p14="http://schemas.microsoft.com/office/powerpoint/2010/main">
    <mc:Choice Requires="p14">
      <p:transition spd="slow" p14:dur="2000" advTm="27191"/>
    </mc:Choice>
    <mc:Fallback xmlns="">
      <p:transition spd="slow" advTm="2719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876D4B-2272-4BD9-9B45-4849C711E9B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Results in Clinical Studies section of Prescribing Information</a:t>
            </a:r>
            <a:endParaRPr lang="en-GB" sz="4000">
              <a:solidFill>
                <a:srgbClr val="FFFFFF"/>
              </a:solidFill>
            </a:endParaRPr>
          </a:p>
        </p:txBody>
      </p:sp>
      <p:sp>
        <p:nvSpPr>
          <p:cNvPr id="5" name="Content Placeholder 4">
            <a:extLst>
              <a:ext uri="{FF2B5EF4-FFF2-40B4-BE49-F238E27FC236}">
                <a16:creationId xmlns:a16="http://schemas.microsoft.com/office/drawing/2014/main" id="{0C28EB16-1839-423F-ADE8-1CB2E620E8A8}"/>
              </a:ext>
            </a:extLst>
          </p:cNvPr>
          <p:cNvSpPr>
            <a:spLocks noGrp="1"/>
          </p:cNvSpPr>
          <p:nvPr>
            <p:ph idx="1"/>
          </p:nvPr>
        </p:nvSpPr>
        <p:spPr>
          <a:xfrm>
            <a:off x="4581727" y="649480"/>
            <a:ext cx="3025303" cy="5546047"/>
          </a:xfrm>
        </p:spPr>
        <p:txBody>
          <a:bodyPr anchor="ctr">
            <a:normAutofit/>
          </a:bodyPr>
          <a:lstStyle/>
          <a:p>
            <a:endParaRPr lang="en-US" sz="2000" b="0"/>
          </a:p>
          <a:p>
            <a:endParaRPr lang="en-US" sz="2000"/>
          </a:p>
          <a:p>
            <a:endParaRPr lang="en-US" sz="2000" b="0"/>
          </a:p>
          <a:p>
            <a:endParaRPr lang="en-US" sz="2000"/>
          </a:p>
          <a:p>
            <a:endParaRPr lang="en-US" sz="2000" b="0"/>
          </a:p>
          <a:p>
            <a:endParaRPr lang="en-US" sz="2000"/>
          </a:p>
          <a:p>
            <a:endParaRPr lang="en-US" sz="2000" b="0"/>
          </a:p>
          <a:p>
            <a:endParaRPr lang="en-US" sz="2000"/>
          </a:p>
          <a:p>
            <a:endParaRPr lang="en-US" sz="2000" b="0"/>
          </a:p>
          <a:p>
            <a:endParaRPr lang="en-US" sz="2000"/>
          </a:p>
          <a:p>
            <a:endParaRPr lang="en-US" sz="2000" b="0"/>
          </a:p>
          <a:p>
            <a:endParaRPr lang="en-GB" sz="2000" b="0"/>
          </a:p>
        </p:txBody>
      </p:sp>
      <p:pic>
        <p:nvPicPr>
          <p:cNvPr id="8" name="Picture 7">
            <a:extLst>
              <a:ext uri="{FF2B5EF4-FFF2-40B4-BE49-F238E27FC236}">
                <a16:creationId xmlns:a16="http://schemas.microsoft.com/office/drawing/2014/main" id="{7F9F23E2-E552-4DD1-9E19-D289575528B4}"/>
              </a:ext>
            </a:extLst>
          </p:cNvPr>
          <p:cNvPicPr>
            <a:picLocks noChangeAspect="1"/>
          </p:cNvPicPr>
          <p:nvPr/>
        </p:nvPicPr>
        <p:blipFill>
          <a:blip r:embed="rId4"/>
          <a:stretch>
            <a:fillRect/>
          </a:stretch>
        </p:blipFill>
        <p:spPr>
          <a:xfrm>
            <a:off x="4370985" y="1919344"/>
            <a:ext cx="7602405" cy="2128673"/>
          </a:xfrm>
          <a:prstGeom prst="rect">
            <a:avLst/>
          </a:prstGeom>
        </p:spPr>
      </p:pic>
      <p:sp>
        <p:nvSpPr>
          <p:cNvPr id="4" name="Slide Number Placeholder 3">
            <a:extLst>
              <a:ext uri="{FF2B5EF4-FFF2-40B4-BE49-F238E27FC236}">
                <a16:creationId xmlns:a16="http://schemas.microsoft.com/office/drawing/2014/main" id="{DC55CC73-D8D9-4975-A1D0-D01FDE15DE00}"/>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D6CC2E5-4271-49F5-99A3-B68E2A9EA865}" type="slidenum">
              <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1"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9" name="Content Placeholder 4">
            <a:extLst>
              <a:ext uri="{FF2B5EF4-FFF2-40B4-BE49-F238E27FC236}">
                <a16:creationId xmlns:a16="http://schemas.microsoft.com/office/drawing/2014/main" id="{B53B04EB-B3A3-4A92-B41F-660E8FEB93BB}"/>
              </a:ext>
            </a:extLst>
          </p:cNvPr>
          <p:cNvSpPr txBox="1">
            <a:spLocks/>
          </p:cNvSpPr>
          <p:nvPr/>
        </p:nvSpPr>
        <p:spPr>
          <a:xfrm>
            <a:off x="93920" y="4865413"/>
            <a:ext cx="11825177" cy="16930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EF2369AA-15D1-4951-A046-BCAC109E0E71}"/>
              </a:ext>
            </a:extLst>
          </p:cNvPr>
          <p:cNvCxnSpPr>
            <a:cxnSpLocks/>
          </p:cNvCxnSpPr>
          <p:nvPr/>
        </p:nvCxnSpPr>
        <p:spPr>
          <a:xfrm flipV="1">
            <a:off x="6601766" y="3418861"/>
            <a:ext cx="5102553" cy="202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F408E0-E6D1-4C76-9E8A-E76F4F620BC2}"/>
              </a:ext>
            </a:extLst>
          </p:cNvPr>
          <p:cNvCxnSpPr>
            <a:cxnSpLocks/>
          </p:cNvCxnSpPr>
          <p:nvPr/>
        </p:nvCxnSpPr>
        <p:spPr>
          <a:xfrm>
            <a:off x="8912888" y="3823949"/>
            <a:ext cx="2880821"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011A3C-E7AF-4567-94F4-2AD56D6FAF17}"/>
              </a:ext>
            </a:extLst>
          </p:cNvPr>
          <p:cNvCxnSpPr>
            <a:cxnSpLocks/>
          </p:cNvCxnSpPr>
          <p:nvPr/>
        </p:nvCxnSpPr>
        <p:spPr>
          <a:xfrm>
            <a:off x="4454914" y="4048017"/>
            <a:ext cx="29607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900A1BC-35DB-4716-88B9-1F57BD831ADC}"/>
              </a:ext>
            </a:extLst>
          </p:cNvPr>
          <p:cNvCxnSpPr>
            <a:cxnSpLocks/>
          </p:cNvCxnSpPr>
          <p:nvPr/>
        </p:nvCxnSpPr>
        <p:spPr>
          <a:xfrm>
            <a:off x="5391814" y="3617612"/>
            <a:ext cx="108697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ABDAFA9-4747-447D-892C-63F2B228BC51}"/>
              </a:ext>
            </a:extLst>
          </p:cNvPr>
          <p:cNvCxnSpPr>
            <a:cxnSpLocks/>
          </p:cNvCxnSpPr>
          <p:nvPr/>
        </p:nvCxnSpPr>
        <p:spPr>
          <a:xfrm>
            <a:off x="9232806" y="3006914"/>
            <a:ext cx="785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511FFBB0-6FE7-43E0-90AF-E6FE627679A2}"/>
              </a:ext>
            </a:extLst>
          </p:cNvPr>
          <p:cNvSpPr/>
          <p:nvPr/>
        </p:nvSpPr>
        <p:spPr>
          <a:xfrm>
            <a:off x="4191851" y="6045395"/>
            <a:ext cx="7843886" cy="523220"/>
          </a:xfrm>
          <a:prstGeom prst="rect">
            <a:avLst/>
          </a:prstGeom>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https://www.fda.gov/drugs/news-events-human-drugs/fda-approval-demonstrates-role-real-world-evidence-regulatory-decision-making-drug-effectiveness?utm_medium=email&amp;utm_source=govdelivery</a:t>
            </a:r>
          </a:p>
        </p:txBody>
      </p:sp>
      <p:grpSp>
        <p:nvGrpSpPr>
          <p:cNvPr id="30" name="Group 29">
            <a:extLst>
              <a:ext uri="{FF2B5EF4-FFF2-40B4-BE49-F238E27FC236}">
                <a16:creationId xmlns:a16="http://schemas.microsoft.com/office/drawing/2014/main" id="{D73C557C-B9BF-4410-9C3F-CA9342EA294B}"/>
              </a:ext>
            </a:extLst>
          </p:cNvPr>
          <p:cNvGrpSpPr/>
          <p:nvPr/>
        </p:nvGrpSpPr>
        <p:grpSpPr>
          <a:xfrm>
            <a:off x="1904541" y="374297"/>
            <a:ext cx="7491154" cy="2613912"/>
            <a:chOff x="4691050" y="4411006"/>
            <a:chExt cx="6019800" cy="1809750"/>
          </a:xfrm>
        </p:grpSpPr>
        <p:pic>
          <p:nvPicPr>
            <p:cNvPr id="36" name="Picture 35">
              <a:extLst>
                <a:ext uri="{FF2B5EF4-FFF2-40B4-BE49-F238E27FC236}">
                  <a16:creationId xmlns:a16="http://schemas.microsoft.com/office/drawing/2014/main" id="{93897A7D-4376-41A3-B513-A60F1A4E4084}"/>
                </a:ext>
              </a:extLst>
            </p:cNvPr>
            <p:cNvPicPr>
              <a:picLocks noChangeAspect="1"/>
            </p:cNvPicPr>
            <p:nvPr/>
          </p:nvPicPr>
          <p:blipFill>
            <a:blip r:embed="rId5"/>
            <a:stretch>
              <a:fillRect/>
            </a:stretch>
          </p:blipFill>
          <p:spPr>
            <a:xfrm>
              <a:off x="4691050" y="4411006"/>
              <a:ext cx="6019800" cy="1809750"/>
            </a:xfrm>
            <a:prstGeom prst="rect">
              <a:avLst/>
            </a:prstGeom>
            <a:ln w="19050">
              <a:solidFill>
                <a:srgbClr val="C00000"/>
              </a:solidFill>
            </a:ln>
          </p:spPr>
        </p:pic>
        <p:cxnSp>
          <p:nvCxnSpPr>
            <p:cNvPr id="38" name="Straight Connector 37">
              <a:extLst>
                <a:ext uri="{FF2B5EF4-FFF2-40B4-BE49-F238E27FC236}">
                  <a16:creationId xmlns:a16="http://schemas.microsoft.com/office/drawing/2014/main" id="{AD127558-2492-4A47-8906-956E65570A38}"/>
                </a:ext>
              </a:extLst>
            </p:cNvPr>
            <p:cNvCxnSpPr>
              <a:cxnSpLocks/>
            </p:cNvCxnSpPr>
            <p:nvPr/>
          </p:nvCxnSpPr>
          <p:spPr>
            <a:xfrm flipV="1">
              <a:off x="4813045" y="5952621"/>
              <a:ext cx="4977165"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AFD7F96-9FF9-4E6F-924E-3D14C141CFF4}"/>
              </a:ext>
            </a:extLst>
          </p:cNvPr>
          <p:cNvGrpSpPr/>
          <p:nvPr/>
        </p:nvGrpSpPr>
        <p:grpSpPr>
          <a:xfrm>
            <a:off x="4157863" y="1777138"/>
            <a:ext cx="7673057" cy="4121814"/>
            <a:chOff x="4971847" y="3097034"/>
            <a:chExt cx="6057900" cy="2819400"/>
          </a:xfrm>
          <a:solidFill>
            <a:schemeClr val="bg1"/>
          </a:solidFill>
        </p:grpSpPr>
        <p:pic>
          <p:nvPicPr>
            <p:cNvPr id="40" name="Picture 39">
              <a:extLst>
                <a:ext uri="{FF2B5EF4-FFF2-40B4-BE49-F238E27FC236}">
                  <a16:creationId xmlns:a16="http://schemas.microsoft.com/office/drawing/2014/main" id="{B8DE2356-60B5-463A-AD52-9D434D228718}"/>
                </a:ext>
              </a:extLst>
            </p:cNvPr>
            <p:cNvPicPr>
              <a:picLocks noChangeAspect="1"/>
            </p:cNvPicPr>
            <p:nvPr/>
          </p:nvPicPr>
          <p:blipFill>
            <a:blip r:embed="rId6"/>
            <a:stretch>
              <a:fillRect/>
            </a:stretch>
          </p:blipFill>
          <p:spPr>
            <a:xfrm>
              <a:off x="4971847" y="3097034"/>
              <a:ext cx="6057900" cy="2819400"/>
            </a:xfrm>
            <a:prstGeom prst="rect">
              <a:avLst/>
            </a:prstGeom>
            <a:grpFill/>
            <a:ln w="19050">
              <a:solidFill>
                <a:srgbClr val="C00000"/>
              </a:solidFill>
            </a:ln>
          </p:spPr>
        </p:pic>
        <p:cxnSp>
          <p:nvCxnSpPr>
            <p:cNvPr id="41" name="Straight Connector 40">
              <a:extLst>
                <a:ext uri="{FF2B5EF4-FFF2-40B4-BE49-F238E27FC236}">
                  <a16:creationId xmlns:a16="http://schemas.microsoft.com/office/drawing/2014/main" id="{41DC5829-6AEA-4269-8950-E5CE937A7622}"/>
                </a:ext>
              </a:extLst>
            </p:cNvPr>
            <p:cNvCxnSpPr>
              <a:cxnSpLocks/>
            </p:cNvCxnSpPr>
            <p:nvPr/>
          </p:nvCxnSpPr>
          <p:spPr>
            <a:xfrm>
              <a:off x="7244294" y="3537232"/>
              <a:ext cx="2446553"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A0C8569-D24C-4412-AD1F-5390840DC2F9}"/>
                </a:ext>
              </a:extLst>
            </p:cNvPr>
            <p:cNvCxnSpPr>
              <a:cxnSpLocks/>
            </p:cNvCxnSpPr>
            <p:nvPr/>
          </p:nvCxnSpPr>
          <p:spPr>
            <a:xfrm>
              <a:off x="5160477" y="5258456"/>
              <a:ext cx="5561311"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993BBC-AD8F-419A-A0B9-EFBED0FF355A}"/>
                </a:ext>
              </a:extLst>
            </p:cNvPr>
            <p:cNvCxnSpPr>
              <a:cxnSpLocks/>
            </p:cNvCxnSpPr>
            <p:nvPr/>
          </p:nvCxnSpPr>
          <p:spPr>
            <a:xfrm>
              <a:off x="9094938" y="5007444"/>
              <a:ext cx="1411697"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8F11378-B882-464C-BA24-CC4EBD651C16}"/>
                </a:ext>
              </a:extLst>
            </p:cNvPr>
            <p:cNvCxnSpPr>
              <a:cxnSpLocks/>
            </p:cNvCxnSpPr>
            <p:nvPr/>
          </p:nvCxnSpPr>
          <p:spPr>
            <a:xfrm>
              <a:off x="5160477" y="5455680"/>
              <a:ext cx="1796135" cy="0"/>
            </a:xfrm>
            <a:prstGeom prst="line">
              <a:avLst/>
            </a:prstGeom>
            <a:grpFill/>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3154216"/>
      </p:ext>
    </p:extLst>
  </p:cSld>
  <p:clrMapOvr>
    <a:masterClrMapping/>
  </p:clrMapOvr>
  <mc:AlternateContent xmlns:mc="http://schemas.openxmlformats.org/markup-compatibility/2006" xmlns:p14="http://schemas.microsoft.com/office/powerpoint/2010/main">
    <mc:Choice Requires="p14">
      <p:transition spd="slow" p14:dur="2000" advTm="27191"/>
    </mc:Choice>
    <mc:Fallback xmlns="">
      <p:transition spd="slow" advTm="2719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C8E11A-7042-45B0-9F93-DFDC99039FF0}"/>
              </a:ext>
            </a:extLst>
          </p:cNvPr>
          <p:cNvSpPr>
            <a:spLocks noGrp="1"/>
          </p:cNvSpPr>
          <p:nvPr>
            <p:ph type="title"/>
          </p:nvPr>
        </p:nvSpPr>
        <p:spPr>
          <a:xfrm>
            <a:off x="1136397" y="502020"/>
            <a:ext cx="5323715" cy="1642970"/>
          </a:xfrm>
        </p:spPr>
        <p:txBody>
          <a:bodyPr anchor="b">
            <a:normAutofit/>
          </a:bodyPr>
          <a:lstStyle/>
          <a:p>
            <a:r>
              <a:rPr lang="en-US" sz="3700"/>
              <a:t>Insource vs outsource data handling and analysis</a:t>
            </a:r>
          </a:p>
        </p:txBody>
      </p:sp>
      <p:sp>
        <p:nvSpPr>
          <p:cNvPr id="4" name="Content Placeholder 3">
            <a:extLst>
              <a:ext uri="{FF2B5EF4-FFF2-40B4-BE49-F238E27FC236}">
                <a16:creationId xmlns:a16="http://schemas.microsoft.com/office/drawing/2014/main" id="{38C1F216-77F6-4583-B212-6985A54F381D}"/>
              </a:ext>
            </a:extLst>
          </p:cNvPr>
          <p:cNvSpPr>
            <a:spLocks noGrp="1"/>
          </p:cNvSpPr>
          <p:nvPr>
            <p:ph idx="1"/>
          </p:nvPr>
        </p:nvSpPr>
        <p:spPr>
          <a:xfrm>
            <a:off x="1144923" y="2405894"/>
            <a:ext cx="5315189" cy="3535083"/>
          </a:xfrm>
        </p:spPr>
        <p:txBody>
          <a:bodyPr anchor="t">
            <a:normAutofit/>
          </a:bodyPr>
          <a:lstStyle/>
          <a:p>
            <a:pPr marL="0" indent="0">
              <a:buNone/>
            </a:pPr>
            <a:r>
              <a:rPr lang="en-US" sz="1700" dirty="0"/>
              <a:t>This was </a:t>
            </a:r>
            <a:r>
              <a:rPr lang="en-US" sz="1700" dirty="0" err="1"/>
              <a:t>Astellas’s</a:t>
            </a:r>
            <a:r>
              <a:rPr lang="en-US" sz="1700" dirty="0"/>
              <a:t> first experience carrying out a study with SRTR data</a:t>
            </a:r>
          </a:p>
          <a:p>
            <a:r>
              <a:rPr lang="en-US" sz="1700" dirty="0"/>
              <a:t>Insourcing advantages include opportunities to handle data, increasing understanding of data contents</a:t>
            </a:r>
          </a:p>
          <a:p>
            <a:r>
              <a:rPr lang="en-US" sz="1700" dirty="0"/>
              <a:t>Outsourcing advantages include direct utilization of data-specific expertise and tools, third-party execution of analytics  </a:t>
            </a:r>
          </a:p>
          <a:p>
            <a:pPr marL="0" indent="0">
              <a:buNone/>
            </a:pPr>
            <a:endParaRPr lang="en-US" sz="1700" dirty="0"/>
          </a:p>
          <a:p>
            <a:pPr marL="0" indent="0">
              <a:buNone/>
            </a:pPr>
            <a:r>
              <a:rPr lang="en-US" sz="1700" dirty="0"/>
              <a:t>Opted for outsourcing data handling and analysis to optimize data-specific expertise (we used 20 years of data!) and speed</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275B995-D650-4DC9-895C-266F05C1DAA9}"/>
              </a:ext>
            </a:extLst>
          </p:cNvPr>
          <p:cNvPicPr>
            <a:picLocks noChangeAspect="1"/>
          </p:cNvPicPr>
          <p:nvPr/>
        </p:nvPicPr>
        <p:blipFill>
          <a:blip r:embed="rId3"/>
          <a:stretch>
            <a:fillRect/>
          </a:stretch>
        </p:blipFill>
        <p:spPr>
          <a:xfrm>
            <a:off x="7075967" y="1679545"/>
            <a:ext cx="4170530" cy="3530802"/>
          </a:xfrm>
          <a:prstGeom prst="rect">
            <a:avLst/>
          </a:prstGeom>
        </p:spPr>
      </p:pic>
      <p:sp>
        <p:nvSpPr>
          <p:cNvPr id="3" name="Slide Number Placeholder 2">
            <a:extLst>
              <a:ext uri="{FF2B5EF4-FFF2-40B4-BE49-F238E27FC236}">
                <a16:creationId xmlns:a16="http://schemas.microsoft.com/office/drawing/2014/main" id="{AC94953C-82A3-4B6D-A723-14293017A5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908429"/>
      </p:ext>
    </p:extLst>
  </p:cSld>
  <p:clrMapOvr>
    <a:masterClrMapping/>
  </p:clrMapOvr>
  <mc:AlternateContent xmlns:mc="http://schemas.openxmlformats.org/markup-compatibility/2006" xmlns:p14="http://schemas.microsoft.com/office/powerpoint/2010/main">
    <mc:Choice Requires="p14">
      <p:transition spd="slow" p14:dur="2000" advTm="44042"/>
    </mc:Choice>
    <mc:Fallback xmlns="">
      <p:transition spd="slow" advTm="4404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C8E11A-7042-45B0-9F93-DFDC99039FF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Vendor oversight &amp; inspection readiness</a:t>
            </a:r>
          </a:p>
        </p:txBody>
      </p:sp>
      <p:sp>
        <p:nvSpPr>
          <p:cNvPr id="26" name="Content Placeholder 3">
            <a:extLst>
              <a:ext uri="{FF2B5EF4-FFF2-40B4-BE49-F238E27FC236}">
                <a16:creationId xmlns:a16="http://schemas.microsoft.com/office/drawing/2014/main" id="{38C1F216-77F6-4583-B212-6985A54F381D}"/>
              </a:ext>
            </a:extLst>
          </p:cNvPr>
          <p:cNvSpPr>
            <a:spLocks noGrp="1"/>
          </p:cNvSpPr>
          <p:nvPr>
            <p:ph idx="1"/>
          </p:nvPr>
        </p:nvSpPr>
        <p:spPr>
          <a:xfrm>
            <a:off x="4810259" y="649480"/>
            <a:ext cx="6555347" cy="5546047"/>
          </a:xfrm>
        </p:spPr>
        <p:txBody>
          <a:bodyPr anchor="ctr">
            <a:normAutofit/>
          </a:bodyPr>
          <a:lstStyle/>
          <a:p>
            <a:pPr marL="0" indent="0">
              <a:buNone/>
            </a:pPr>
            <a:r>
              <a:rPr lang="en-US" sz="2000" dirty="0"/>
              <a:t>This was </a:t>
            </a:r>
            <a:r>
              <a:rPr lang="en-US" sz="2000" dirty="0" err="1"/>
              <a:t>Astellas’s</a:t>
            </a:r>
            <a:r>
              <a:rPr lang="en-US" sz="2000" dirty="0"/>
              <a:t> first experience with a RWE study for efficacy-related regulatory decision making</a:t>
            </a:r>
          </a:p>
          <a:p>
            <a:r>
              <a:rPr lang="en-US" sz="2000" dirty="0"/>
              <a:t>With clinical trials we follow GCP from source through reporting, what’s the expectation for RWE? </a:t>
            </a:r>
          </a:p>
          <a:p>
            <a:r>
              <a:rPr lang="en-US" sz="2000" dirty="0"/>
              <a:t>Data management up to the SRTR “Standard Analytical Files” (SAFs) we could inform ourselves of but not (or not easily) modify</a:t>
            </a:r>
          </a:p>
          <a:p>
            <a:r>
              <a:rPr lang="en-US" sz="2000" dirty="0"/>
              <a:t>For SAFs through analysis-ready datasets and reports we agreed QC levels with CDRG and worked to an “Oversight Plan”</a:t>
            </a:r>
          </a:p>
          <a:p>
            <a:r>
              <a:rPr lang="en-US" sz="2000" dirty="0"/>
              <a:t>We batched reports sets with rolling delivery and review, and in particular ensured that choices for variables for Cox models comparing exposure groups were made prior to receipt of outcome data by exposure group</a:t>
            </a:r>
          </a:p>
          <a:p>
            <a:r>
              <a:rPr lang="en-US" sz="2000" dirty="0"/>
              <a:t>Additional work to convert the data dictionary into “define-like” format and to annotate the data collection forms to support data submission</a:t>
            </a:r>
          </a:p>
          <a:p>
            <a:endParaRPr lang="en-US" sz="2000" dirty="0"/>
          </a:p>
        </p:txBody>
      </p:sp>
      <p:sp>
        <p:nvSpPr>
          <p:cNvPr id="3" name="Slide Number Placeholder 2">
            <a:extLst>
              <a:ext uri="{FF2B5EF4-FFF2-40B4-BE49-F238E27FC236}">
                <a16:creationId xmlns:a16="http://schemas.microsoft.com/office/drawing/2014/main" id="{323C8C2A-A172-46DB-8BD6-A2F7053F7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9BE41C-5D24-4B8F-8D92-A8FBE4DFD07E}" type="slidenum">
              <a:rPr kumimoji="1"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742543"/>
      </p:ext>
    </p:extLst>
  </p:cSld>
  <p:clrMapOvr>
    <a:masterClrMapping/>
  </p:clrMapOvr>
  <mc:AlternateContent xmlns:mc="http://schemas.openxmlformats.org/markup-compatibility/2006" xmlns:p14="http://schemas.microsoft.com/office/powerpoint/2010/main">
    <mc:Choice Requires="p14">
      <p:transition spd="slow" p14:dur="2000" advTm="108559"/>
    </mc:Choice>
    <mc:Fallback xmlns="">
      <p:transition spd="slow" advTm="10855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6" name="Rectangle 2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0" name="Rectangle 2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32" name="Rectangle 3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Title 1">
            <a:extLst>
              <a:ext uri="{FF2B5EF4-FFF2-40B4-BE49-F238E27FC236}">
                <a16:creationId xmlns:a16="http://schemas.microsoft.com/office/drawing/2014/main" id="{73F618A1-4409-4BF7-90FC-1A900BED9AE8}"/>
              </a:ext>
            </a:extLst>
          </p:cNvPr>
          <p:cNvSpPr>
            <a:spLocks noGrp="1"/>
          </p:cNvSpPr>
          <p:nvPr>
            <p:ph type="title"/>
          </p:nvPr>
        </p:nvSpPr>
        <p:spPr>
          <a:xfrm>
            <a:off x="1371599" y="294538"/>
            <a:ext cx="9895951" cy="1033669"/>
          </a:xfrm>
        </p:spPr>
        <p:txBody>
          <a:bodyPr>
            <a:normAutofit/>
          </a:bodyPr>
          <a:lstStyle/>
          <a:p>
            <a:r>
              <a:rPr lang="en-US" altLang="ja-JP" sz="4000">
                <a:solidFill>
                  <a:srgbClr val="FFFFFF"/>
                </a:solidFill>
                <a:latin typeface="Calibri" panose="020F0502020204030204" pitchFamily="34" charset="0"/>
                <a:cs typeface="Calibri" panose="020F0502020204030204" pitchFamily="34" charset="0"/>
              </a:rPr>
              <a:t>Speakers &amp; Agenda</a:t>
            </a:r>
            <a:endParaRPr lang="en-US" sz="4000">
              <a:solidFill>
                <a:srgbClr val="FFFFFF"/>
              </a:solidFill>
            </a:endParaRPr>
          </a:p>
        </p:txBody>
      </p:sp>
      <p:graphicFrame>
        <p:nvGraphicFramePr>
          <p:cNvPr id="5" name="Table 5">
            <a:extLst>
              <a:ext uri="{FF2B5EF4-FFF2-40B4-BE49-F238E27FC236}">
                <a16:creationId xmlns:a16="http://schemas.microsoft.com/office/drawing/2014/main" id="{D7FCC3CD-5CA6-46BA-874D-7A127373D28E}"/>
              </a:ext>
            </a:extLst>
          </p:cNvPr>
          <p:cNvGraphicFramePr>
            <a:graphicFrameLocks noGrp="1"/>
          </p:cNvGraphicFramePr>
          <p:nvPr>
            <p:extLst>
              <p:ext uri="{D42A27DB-BD31-4B8C-83A1-F6EECF244321}">
                <p14:modId xmlns:p14="http://schemas.microsoft.com/office/powerpoint/2010/main" val="1360030266"/>
              </p:ext>
            </p:extLst>
          </p:nvPr>
        </p:nvGraphicFramePr>
        <p:xfrm>
          <a:off x="459351" y="1715786"/>
          <a:ext cx="11242914" cy="4943412"/>
        </p:xfrm>
        <a:graphic>
          <a:graphicData uri="http://schemas.openxmlformats.org/drawingml/2006/table">
            <a:tbl>
              <a:tblPr firstRow="1" bandRow="1">
                <a:tableStyleId>{2D5ABB26-0587-4C30-8999-92F81FD0307C}</a:tableStyleId>
              </a:tblPr>
              <a:tblGrid>
                <a:gridCol w="1122869">
                  <a:extLst>
                    <a:ext uri="{9D8B030D-6E8A-4147-A177-3AD203B41FA5}">
                      <a16:colId xmlns:a16="http://schemas.microsoft.com/office/drawing/2014/main" val="1338011302"/>
                    </a:ext>
                  </a:extLst>
                </a:gridCol>
                <a:gridCol w="10120045">
                  <a:extLst>
                    <a:ext uri="{9D8B030D-6E8A-4147-A177-3AD203B41FA5}">
                      <a16:colId xmlns:a16="http://schemas.microsoft.com/office/drawing/2014/main" val="3520892525"/>
                    </a:ext>
                  </a:extLst>
                </a:gridCol>
              </a:tblGrid>
              <a:tr h="339045">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Richard Croy, Global Statistical Lead (</a:t>
                      </a:r>
                      <a:r>
                        <a:rPr lang="en-US" sz="1600" b="1" dirty="0"/>
                        <a:t>Astellas</a:t>
                      </a:r>
                      <a:r>
                        <a:rPr lang="en-US" sz="1600" dirty="0"/>
                        <a:t> Development)</a:t>
                      </a:r>
                    </a:p>
                  </a:txBody>
                  <a:tcPr/>
                </a:tc>
                <a:extLst>
                  <a:ext uri="{0D108BD9-81ED-4DB2-BD59-A6C34878D82A}">
                    <a16:rowId xmlns:a16="http://schemas.microsoft.com/office/drawing/2014/main" val="4257295219"/>
                  </a:ext>
                </a:extLst>
              </a:tr>
              <a:tr h="770562">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Introduction: Disease Area, Timeline, Context via FDA RWE framework. Regulatory interactions &amp; submission contents</a:t>
                      </a:r>
                    </a:p>
                  </a:txBody>
                  <a:tcPr/>
                </a:tc>
                <a:extLst>
                  <a:ext uri="{0D108BD9-81ED-4DB2-BD59-A6C34878D82A}">
                    <a16:rowId xmlns:a16="http://schemas.microsoft.com/office/drawing/2014/main" val="1105995572"/>
                  </a:ext>
                </a:extLst>
              </a:tr>
              <a:tr h="272441">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David Nimke, RWE-US Lead (</a:t>
                      </a:r>
                      <a:r>
                        <a:rPr lang="en-US" sz="1600" b="1" dirty="0"/>
                        <a:t>Astellas</a:t>
                      </a:r>
                      <a:r>
                        <a:rPr lang="en-US" sz="1600" dirty="0"/>
                        <a:t> AIA RWD &amp; RWE)</a:t>
                      </a:r>
                    </a:p>
                  </a:txBody>
                  <a:tcPr/>
                </a:tc>
                <a:extLst>
                  <a:ext uri="{0D108BD9-81ED-4DB2-BD59-A6C34878D82A}">
                    <a16:rowId xmlns:a16="http://schemas.microsoft.com/office/drawing/2014/main" val="1568817633"/>
                  </a:ext>
                </a:extLst>
              </a:tr>
              <a:tr h="7743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How appropriate RWD source was identified &amp; selected. Potential &amp; actual complications. The study design and planned analysis methods.</a:t>
                      </a:r>
                    </a:p>
                  </a:txBody>
                  <a:tcPr/>
                </a:tc>
                <a:extLst>
                  <a:ext uri="{0D108BD9-81ED-4DB2-BD59-A6C34878D82A}">
                    <a16:rowId xmlns:a16="http://schemas.microsoft.com/office/drawing/2014/main" val="2819951615"/>
                  </a:ext>
                </a:extLst>
              </a:tr>
              <a:tr h="2671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Josie Wolfram, Clinical Development Applications Lead (</a:t>
                      </a:r>
                      <a:r>
                        <a:rPr lang="en-US" sz="1600" b="1" dirty="0"/>
                        <a:t>Astellas</a:t>
                      </a:r>
                      <a:r>
                        <a:rPr lang="en-US" sz="1600" dirty="0"/>
                        <a:t> AIA RWD &amp; RWE)</a:t>
                      </a:r>
                    </a:p>
                  </a:txBody>
                  <a:tcPr/>
                </a:tc>
                <a:extLst>
                  <a:ext uri="{0D108BD9-81ED-4DB2-BD59-A6C34878D82A}">
                    <a16:rowId xmlns:a16="http://schemas.microsoft.com/office/drawing/2014/main" val="1448819747"/>
                  </a:ext>
                </a:extLst>
              </a:tr>
              <a:tr h="784603">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Study analysis &amp; reporting, and the journey to the agreed label. Operational considerations related to study conduct and quality. </a:t>
                      </a:r>
                    </a:p>
                  </a:txBody>
                  <a:tcPr/>
                </a:tc>
                <a:extLst>
                  <a:ext uri="{0D108BD9-81ED-4DB2-BD59-A6C34878D82A}">
                    <a16:rowId xmlns:a16="http://schemas.microsoft.com/office/drawing/2014/main" val="2213282601"/>
                  </a:ext>
                </a:extLst>
              </a:tr>
              <a:tr h="3070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 Weaver, Statistician (</a:t>
                      </a:r>
                      <a:r>
                        <a:rPr lang="en-US" sz="1600" b="1" dirty="0"/>
                        <a:t>CDRG</a:t>
                      </a:r>
                      <a:r>
                        <a:rPr lang="en-US" sz="1600" dirty="0"/>
                        <a:t>)</a:t>
                      </a:r>
                    </a:p>
                  </a:txBody>
                  <a:tcPr/>
                </a:tc>
                <a:extLst>
                  <a:ext uri="{0D108BD9-81ED-4DB2-BD59-A6C34878D82A}">
                    <a16:rowId xmlns:a16="http://schemas.microsoft.com/office/drawing/2014/main" val="2657919737"/>
                  </a:ext>
                </a:extLst>
              </a:tr>
              <a:tr h="538024">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Vendor perspective</a:t>
                      </a:r>
                    </a:p>
                  </a:txBody>
                  <a:tcPr/>
                </a:tc>
                <a:extLst>
                  <a:ext uri="{0D108BD9-81ED-4DB2-BD59-A6C34878D82A}">
                    <a16:rowId xmlns:a16="http://schemas.microsoft.com/office/drawing/2014/main" val="2458853142"/>
                  </a:ext>
                </a:extLst>
              </a:tr>
              <a:tr h="295558">
                <a:tc>
                  <a:txBody>
                    <a:bodyPr/>
                    <a:lstStyle/>
                    <a:p>
                      <a:r>
                        <a:rPr lang="en-US" sz="1600" b="1" dirty="0"/>
                        <a:t>Speaker: </a:t>
                      </a:r>
                    </a:p>
                  </a:txBody>
                  <a:tcPr/>
                </a:tc>
                <a:tc>
                  <a:txBody>
                    <a:bodyPr/>
                    <a:lstStyle/>
                    <a:p>
                      <a:r>
                        <a:rPr lang="en-US" sz="1600" dirty="0"/>
                        <a:t>Tae Hyun (Ryan) Jung, Biostatistics Reviewer (</a:t>
                      </a:r>
                      <a:r>
                        <a:rPr lang="en-US" sz="1600" b="1" dirty="0"/>
                        <a:t>FDA</a:t>
                      </a:r>
                      <a:r>
                        <a:rPr lang="en-US" sz="1600" dirty="0"/>
                        <a:t>)</a:t>
                      </a:r>
                    </a:p>
                  </a:txBody>
                  <a:tcPr/>
                </a:tc>
                <a:extLst>
                  <a:ext uri="{0D108BD9-81ED-4DB2-BD59-A6C34878D82A}">
                    <a16:rowId xmlns:a16="http://schemas.microsoft.com/office/drawing/2014/main" val="940796507"/>
                  </a:ext>
                </a:extLst>
              </a:tr>
              <a:tr h="3957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Regulatory perspective</a:t>
                      </a:r>
                    </a:p>
                  </a:txBody>
                  <a:tcPr/>
                </a:tc>
                <a:extLst>
                  <a:ext uri="{0D108BD9-81ED-4DB2-BD59-A6C34878D82A}">
                    <a16:rowId xmlns:a16="http://schemas.microsoft.com/office/drawing/2014/main" val="3454245159"/>
                  </a:ext>
                </a:extLst>
              </a:tr>
            </a:tbl>
          </a:graphicData>
        </a:graphic>
      </p:graphicFrame>
      <p:sp>
        <p:nvSpPr>
          <p:cNvPr id="3" name="Rectangle 2">
            <a:extLst>
              <a:ext uri="{FF2B5EF4-FFF2-40B4-BE49-F238E27FC236}">
                <a16:creationId xmlns:a16="http://schemas.microsoft.com/office/drawing/2014/main" id="{EBE1EA37-E817-4563-86D2-D3E8BC14B1CE}"/>
              </a:ext>
            </a:extLst>
          </p:cNvPr>
          <p:cNvSpPr/>
          <p:nvPr/>
        </p:nvSpPr>
        <p:spPr>
          <a:xfrm>
            <a:off x="459350" y="4792737"/>
            <a:ext cx="11242914" cy="936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rPr>
              <a:t>c</a:t>
            </a:r>
          </a:p>
        </p:txBody>
      </p:sp>
      <p:sp>
        <p:nvSpPr>
          <p:cNvPr id="4" name="Slide Number Placeholder 3">
            <a:extLst>
              <a:ext uri="{FF2B5EF4-FFF2-40B4-BE49-F238E27FC236}">
                <a16:creationId xmlns:a16="http://schemas.microsoft.com/office/drawing/2014/main" id="{66ABA3B3-B28D-4B7F-A79C-9EF14C04B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945E4-9100-42A6-8C62-06FA98C479FF}"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34" charset="-128"/>
              <a:cs typeface="+mn-cs"/>
            </a:endParaRPr>
          </a:p>
        </p:txBody>
      </p:sp>
      <p:sp>
        <p:nvSpPr>
          <p:cNvPr id="11" name="Rectangle 10">
            <a:extLst>
              <a:ext uri="{FF2B5EF4-FFF2-40B4-BE49-F238E27FC236}">
                <a16:creationId xmlns:a16="http://schemas.microsoft.com/office/drawing/2014/main" id="{EADF19D5-4EB8-4100-B564-CCBFE91BA1F9}"/>
              </a:ext>
            </a:extLst>
          </p:cNvPr>
          <p:cNvSpPr/>
          <p:nvPr/>
        </p:nvSpPr>
        <p:spPr>
          <a:xfrm>
            <a:off x="459350" y="5732457"/>
            <a:ext cx="11242914" cy="10172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0" i="0" u="none" strike="noStrike" kern="1200" cap="none" spc="0" normalizeH="0" baseline="0" noProof="0" dirty="0">
                <a:ln>
                  <a:noFill/>
                </a:ln>
                <a:solidFill>
                  <a:prstClr val="white"/>
                </a:solidFill>
                <a:effectLst/>
                <a:uLnTx/>
                <a:uFillTx/>
                <a:latin typeface="游ゴシック" panose="020F0502020204030204"/>
                <a:ea typeface="+mn-ea"/>
                <a:cs typeface="+mn-cs"/>
              </a:rPr>
              <a:t>c</a:t>
            </a:r>
          </a:p>
        </p:txBody>
      </p:sp>
    </p:spTree>
    <p:extLst>
      <p:ext uri="{BB962C8B-B14F-4D97-AF65-F5344CB8AC3E}">
        <p14:creationId xmlns:p14="http://schemas.microsoft.com/office/powerpoint/2010/main" val="2573247498"/>
      </p:ext>
    </p:extLst>
  </p:cSld>
  <p:clrMapOvr>
    <a:masterClrMapping/>
  </p:clrMapOvr>
  <mc:AlternateContent xmlns:mc="http://schemas.openxmlformats.org/markup-compatibility/2006" xmlns:p14="http://schemas.microsoft.com/office/powerpoint/2010/main">
    <mc:Choice Requires="p14">
      <p:transition spd="slow" p14:dur="2000" advTm="38803"/>
    </mc:Choice>
    <mc:Fallback xmlns="">
      <p:transition spd="slow" advTm="388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lang="en-US" altLang="ja-JP" sz="4000" dirty="0">
                <a:solidFill>
                  <a:schemeClr val="bg1"/>
                </a:solidFill>
                <a:latin typeface="Calibri" panose="020F0502020204030204" pitchFamily="34" charset="0"/>
                <a:cs typeface="Calibri" panose="020F0502020204030204" pitchFamily="34" charset="0"/>
              </a:rPr>
              <a:t>The Real Reason We Are Here</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pic>
        <p:nvPicPr>
          <p:cNvPr id="30" name="Picture 29">
            <a:extLst>
              <a:ext uri="{FF2B5EF4-FFF2-40B4-BE49-F238E27FC236}">
                <a16:creationId xmlns:a16="http://schemas.microsoft.com/office/drawing/2014/main" id="{8CF283F8-5726-4ABB-B7ED-2C9D38AE07E2}"/>
              </a:ext>
            </a:extLst>
          </p:cNvPr>
          <p:cNvPicPr>
            <a:picLocks noChangeAspect="1"/>
          </p:cNvPicPr>
          <p:nvPr/>
        </p:nvPicPr>
        <p:blipFill>
          <a:blip r:embed="rId4"/>
          <a:stretch>
            <a:fillRect/>
          </a:stretch>
        </p:blipFill>
        <p:spPr>
          <a:xfrm>
            <a:off x="6422231" y="5211111"/>
            <a:ext cx="1952625" cy="866775"/>
          </a:xfrm>
          <a:prstGeom prst="rect">
            <a:avLst/>
          </a:prstGeom>
        </p:spPr>
      </p:pic>
      <p:pic>
        <p:nvPicPr>
          <p:cNvPr id="31" name="Picture 30">
            <a:extLst>
              <a:ext uri="{FF2B5EF4-FFF2-40B4-BE49-F238E27FC236}">
                <a16:creationId xmlns:a16="http://schemas.microsoft.com/office/drawing/2014/main" id="{226E8467-43A9-4B6A-83D4-2AC17E7084E8}"/>
              </a:ext>
            </a:extLst>
          </p:cNvPr>
          <p:cNvPicPr>
            <a:picLocks noChangeAspect="1"/>
          </p:cNvPicPr>
          <p:nvPr/>
        </p:nvPicPr>
        <p:blipFill>
          <a:blip r:embed="rId5"/>
          <a:stretch>
            <a:fillRect/>
          </a:stretch>
        </p:blipFill>
        <p:spPr>
          <a:xfrm>
            <a:off x="2340769" y="3171265"/>
            <a:ext cx="7143750" cy="923925"/>
          </a:xfrm>
          <a:prstGeom prst="rect">
            <a:avLst/>
          </a:prstGeom>
          <a:ln>
            <a:solidFill>
              <a:srgbClr val="00B0F0"/>
            </a:solidFill>
          </a:ln>
        </p:spPr>
      </p:pic>
      <p:pic>
        <p:nvPicPr>
          <p:cNvPr id="32" name="Picture 31">
            <a:extLst>
              <a:ext uri="{FF2B5EF4-FFF2-40B4-BE49-F238E27FC236}">
                <a16:creationId xmlns:a16="http://schemas.microsoft.com/office/drawing/2014/main" id="{D6042D44-9279-46D2-B2B7-D0CBD5262711}"/>
              </a:ext>
            </a:extLst>
          </p:cNvPr>
          <p:cNvPicPr>
            <a:picLocks noChangeAspect="1"/>
          </p:cNvPicPr>
          <p:nvPr/>
        </p:nvPicPr>
        <p:blipFill>
          <a:blip r:embed="rId6"/>
          <a:stretch>
            <a:fillRect/>
          </a:stretch>
        </p:blipFill>
        <p:spPr>
          <a:xfrm>
            <a:off x="2684938" y="5140325"/>
            <a:ext cx="3567113" cy="1346569"/>
          </a:xfrm>
          <a:prstGeom prst="rect">
            <a:avLst/>
          </a:prstGeom>
          <a:ln>
            <a:solidFill>
              <a:srgbClr val="00B050"/>
            </a:solidFill>
          </a:ln>
        </p:spPr>
      </p:pic>
      <p:pic>
        <p:nvPicPr>
          <p:cNvPr id="33" name="Picture 32">
            <a:extLst>
              <a:ext uri="{FF2B5EF4-FFF2-40B4-BE49-F238E27FC236}">
                <a16:creationId xmlns:a16="http://schemas.microsoft.com/office/drawing/2014/main" id="{CABDFCC2-0D4A-4F4A-AE46-7FC51AB9242D}"/>
              </a:ext>
            </a:extLst>
          </p:cNvPr>
          <p:cNvPicPr>
            <a:picLocks noChangeAspect="1"/>
          </p:cNvPicPr>
          <p:nvPr/>
        </p:nvPicPr>
        <p:blipFill>
          <a:blip r:embed="rId7"/>
          <a:stretch>
            <a:fillRect/>
          </a:stretch>
        </p:blipFill>
        <p:spPr>
          <a:xfrm>
            <a:off x="1285875" y="1619009"/>
            <a:ext cx="7639050" cy="1466850"/>
          </a:xfrm>
          <a:prstGeom prst="rect">
            <a:avLst/>
          </a:prstGeom>
          <a:ln w="3175">
            <a:solidFill>
              <a:srgbClr val="FF0000"/>
            </a:solidFill>
          </a:ln>
        </p:spPr>
      </p:pic>
      <p:pic>
        <p:nvPicPr>
          <p:cNvPr id="34" name="Picture 33">
            <a:extLst>
              <a:ext uri="{FF2B5EF4-FFF2-40B4-BE49-F238E27FC236}">
                <a16:creationId xmlns:a16="http://schemas.microsoft.com/office/drawing/2014/main" id="{B13BB78E-C680-441C-83D2-62FCFA001E53}"/>
              </a:ext>
            </a:extLst>
          </p:cNvPr>
          <p:cNvPicPr>
            <a:picLocks noChangeAspect="1"/>
          </p:cNvPicPr>
          <p:nvPr/>
        </p:nvPicPr>
        <p:blipFill>
          <a:blip r:embed="rId8"/>
          <a:stretch>
            <a:fillRect/>
          </a:stretch>
        </p:blipFill>
        <p:spPr>
          <a:xfrm>
            <a:off x="8079581" y="5521393"/>
            <a:ext cx="3314700" cy="704850"/>
          </a:xfrm>
          <a:prstGeom prst="rect">
            <a:avLst/>
          </a:prstGeom>
          <a:ln>
            <a:solidFill>
              <a:schemeClr val="accent5">
                <a:lumMod val="50000"/>
              </a:schemeClr>
            </a:solidFill>
          </a:ln>
        </p:spPr>
      </p:pic>
      <p:pic>
        <p:nvPicPr>
          <p:cNvPr id="35" name="Picture 34">
            <a:extLst>
              <a:ext uri="{FF2B5EF4-FFF2-40B4-BE49-F238E27FC236}">
                <a16:creationId xmlns:a16="http://schemas.microsoft.com/office/drawing/2014/main" id="{40845AA6-B36D-43BE-BD3C-9616E8A6E815}"/>
              </a:ext>
            </a:extLst>
          </p:cNvPr>
          <p:cNvPicPr>
            <a:picLocks noChangeAspect="1"/>
          </p:cNvPicPr>
          <p:nvPr/>
        </p:nvPicPr>
        <p:blipFill>
          <a:blip r:embed="rId9"/>
          <a:stretch>
            <a:fillRect/>
          </a:stretch>
        </p:blipFill>
        <p:spPr>
          <a:xfrm>
            <a:off x="1009650" y="4170276"/>
            <a:ext cx="9277350" cy="971550"/>
          </a:xfrm>
          <a:prstGeom prst="rect">
            <a:avLst/>
          </a:prstGeom>
          <a:ln>
            <a:solidFill>
              <a:schemeClr val="accent2"/>
            </a:solidFill>
          </a:ln>
        </p:spPr>
      </p:pic>
      <p:pic>
        <p:nvPicPr>
          <p:cNvPr id="36" name="Picture 35">
            <a:extLst>
              <a:ext uri="{FF2B5EF4-FFF2-40B4-BE49-F238E27FC236}">
                <a16:creationId xmlns:a16="http://schemas.microsoft.com/office/drawing/2014/main" id="{F11DDFEE-1A46-4BE5-82F0-E138AA0B6F16}"/>
              </a:ext>
            </a:extLst>
          </p:cNvPr>
          <p:cNvPicPr>
            <a:picLocks noChangeAspect="1"/>
          </p:cNvPicPr>
          <p:nvPr/>
        </p:nvPicPr>
        <p:blipFill>
          <a:blip r:embed="rId10"/>
          <a:stretch>
            <a:fillRect/>
          </a:stretch>
        </p:blipFill>
        <p:spPr>
          <a:xfrm>
            <a:off x="8079581" y="2959881"/>
            <a:ext cx="2914650" cy="390525"/>
          </a:xfrm>
          <a:prstGeom prst="rect">
            <a:avLst/>
          </a:prstGeom>
          <a:ln>
            <a:solidFill>
              <a:srgbClr val="7030A0"/>
            </a:solidFill>
          </a:ln>
        </p:spPr>
      </p:pic>
      <p:sp>
        <p:nvSpPr>
          <p:cNvPr id="37" name="Speech Bubble: Rectangle 36">
            <a:extLst>
              <a:ext uri="{FF2B5EF4-FFF2-40B4-BE49-F238E27FC236}">
                <a16:creationId xmlns:a16="http://schemas.microsoft.com/office/drawing/2014/main" id="{1B1F11C2-34AA-421D-AE3D-B2CCBCAE9819}"/>
              </a:ext>
            </a:extLst>
          </p:cNvPr>
          <p:cNvSpPr/>
          <p:nvPr/>
        </p:nvSpPr>
        <p:spPr>
          <a:xfrm>
            <a:off x="3647623" y="1655882"/>
            <a:ext cx="1896530" cy="339672"/>
          </a:xfrm>
          <a:prstGeom prst="wedgeRectCallout">
            <a:avLst>
              <a:gd name="adj1" fmla="val -51348"/>
              <a:gd name="adj2" fmla="val 27718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38" name="Speech Bubble: Rectangle 37">
            <a:extLst>
              <a:ext uri="{FF2B5EF4-FFF2-40B4-BE49-F238E27FC236}">
                <a16:creationId xmlns:a16="http://schemas.microsoft.com/office/drawing/2014/main" id="{B1723108-A70A-418B-8740-A069E1A7F61E}"/>
              </a:ext>
            </a:extLst>
          </p:cNvPr>
          <p:cNvSpPr/>
          <p:nvPr/>
        </p:nvSpPr>
        <p:spPr>
          <a:xfrm>
            <a:off x="6422231" y="3236496"/>
            <a:ext cx="1896530" cy="339672"/>
          </a:xfrm>
          <a:prstGeom prst="wedgeRectCallout">
            <a:avLst>
              <a:gd name="adj1" fmla="val -13509"/>
              <a:gd name="adj2" fmla="val 137468"/>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39" name="Speech Bubble: Rectangle 38">
            <a:extLst>
              <a:ext uri="{FF2B5EF4-FFF2-40B4-BE49-F238E27FC236}">
                <a16:creationId xmlns:a16="http://schemas.microsoft.com/office/drawing/2014/main" id="{6F3404F6-65E4-46F6-9996-B272744EDE9B}"/>
              </a:ext>
            </a:extLst>
          </p:cNvPr>
          <p:cNvSpPr/>
          <p:nvPr/>
        </p:nvSpPr>
        <p:spPr>
          <a:xfrm>
            <a:off x="4525701" y="4306494"/>
            <a:ext cx="1896530" cy="339672"/>
          </a:xfrm>
          <a:prstGeom prst="wedgeRectCallout">
            <a:avLst>
              <a:gd name="adj1" fmla="val 99399"/>
              <a:gd name="adj2" fmla="val 151098"/>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40" name="Speech Bubble: Rectangle 39">
            <a:extLst>
              <a:ext uri="{FF2B5EF4-FFF2-40B4-BE49-F238E27FC236}">
                <a16:creationId xmlns:a16="http://schemas.microsoft.com/office/drawing/2014/main" id="{66A43762-592E-42D8-AFAC-9AB42A203EC0}"/>
              </a:ext>
            </a:extLst>
          </p:cNvPr>
          <p:cNvSpPr/>
          <p:nvPr/>
        </p:nvSpPr>
        <p:spPr>
          <a:xfrm>
            <a:off x="4716376" y="6487158"/>
            <a:ext cx="1691818" cy="339672"/>
          </a:xfrm>
          <a:prstGeom prst="wedgeRectCallout">
            <a:avLst>
              <a:gd name="adj1" fmla="val -9847"/>
              <a:gd name="adj2" fmla="val -148771"/>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41" name="Speech Bubble: Rectangle 40">
            <a:extLst>
              <a:ext uri="{FF2B5EF4-FFF2-40B4-BE49-F238E27FC236}">
                <a16:creationId xmlns:a16="http://schemas.microsoft.com/office/drawing/2014/main" id="{B659C56F-71F9-4F39-942D-9389EFD96F62}"/>
              </a:ext>
            </a:extLst>
          </p:cNvPr>
          <p:cNvSpPr/>
          <p:nvPr/>
        </p:nvSpPr>
        <p:spPr>
          <a:xfrm>
            <a:off x="9536906" y="3299928"/>
            <a:ext cx="1896530" cy="339672"/>
          </a:xfrm>
          <a:prstGeom prst="wedgeRectCallout">
            <a:avLst>
              <a:gd name="adj1" fmla="val -31208"/>
              <a:gd name="adj2" fmla="val 4887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42" name="Speech Bubble: Rectangle 41">
            <a:extLst>
              <a:ext uri="{FF2B5EF4-FFF2-40B4-BE49-F238E27FC236}">
                <a16:creationId xmlns:a16="http://schemas.microsoft.com/office/drawing/2014/main" id="{725F185D-CE0F-4098-8191-39A165DA2DF7}"/>
              </a:ext>
            </a:extLst>
          </p:cNvPr>
          <p:cNvSpPr/>
          <p:nvPr/>
        </p:nvSpPr>
        <p:spPr>
          <a:xfrm>
            <a:off x="6339429" y="6101673"/>
            <a:ext cx="1896530" cy="339672"/>
          </a:xfrm>
          <a:prstGeom prst="wedgeRectCallout">
            <a:avLst>
              <a:gd name="adj1" fmla="val -31208"/>
              <a:gd name="adj2" fmla="val 4887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43" name="Speech Bubble: Rectangle 42">
            <a:extLst>
              <a:ext uri="{FF2B5EF4-FFF2-40B4-BE49-F238E27FC236}">
                <a16:creationId xmlns:a16="http://schemas.microsoft.com/office/drawing/2014/main" id="{472B1953-FD2A-4242-878D-CE55DC47F34D}"/>
              </a:ext>
            </a:extLst>
          </p:cNvPr>
          <p:cNvSpPr/>
          <p:nvPr/>
        </p:nvSpPr>
        <p:spPr>
          <a:xfrm>
            <a:off x="9976111" y="6136543"/>
            <a:ext cx="1896530" cy="339672"/>
          </a:xfrm>
          <a:prstGeom prst="wedgeRectCallout">
            <a:avLst>
              <a:gd name="adj1" fmla="val -31208"/>
              <a:gd name="adj2" fmla="val 48870"/>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exclusively</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Tree>
    <p:custDataLst>
      <p:tags r:id="rId1"/>
    </p:custDataLst>
    <p:extLst>
      <p:ext uri="{BB962C8B-B14F-4D97-AF65-F5344CB8AC3E}">
        <p14:creationId xmlns:p14="http://schemas.microsoft.com/office/powerpoint/2010/main" val="1990524234"/>
      </p:ext>
    </p:extLst>
  </p:cSld>
  <p:clrMapOvr>
    <a:masterClrMapping/>
  </p:clrMapOvr>
  <mc:AlternateContent xmlns:mc="http://schemas.openxmlformats.org/markup-compatibility/2006" xmlns:p14="http://schemas.microsoft.com/office/powerpoint/2010/main">
    <mc:Choice Requires="p14">
      <p:transition spd="slow" p14:dur="2000" advTm="39572"/>
    </mc:Choice>
    <mc:Fallback xmlns="">
      <p:transition spd="slow" advTm="39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53" presetClass="entr" presetSubtype="16"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nodeType="with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75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10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125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53" presetClass="entr" presetSubtype="16"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500" fill="hold"/>
                                        <p:tgtEl>
                                          <p:spTgt spid="42"/>
                                        </p:tgtEl>
                                        <p:attrNameLst>
                                          <p:attrName>ppt_w</p:attrName>
                                        </p:attrNameLst>
                                      </p:cBhvr>
                                      <p:tavLst>
                                        <p:tav tm="0">
                                          <p:val>
                                            <p:fltVal val="0"/>
                                          </p:val>
                                        </p:tav>
                                        <p:tav tm="100000">
                                          <p:val>
                                            <p:strVal val="#ppt_w"/>
                                          </p:val>
                                        </p:tav>
                                      </p:tavLst>
                                    </p:anim>
                                    <p:anim calcmode="lin" valueType="num">
                                      <p:cBhvr>
                                        <p:cTn id="70" dur="500" fill="hold"/>
                                        <p:tgtEl>
                                          <p:spTgt spid="42"/>
                                        </p:tgtEl>
                                        <p:attrNameLst>
                                          <p:attrName>ppt_h</p:attrName>
                                        </p:attrNameLst>
                                      </p:cBhvr>
                                      <p:tavLst>
                                        <p:tav tm="0">
                                          <p:val>
                                            <p:fltVal val="0"/>
                                          </p:val>
                                        </p:tav>
                                        <p:tav tm="100000">
                                          <p:val>
                                            <p:strVal val="#ppt_h"/>
                                          </p:val>
                                        </p:tav>
                                      </p:tavLst>
                                    </p:anim>
                                    <p:animEffect transition="in" filter="fade">
                                      <p:cBhvr>
                                        <p:cTn id="71" dur="500"/>
                                        <p:tgtEl>
                                          <p:spTgt spid="4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kumimoji="1" lang="en-US" altLang="ja-JP" sz="4000" dirty="0">
                <a:solidFill>
                  <a:schemeClr val="bg1"/>
                </a:solidFill>
                <a:latin typeface="Calibri" panose="020F0502020204030204" pitchFamily="34" charset="0"/>
                <a:cs typeface="Calibri" panose="020F0502020204030204" pitchFamily="34" charset="0"/>
              </a:rPr>
              <a:t>Speakers &amp; Agenda</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aphicFrame>
        <p:nvGraphicFramePr>
          <p:cNvPr id="12" name="Table 5">
            <a:extLst>
              <a:ext uri="{FF2B5EF4-FFF2-40B4-BE49-F238E27FC236}">
                <a16:creationId xmlns:a16="http://schemas.microsoft.com/office/drawing/2014/main" id="{78532FE9-8E11-42B8-827D-4294F4513248}"/>
              </a:ext>
            </a:extLst>
          </p:cNvPr>
          <p:cNvGraphicFramePr>
            <a:graphicFrameLocks noGrp="1"/>
          </p:cNvGraphicFramePr>
          <p:nvPr/>
        </p:nvGraphicFramePr>
        <p:xfrm>
          <a:off x="459351" y="1715786"/>
          <a:ext cx="11242914" cy="4943412"/>
        </p:xfrm>
        <a:graphic>
          <a:graphicData uri="http://schemas.openxmlformats.org/drawingml/2006/table">
            <a:tbl>
              <a:tblPr firstRow="1" bandRow="1">
                <a:tableStyleId>{2D5ABB26-0587-4C30-8999-92F81FD0307C}</a:tableStyleId>
              </a:tblPr>
              <a:tblGrid>
                <a:gridCol w="1122869">
                  <a:extLst>
                    <a:ext uri="{9D8B030D-6E8A-4147-A177-3AD203B41FA5}">
                      <a16:colId xmlns:a16="http://schemas.microsoft.com/office/drawing/2014/main" val="1338011302"/>
                    </a:ext>
                  </a:extLst>
                </a:gridCol>
                <a:gridCol w="10120045">
                  <a:extLst>
                    <a:ext uri="{9D8B030D-6E8A-4147-A177-3AD203B41FA5}">
                      <a16:colId xmlns:a16="http://schemas.microsoft.com/office/drawing/2014/main" val="3520892525"/>
                    </a:ext>
                  </a:extLst>
                </a:gridCol>
              </a:tblGrid>
              <a:tr h="339045">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Richard Croy, Global Statistical Lead (</a:t>
                      </a:r>
                      <a:r>
                        <a:rPr lang="en-US" sz="1600" b="1" dirty="0"/>
                        <a:t>Astellas</a:t>
                      </a:r>
                      <a:r>
                        <a:rPr lang="en-US" sz="1600" dirty="0"/>
                        <a:t> Development)</a:t>
                      </a:r>
                    </a:p>
                  </a:txBody>
                  <a:tcPr/>
                </a:tc>
                <a:extLst>
                  <a:ext uri="{0D108BD9-81ED-4DB2-BD59-A6C34878D82A}">
                    <a16:rowId xmlns:a16="http://schemas.microsoft.com/office/drawing/2014/main" val="4257295219"/>
                  </a:ext>
                </a:extLst>
              </a:tr>
              <a:tr h="770562">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Introduction: Disease Area, Timeline, Context via FDA RWE framework. Regulatory interactions &amp; submission contents</a:t>
                      </a:r>
                    </a:p>
                  </a:txBody>
                  <a:tcPr/>
                </a:tc>
                <a:extLst>
                  <a:ext uri="{0D108BD9-81ED-4DB2-BD59-A6C34878D82A}">
                    <a16:rowId xmlns:a16="http://schemas.microsoft.com/office/drawing/2014/main" val="1105995572"/>
                  </a:ext>
                </a:extLst>
              </a:tr>
              <a:tr h="272441">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David Nimke, RWE-US Lead (</a:t>
                      </a:r>
                      <a:r>
                        <a:rPr lang="en-US" sz="1600" b="1" dirty="0"/>
                        <a:t>Astellas</a:t>
                      </a:r>
                      <a:r>
                        <a:rPr lang="en-US" sz="1600" dirty="0"/>
                        <a:t> AIA RWD &amp; RWE)</a:t>
                      </a:r>
                    </a:p>
                  </a:txBody>
                  <a:tcPr/>
                </a:tc>
                <a:extLst>
                  <a:ext uri="{0D108BD9-81ED-4DB2-BD59-A6C34878D82A}">
                    <a16:rowId xmlns:a16="http://schemas.microsoft.com/office/drawing/2014/main" val="1568817633"/>
                  </a:ext>
                </a:extLst>
              </a:tr>
              <a:tr h="7743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How appropriate RWD source was identified &amp; selected. Potential &amp; actual complications. The study design and planned analysis methods.</a:t>
                      </a:r>
                    </a:p>
                  </a:txBody>
                  <a:tcPr/>
                </a:tc>
                <a:extLst>
                  <a:ext uri="{0D108BD9-81ED-4DB2-BD59-A6C34878D82A}">
                    <a16:rowId xmlns:a16="http://schemas.microsoft.com/office/drawing/2014/main" val="2819951615"/>
                  </a:ext>
                </a:extLst>
              </a:tr>
              <a:tr h="2671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Josie Wolfram, Clinical Development Applications Lead (</a:t>
                      </a:r>
                      <a:r>
                        <a:rPr lang="en-US" sz="1600" b="1" dirty="0"/>
                        <a:t>Astellas</a:t>
                      </a:r>
                      <a:r>
                        <a:rPr lang="en-US" sz="1600" dirty="0"/>
                        <a:t> AIA RWD &amp; RWE)</a:t>
                      </a:r>
                    </a:p>
                  </a:txBody>
                  <a:tcPr/>
                </a:tc>
                <a:extLst>
                  <a:ext uri="{0D108BD9-81ED-4DB2-BD59-A6C34878D82A}">
                    <a16:rowId xmlns:a16="http://schemas.microsoft.com/office/drawing/2014/main" val="1448819747"/>
                  </a:ext>
                </a:extLst>
              </a:tr>
              <a:tr h="784603">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Study analysis &amp; reporting, and the journey to the agreed label. Operational considerations related to study conduct and quality. </a:t>
                      </a:r>
                    </a:p>
                  </a:txBody>
                  <a:tcPr/>
                </a:tc>
                <a:extLst>
                  <a:ext uri="{0D108BD9-81ED-4DB2-BD59-A6C34878D82A}">
                    <a16:rowId xmlns:a16="http://schemas.microsoft.com/office/drawing/2014/main" val="2213282601"/>
                  </a:ext>
                </a:extLst>
              </a:tr>
              <a:tr h="3070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 Weaver, Statistician (</a:t>
                      </a:r>
                      <a:r>
                        <a:rPr lang="en-US" sz="1600" b="1" dirty="0"/>
                        <a:t>CDRG</a:t>
                      </a:r>
                      <a:r>
                        <a:rPr lang="en-US" sz="1600" dirty="0"/>
                        <a:t>)</a:t>
                      </a:r>
                    </a:p>
                  </a:txBody>
                  <a:tcPr/>
                </a:tc>
                <a:extLst>
                  <a:ext uri="{0D108BD9-81ED-4DB2-BD59-A6C34878D82A}">
                    <a16:rowId xmlns:a16="http://schemas.microsoft.com/office/drawing/2014/main" val="2657919737"/>
                  </a:ext>
                </a:extLst>
              </a:tr>
              <a:tr h="538024">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Vendor perspective</a:t>
                      </a:r>
                    </a:p>
                  </a:txBody>
                  <a:tcPr/>
                </a:tc>
                <a:extLst>
                  <a:ext uri="{0D108BD9-81ED-4DB2-BD59-A6C34878D82A}">
                    <a16:rowId xmlns:a16="http://schemas.microsoft.com/office/drawing/2014/main" val="2458853142"/>
                  </a:ext>
                </a:extLst>
              </a:tr>
              <a:tr h="295558">
                <a:tc>
                  <a:txBody>
                    <a:bodyPr/>
                    <a:lstStyle/>
                    <a:p>
                      <a:r>
                        <a:rPr lang="en-US" sz="1600" b="1" dirty="0"/>
                        <a:t>Speaker: </a:t>
                      </a:r>
                    </a:p>
                  </a:txBody>
                  <a:tcPr/>
                </a:tc>
                <a:tc>
                  <a:txBody>
                    <a:bodyPr/>
                    <a:lstStyle/>
                    <a:p>
                      <a:r>
                        <a:rPr lang="en-US" sz="1600" dirty="0"/>
                        <a:t>Tae Hyun (Ryan) Jung, Biostatistics Reviewer (</a:t>
                      </a:r>
                      <a:r>
                        <a:rPr lang="en-US" sz="1600" b="1" dirty="0"/>
                        <a:t>FDA</a:t>
                      </a:r>
                      <a:r>
                        <a:rPr lang="en-US" sz="1600" dirty="0"/>
                        <a:t>)</a:t>
                      </a:r>
                    </a:p>
                  </a:txBody>
                  <a:tcPr/>
                </a:tc>
                <a:extLst>
                  <a:ext uri="{0D108BD9-81ED-4DB2-BD59-A6C34878D82A}">
                    <a16:rowId xmlns:a16="http://schemas.microsoft.com/office/drawing/2014/main" val="940796507"/>
                  </a:ext>
                </a:extLst>
              </a:tr>
              <a:tr h="3957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Regulatory perspective</a:t>
                      </a:r>
                    </a:p>
                  </a:txBody>
                  <a:tcPr/>
                </a:tc>
                <a:extLst>
                  <a:ext uri="{0D108BD9-81ED-4DB2-BD59-A6C34878D82A}">
                    <a16:rowId xmlns:a16="http://schemas.microsoft.com/office/drawing/2014/main" val="3454245159"/>
                  </a:ext>
                </a:extLst>
              </a:tr>
            </a:tbl>
          </a:graphicData>
        </a:graphic>
      </p:graphicFrame>
      <p:sp>
        <p:nvSpPr>
          <p:cNvPr id="14" name="Rectangle 13">
            <a:extLst>
              <a:ext uri="{FF2B5EF4-FFF2-40B4-BE49-F238E27FC236}">
                <a16:creationId xmlns:a16="http://schemas.microsoft.com/office/drawing/2014/main" id="{F1E786AE-0460-447E-9C1D-5AAE72F2246D}"/>
              </a:ext>
            </a:extLst>
          </p:cNvPr>
          <p:cNvSpPr/>
          <p:nvPr/>
        </p:nvSpPr>
        <p:spPr>
          <a:xfrm>
            <a:off x="489735" y="1648917"/>
            <a:ext cx="11242914" cy="865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752287102"/>
      </p:ext>
    </p:extLst>
  </p:cSld>
  <p:clrMapOvr>
    <a:masterClrMapping/>
  </p:clrMapOvr>
  <mc:AlternateContent xmlns:mc="http://schemas.openxmlformats.org/markup-compatibility/2006" xmlns:p14="http://schemas.microsoft.com/office/powerpoint/2010/main">
    <mc:Choice Requires="p14">
      <p:transition spd="slow" p14:dur="2000" advTm="88724"/>
    </mc:Choice>
    <mc:Fallback xmlns="">
      <p:transition spd="slow" advTm="88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kumimoji="1" lang="en-US" altLang="ja-JP" sz="4000" dirty="0">
                <a:solidFill>
                  <a:schemeClr val="bg1"/>
                </a:solidFill>
                <a:latin typeface="Calibri" panose="020F0502020204030204" pitchFamily="34" charset="0"/>
                <a:cs typeface="Calibri" panose="020F0502020204030204" pitchFamily="34" charset="0"/>
              </a:rPr>
              <a:t>Speakers &amp; Agenda</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aphicFrame>
        <p:nvGraphicFramePr>
          <p:cNvPr id="12" name="Table 5">
            <a:extLst>
              <a:ext uri="{FF2B5EF4-FFF2-40B4-BE49-F238E27FC236}">
                <a16:creationId xmlns:a16="http://schemas.microsoft.com/office/drawing/2014/main" id="{78532FE9-8E11-42B8-827D-4294F4513248}"/>
              </a:ext>
            </a:extLst>
          </p:cNvPr>
          <p:cNvGraphicFramePr>
            <a:graphicFrameLocks noGrp="1"/>
          </p:cNvGraphicFramePr>
          <p:nvPr/>
        </p:nvGraphicFramePr>
        <p:xfrm>
          <a:off x="459351" y="1715786"/>
          <a:ext cx="11242914" cy="4943412"/>
        </p:xfrm>
        <a:graphic>
          <a:graphicData uri="http://schemas.openxmlformats.org/drawingml/2006/table">
            <a:tbl>
              <a:tblPr firstRow="1" bandRow="1">
                <a:tableStyleId>{2D5ABB26-0587-4C30-8999-92F81FD0307C}</a:tableStyleId>
              </a:tblPr>
              <a:tblGrid>
                <a:gridCol w="1122869">
                  <a:extLst>
                    <a:ext uri="{9D8B030D-6E8A-4147-A177-3AD203B41FA5}">
                      <a16:colId xmlns:a16="http://schemas.microsoft.com/office/drawing/2014/main" val="1338011302"/>
                    </a:ext>
                  </a:extLst>
                </a:gridCol>
                <a:gridCol w="10120045">
                  <a:extLst>
                    <a:ext uri="{9D8B030D-6E8A-4147-A177-3AD203B41FA5}">
                      <a16:colId xmlns:a16="http://schemas.microsoft.com/office/drawing/2014/main" val="3520892525"/>
                    </a:ext>
                  </a:extLst>
                </a:gridCol>
              </a:tblGrid>
              <a:tr h="339045">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baseline="0" dirty="0">
                          <a:uFill>
                            <a:solidFill>
                              <a:srgbClr val="FF0000"/>
                            </a:solidFill>
                          </a:uFill>
                        </a:rPr>
                        <a:t>Richard Croy</a:t>
                      </a:r>
                      <a:r>
                        <a:rPr lang="en-US" sz="1600" dirty="0"/>
                        <a:t>, Global Statistical Lead (</a:t>
                      </a:r>
                      <a:r>
                        <a:rPr lang="en-US" sz="1600" b="1" dirty="0"/>
                        <a:t>Astellas</a:t>
                      </a:r>
                      <a:r>
                        <a:rPr lang="en-US" sz="1600" dirty="0"/>
                        <a:t> Development)</a:t>
                      </a:r>
                    </a:p>
                  </a:txBody>
                  <a:tcPr/>
                </a:tc>
                <a:extLst>
                  <a:ext uri="{0D108BD9-81ED-4DB2-BD59-A6C34878D82A}">
                    <a16:rowId xmlns:a16="http://schemas.microsoft.com/office/drawing/2014/main" val="4257295219"/>
                  </a:ext>
                </a:extLst>
              </a:tr>
              <a:tr h="770562">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Introduction: Disease Area, Timeline, Context via FDA RWE framework. Regulatory interactions &amp; submission contents</a:t>
                      </a:r>
                    </a:p>
                  </a:txBody>
                  <a:tcPr/>
                </a:tc>
                <a:extLst>
                  <a:ext uri="{0D108BD9-81ED-4DB2-BD59-A6C34878D82A}">
                    <a16:rowId xmlns:a16="http://schemas.microsoft.com/office/drawing/2014/main" val="1105995572"/>
                  </a:ext>
                </a:extLst>
              </a:tr>
              <a:tr h="272441">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baseline="0" dirty="0">
                          <a:uFill>
                            <a:solidFill>
                              <a:srgbClr val="FF0000"/>
                            </a:solidFill>
                          </a:uFill>
                        </a:rPr>
                        <a:t>David Nimke</a:t>
                      </a:r>
                      <a:r>
                        <a:rPr lang="en-US" sz="1600" dirty="0"/>
                        <a:t>, RWE-US Lead (</a:t>
                      </a:r>
                      <a:r>
                        <a:rPr lang="en-US" sz="1600" b="1" dirty="0"/>
                        <a:t>Astellas</a:t>
                      </a:r>
                      <a:r>
                        <a:rPr lang="en-US" sz="1600" dirty="0"/>
                        <a:t> AIA RWD &amp; RWE)</a:t>
                      </a:r>
                    </a:p>
                  </a:txBody>
                  <a:tcPr/>
                </a:tc>
                <a:extLst>
                  <a:ext uri="{0D108BD9-81ED-4DB2-BD59-A6C34878D82A}">
                    <a16:rowId xmlns:a16="http://schemas.microsoft.com/office/drawing/2014/main" val="1568817633"/>
                  </a:ext>
                </a:extLst>
              </a:tr>
              <a:tr h="7743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How appropriate RWD source was identified &amp; selected. Potential &amp; actual complications. The study design and planned analysis methods.</a:t>
                      </a:r>
                    </a:p>
                  </a:txBody>
                  <a:tcPr/>
                </a:tc>
                <a:extLst>
                  <a:ext uri="{0D108BD9-81ED-4DB2-BD59-A6C34878D82A}">
                    <a16:rowId xmlns:a16="http://schemas.microsoft.com/office/drawing/2014/main" val="2819951615"/>
                  </a:ext>
                </a:extLst>
              </a:tr>
              <a:tr h="2671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sng" baseline="0" dirty="0">
                          <a:uFill>
                            <a:solidFill>
                              <a:srgbClr val="FF0000"/>
                            </a:solidFill>
                          </a:uFill>
                        </a:rPr>
                        <a:t>Josie Wolfram</a:t>
                      </a:r>
                      <a:r>
                        <a:rPr lang="en-US" sz="1600" dirty="0"/>
                        <a:t>, Clinical Development Applications Lead (</a:t>
                      </a:r>
                      <a:r>
                        <a:rPr lang="en-US" sz="1600" b="1" dirty="0"/>
                        <a:t>Astellas</a:t>
                      </a:r>
                      <a:r>
                        <a:rPr lang="en-US" sz="1600" dirty="0"/>
                        <a:t> AIA RWD &amp; RWE)</a:t>
                      </a:r>
                    </a:p>
                  </a:txBody>
                  <a:tcPr/>
                </a:tc>
                <a:extLst>
                  <a:ext uri="{0D108BD9-81ED-4DB2-BD59-A6C34878D82A}">
                    <a16:rowId xmlns:a16="http://schemas.microsoft.com/office/drawing/2014/main" val="1448819747"/>
                  </a:ext>
                </a:extLst>
              </a:tr>
              <a:tr h="784603">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Study analysis &amp; reporting, and the journey to the agreed label. Operational considerations related to study conduct and quality. </a:t>
                      </a:r>
                    </a:p>
                  </a:txBody>
                  <a:tcPr/>
                </a:tc>
                <a:extLst>
                  <a:ext uri="{0D108BD9-81ED-4DB2-BD59-A6C34878D82A}">
                    <a16:rowId xmlns:a16="http://schemas.microsoft.com/office/drawing/2014/main" val="2213282601"/>
                  </a:ext>
                </a:extLst>
              </a:tr>
              <a:tr h="307028">
                <a:tc>
                  <a:txBody>
                    <a:bodyPr/>
                    <a:lstStyle/>
                    <a:p>
                      <a:r>
                        <a:rPr lang="en-US" sz="1600" b="1" dirty="0"/>
                        <a:t>Speaker: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Tim Weaver, Statistician (</a:t>
                      </a:r>
                      <a:r>
                        <a:rPr lang="en-US" sz="1600" b="1" dirty="0"/>
                        <a:t>CDRG</a:t>
                      </a:r>
                      <a:r>
                        <a:rPr lang="en-US" sz="1600" dirty="0"/>
                        <a:t>)</a:t>
                      </a:r>
                    </a:p>
                  </a:txBody>
                  <a:tcPr/>
                </a:tc>
                <a:extLst>
                  <a:ext uri="{0D108BD9-81ED-4DB2-BD59-A6C34878D82A}">
                    <a16:rowId xmlns:a16="http://schemas.microsoft.com/office/drawing/2014/main" val="2657919737"/>
                  </a:ext>
                </a:extLst>
              </a:tr>
              <a:tr h="538024">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Vendor perspective</a:t>
                      </a:r>
                    </a:p>
                  </a:txBody>
                  <a:tcPr/>
                </a:tc>
                <a:extLst>
                  <a:ext uri="{0D108BD9-81ED-4DB2-BD59-A6C34878D82A}">
                    <a16:rowId xmlns:a16="http://schemas.microsoft.com/office/drawing/2014/main" val="2458853142"/>
                  </a:ext>
                </a:extLst>
              </a:tr>
              <a:tr h="295558">
                <a:tc>
                  <a:txBody>
                    <a:bodyPr/>
                    <a:lstStyle/>
                    <a:p>
                      <a:r>
                        <a:rPr lang="en-US" sz="1600" b="1" dirty="0"/>
                        <a:t>Speaker: </a:t>
                      </a:r>
                    </a:p>
                  </a:txBody>
                  <a:tcPr/>
                </a:tc>
                <a:tc>
                  <a:txBody>
                    <a:bodyPr/>
                    <a:lstStyle/>
                    <a:p>
                      <a:r>
                        <a:rPr lang="en-US" sz="1600" dirty="0"/>
                        <a:t>Tae Hyun (Ryan) Jung, Biostatistics Reviewer (</a:t>
                      </a:r>
                      <a:r>
                        <a:rPr lang="en-US" sz="1600" b="1" dirty="0"/>
                        <a:t>FDA</a:t>
                      </a:r>
                      <a:r>
                        <a:rPr lang="en-US" sz="1600" dirty="0"/>
                        <a:t>)</a:t>
                      </a:r>
                    </a:p>
                  </a:txBody>
                  <a:tcPr/>
                </a:tc>
                <a:extLst>
                  <a:ext uri="{0D108BD9-81ED-4DB2-BD59-A6C34878D82A}">
                    <a16:rowId xmlns:a16="http://schemas.microsoft.com/office/drawing/2014/main" val="940796507"/>
                  </a:ext>
                </a:extLst>
              </a:tr>
              <a:tr h="395729">
                <a:tc>
                  <a:txBody>
                    <a:bodyPr/>
                    <a:lstStyle/>
                    <a:p>
                      <a:r>
                        <a:rPr lang="en-US" sz="1600" b="1" dirty="0"/>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Regulatory perspective</a:t>
                      </a:r>
                    </a:p>
                  </a:txBody>
                  <a:tcPr/>
                </a:tc>
                <a:extLst>
                  <a:ext uri="{0D108BD9-81ED-4DB2-BD59-A6C34878D82A}">
                    <a16:rowId xmlns:a16="http://schemas.microsoft.com/office/drawing/2014/main" val="3454245159"/>
                  </a:ext>
                </a:extLst>
              </a:tr>
            </a:tbl>
          </a:graphicData>
        </a:graphic>
      </p:graphicFrame>
      <p:sp>
        <p:nvSpPr>
          <p:cNvPr id="16" name="Rectangle 15">
            <a:extLst>
              <a:ext uri="{FF2B5EF4-FFF2-40B4-BE49-F238E27FC236}">
                <a16:creationId xmlns:a16="http://schemas.microsoft.com/office/drawing/2014/main" id="{351DEDBE-9975-4DDB-B140-9956E3A00E86}"/>
              </a:ext>
            </a:extLst>
          </p:cNvPr>
          <p:cNvSpPr/>
          <p:nvPr/>
        </p:nvSpPr>
        <p:spPr>
          <a:xfrm>
            <a:off x="489735" y="4872790"/>
            <a:ext cx="11242914" cy="16906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srgbClr val="FF0000"/>
                </a:solidFill>
                <a:effectLst/>
                <a:uLnTx/>
                <a:uFillTx/>
                <a:latin typeface="Calibri" panose="020F0502020204030204"/>
                <a:ea typeface="游ゴシック" panose="020B0400000000000000" pitchFamily="34" charset="-128"/>
                <a:cs typeface="+mn-cs"/>
              </a:rPr>
              <a:t>DISCLAIMER</a:t>
            </a:r>
            <a:r>
              <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34" charset="-128"/>
                <a:cs typeface="+mn-cs"/>
              </a:rPr>
              <a:t>: </a:t>
            </a:r>
            <a:r>
              <a:rPr kumimoji="1" lang="en-US" altLang="ja-JP" sz="1800" b="0" i="1"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34" charset="-128"/>
                <a:cs typeface="+mn-cs"/>
              </a:rPr>
              <a:t>First three speakers are paid employees of Astellas. This presentation is intended for informational purposes only and does not replace independent professional judgment. This presentation is not intended to provide medical or legal advice. Statements of fact, positions taken, and opinions expressed are those of these speakers individually and, unless expressly stated to the contrary, do not necessarily reflect the opinion or position of the speakers’ employer, Astellas, or any of its subsidiaries and/or related entities.</a:t>
            </a:r>
            <a:endParaRPr kumimoji="1" lang="en-US" altLang="ja-JP"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2415265"/>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Timeline</a:t>
            </a: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aphicFrame>
        <p:nvGraphicFramePr>
          <p:cNvPr id="10" name="Table 4">
            <a:extLst>
              <a:ext uri="{FF2B5EF4-FFF2-40B4-BE49-F238E27FC236}">
                <a16:creationId xmlns:a16="http://schemas.microsoft.com/office/drawing/2014/main" id="{4B9FDEEE-A7CF-4F67-844D-EC54A21FE30F}"/>
              </a:ext>
            </a:extLst>
          </p:cNvPr>
          <p:cNvGraphicFramePr>
            <a:graphicFrameLocks noGrp="1"/>
          </p:cNvGraphicFramePr>
          <p:nvPr>
            <p:ph idx="1"/>
          </p:nvPr>
        </p:nvGraphicFramePr>
        <p:xfrm>
          <a:off x="726440" y="2438641"/>
          <a:ext cx="4963160" cy="4196080"/>
        </p:xfrm>
        <a:graphic>
          <a:graphicData uri="http://schemas.openxmlformats.org/drawingml/2006/table">
            <a:tbl>
              <a:tblPr bandRow="1">
                <a:tableStyleId>{8A107856-5554-42FB-B03E-39F5DBC370BA}</a:tableStyleId>
              </a:tblPr>
              <a:tblGrid>
                <a:gridCol w="1254760">
                  <a:extLst>
                    <a:ext uri="{9D8B030D-6E8A-4147-A177-3AD203B41FA5}">
                      <a16:colId xmlns:a16="http://schemas.microsoft.com/office/drawing/2014/main" val="3867131400"/>
                    </a:ext>
                  </a:extLst>
                </a:gridCol>
                <a:gridCol w="3708400">
                  <a:extLst>
                    <a:ext uri="{9D8B030D-6E8A-4147-A177-3AD203B41FA5}">
                      <a16:colId xmlns:a16="http://schemas.microsoft.com/office/drawing/2014/main" val="2426464548"/>
                    </a:ext>
                  </a:extLst>
                </a:gridCol>
              </a:tblGrid>
              <a:tr h="370840">
                <a:tc>
                  <a:txBody>
                    <a:bodyPr/>
                    <a:lstStyle/>
                    <a:p>
                      <a:pPr algn="dist"/>
                      <a:r>
                        <a:rPr kumimoji="1" lang="en-US" altLang="ja-JP" sz="1600" b="1" dirty="0">
                          <a:latin typeface="Calibri" panose="020F0502020204030204" pitchFamily="34" charset="0"/>
                          <a:cs typeface="Calibri" panose="020F0502020204030204" pitchFamily="34" charset="0"/>
                        </a:rPr>
                        <a:t>2016</a:t>
                      </a:r>
                      <a:r>
                        <a:rPr kumimoji="1" lang="en-US" altLang="ja-JP" sz="1600" b="0" dirty="0">
                          <a:latin typeface="Calibri" panose="020F0502020204030204" pitchFamily="34" charset="0"/>
                          <a:cs typeface="Calibri" panose="020F0502020204030204" pitchFamily="34" charset="0"/>
                        </a:rPr>
                        <a:t> Dec</a:t>
                      </a:r>
                      <a:endParaRPr kumimoji="1" lang="ja-JP" altLang="en-US" sz="16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b="0" dirty="0">
                          <a:latin typeface="Calibri" panose="020F0502020204030204" pitchFamily="34" charset="0"/>
                          <a:cs typeface="Calibri" panose="020F0502020204030204" pitchFamily="34" charset="0"/>
                        </a:rPr>
                        <a:t>21</a:t>
                      </a:r>
                      <a:r>
                        <a:rPr kumimoji="1" lang="en-US" altLang="ja-JP" sz="1600" b="0" baseline="30000" dirty="0">
                          <a:latin typeface="Calibri" panose="020F0502020204030204" pitchFamily="34" charset="0"/>
                          <a:cs typeface="Calibri" panose="020F0502020204030204" pitchFamily="34" charset="0"/>
                        </a:rPr>
                        <a:t>st</a:t>
                      </a:r>
                      <a:r>
                        <a:rPr kumimoji="1" lang="en-US" altLang="ja-JP" sz="1600" b="0" dirty="0">
                          <a:latin typeface="Calibri" panose="020F0502020204030204" pitchFamily="34" charset="0"/>
                          <a:cs typeface="Calibri" panose="020F0502020204030204" pitchFamily="34" charset="0"/>
                        </a:rPr>
                        <a:t> Century Cures Act</a:t>
                      </a:r>
                      <a:endParaRPr kumimoji="1" lang="ja-JP" altLang="en-US" sz="1600"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1709667"/>
                  </a:ext>
                </a:extLst>
              </a:tr>
              <a:tr h="370840">
                <a:tc>
                  <a:txBody>
                    <a:bodyPr/>
                    <a:lstStyle/>
                    <a:p>
                      <a:endParaRPr lang="ja-JP" altLang="en-US" sz="1600" dirty="0">
                        <a:latin typeface="Calibri" panose="020F0502020204030204" pitchFamily="34" charset="0"/>
                        <a:cs typeface="Calibri" panose="020F0502020204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ltLang="en-US" sz="1600" dirty="0">
                        <a:latin typeface="Calibri" panose="020F0502020204030204" pitchFamily="34" charset="0"/>
                        <a:cs typeface="Calibri" panose="020F050202020403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373583"/>
                  </a:ext>
                </a:extLst>
              </a:tr>
              <a:tr h="370840">
                <a:tc>
                  <a:txBody>
                    <a:bodyPr/>
                    <a:lstStyle/>
                    <a:p>
                      <a:pPr algn="dist"/>
                      <a:r>
                        <a:rPr kumimoji="1" lang="en-US" altLang="ja-JP" sz="1600" b="1" dirty="0">
                          <a:latin typeface="Calibri" panose="020F0502020204030204" pitchFamily="34" charset="0"/>
                          <a:cs typeface="Calibri" panose="020F0502020204030204" pitchFamily="34" charset="0"/>
                        </a:rPr>
                        <a:t>2018</a:t>
                      </a:r>
                      <a:r>
                        <a:rPr kumimoji="1" lang="en-US" altLang="ja-JP" sz="1600" dirty="0">
                          <a:latin typeface="Calibri" panose="020F0502020204030204" pitchFamily="34" charset="0"/>
                          <a:cs typeface="Calibri" panose="020F0502020204030204" pitchFamily="34" charset="0"/>
                        </a:rPr>
                        <a:t> Dec</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Calibri" panose="020F0502020204030204" pitchFamily="34" charset="0"/>
                          <a:cs typeface="Calibri" panose="020F0502020204030204" pitchFamily="34" charset="0"/>
                        </a:rPr>
                        <a:t>FDA Framework for RWE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dirty="0">
                          <a:latin typeface="Calibri" panose="020F0502020204030204" pitchFamily="34" charset="0"/>
                          <a:cs typeface="Calibri" panose="020F0502020204030204" pitchFamily="34" charset="0"/>
                        </a:rPr>
                        <a:t>Introductory call with FDA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7077878"/>
                  </a:ext>
                </a:extLst>
              </a:tr>
              <a:tr h="37084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1600" b="1" dirty="0">
                          <a:latin typeface="Calibri" panose="020F0502020204030204" pitchFamily="34" charset="0"/>
                          <a:cs typeface="Calibri" panose="020F0502020204030204" pitchFamily="34" charset="0"/>
                        </a:rPr>
                        <a:t>2019</a:t>
                      </a:r>
                      <a:r>
                        <a:rPr kumimoji="1" lang="en-US" altLang="ja-JP" sz="1600" dirty="0">
                          <a:latin typeface="Calibri" panose="020F0502020204030204" pitchFamily="34" charset="0"/>
                          <a:cs typeface="Calibri" panose="020F0502020204030204" pitchFamily="34" charset="0"/>
                        </a:rPr>
                        <a:t> Jan</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altLang="ja-JP" sz="1600" dirty="0">
                          <a:latin typeface="Calibri" panose="020F0502020204030204" pitchFamily="34" charset="0"/>
                          <a:cs typeface="Calibri" panose="020F0502020204030204" pitchFamily="34" charset="0"/>
                        </a:rPr>
                        <a:t>Team assembled (Dev + AIA)</a:t>
                      </a:r>
                      <a:endParaRPr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0431350"/>
                  </a:ext>
                </a:extLst>
              </a:tr>
              <a:tr h="370840">
                <a:tc>
                  <a:txBody>
                    <a:bodyPr/>
                    <a:lstStyle/>
                    <a:p>
                      <a:pPr algn="r"/>
                      <a:r>
                        <a:rPr kumimoji="1" lang="en-US" altLang="ja-JP" sz="1600" dirty="0">
                          <a:latin typeface="Calibri" panose="020F0502020204030204" pitchFamily="34" charset="0"/>
                          <a:cs typeface="Calibri" panose="020F0502020204030204" pitchFamily="34" charset="0"/>
                        </a:rPr>
                        <a:t>Apr</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Astellas governance project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5691774"/>
                  </a:ext>
                </a:extLst>
              </a:tr>
              <a:tr h="370840">
                <a:tc>
                  <a:txBody>
                    <a:bodyPr/>
                    <a:lstStyle/>
                    <a:p>
                      <a:pPr algn="r"/>
                      <a:r>
                        <a:rPr kumimoji="1" lang="en-US" altLang="ja-JP" sz="1600" dirty="0">
                          <a:latin typeface="Calibri" panose="020F0502020204030204" pitchFamily="34" charset="0"/>
                          <a:cs typeface="Calibri" panose="020F0502020204030204" pitchFamily="34" charset="0"/>
                        </a:rPr>
                        <a:t>May-Jul</a:t>
                      </a:r>
                    </a:p>
                    <a:p>
                      <a:pPr algn="r"/>
                      <a:r>
                        <a:rPr kumimoji="1" lang="en-US" altLang="ja-JP" sz="1600" b="1" dirty="0">
                          <a:solidFill>
                            <a:srgbClr val="00B0F0"/>
                          </a:solidFill>
                          <a:latin typeface="Calibri" panose="020F0502020204030204" pitchFamily="34" charset="0"/>
                          <a:cs typeface="Calibri" panose="020F0502020204030204" pitchFamily="34" charset="0"/>
                        </a:rPr>
                        <a:t>(1 – 3)</a:t>
                      </a:r>
                      <a:endParaRPr kumimoji="1" lang="ja-JP" altLang="en-US" sz="1600" dirty="0">
                        <a:solidFill>
                          <a:srgbClr val="F8D7CD"/>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Planning / draft SAP</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Orphan Drug Designation</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RWD selection</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Vendor contact</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2527956"/>
                  </a:ext>
                </a:extLst>
              </a:tr>
              <a:tr h="0">
                <a:tc>
                  <a:txBody>
                    <a:bodyPr/>
                    <a:lstStyle/>
                    <a:p>
                      <a:pPr algn="r"/>
                      <a:r>
                        <a:rPr kumimoji="1" lang="en-US" altLang="ja-JP" sz="1600" dirty="0">
                          <a:latin typeface="Calibri" panose="020F0502020204030204" pitchFamily="34" charset="0"/>
                          <a:cs typeface="Calibri" panose="020F0502020204030204" pitchFamily="34" charset="0"/>
                        </a:rPr>
                        <a:t>Aug-Oct</a:t>
                      </a:r>
                    </a:p>
                    <a:p>
                      <a:pPr algn="r"/>
                      <a:r>
                        <a:rPr kumimoji="1" lang="en-US" altLang="ja-JP" sz="1600" b="1" dirty="0">
                          <a:solidFill>
                            <a:srgbClr val="00B0F0"/>
                          </a:solidFill>
                          <a:latin typeface="Calibri" panose="020F0502020204030204" pitchFamily="34" charset="0"/>
                          <a:cs typeface="Calibri" panose="020F0502020204030204" pitchFamily="34" charset="0"/>
                        </a:rPr>
                        <a:t>(4 – 6)</a:t>
                      </a:r>
                      <a:endParaRPr kumimoji="1" lang="ja-JP" altLang="en-US" sz="1600" dirty="0">
                        <a:solidFill>
                          <a:srgbClr val="FCECE8"/>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Type C meeting (#1)</a:t>
                      </a:r>
                    </a:p>
                    <a:p>
                      <a:pPr marL="0" indent="0">
                        <a:buFont typeface="Arial" panose="020B0604020202020204" pitchFamily="34" charset="0"/>
                        <a:buNone/>
                      </a:pPr>
                      <a:r>
                        <a:rPr kumimoji="1" lang="en-US" altLang="ja-JP" sz="1600" i="1" dirty="0">
                          <a:solidFill>
                            <a:schemeClr val="accent5">
                              <a:lumMod val="75000"/>
                            </a:schemeClr>
                          </a:solidFill>
                          <a:latin typeface="Calibri" panose="020F0502020204030204" pitchFamily="34" charset="0"/>
                          <a:cs typeface="Calibri" panose="020F0502020204030204" pitchFamily="34" charset="0"/>
                        </a:rPr>
                        <a:t>Adequacy of RWD selection, proposed outcomes/exposure groups/SAP, early label, dose recs</a:t>
                      </a:r>
                      <a:endParaRPr kumimoji="1" lang="ja-JP" altLang="en-US" sz="1600" i="1" dirty="0">
                        <a:solidFill>
                          <a:schemeClr val="accent5">
                            <a:lumMod val="7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710142"/>
                  </a:ext>
                </a:extLst>
              </a:tr>
            </a:tbl>
          </a:graphicData>
        </a:graphic>
      </p:graphicFrame>
      <p:graphicFrame>
        <p:nvGraphicFramePr>
          <p:cNvPr id="12" name="Table 11">
            <a:extLst>
              <a:ext uri="{FF2B5EF4-FFF2-40B4-BE49-F238E27FC236}">
                <a16:creationId xmlns:a16="http://schemas.microsoft.com/office/drawing/2014/main" id="{4BE2704A-08BB-47D6-B781-924E567E3AC1}"/>
              </a:ext>
            </a:extLst>
          </p:cNvPr>
          <p:cNvGraphicFramePr>
            <a:graphicFrameLocks noGrp="1"/>
          </p:cNvGraphicFramePr>
          <p:nvPr/>
        </p:nvGraphicFramePr>
        <p:xfrm>
          <a:off x="6096000" y="1768081"/>
          <a:ext cx="4963160" cy="4866640"/>
        </p:xfrm>
        <a:graphic>
          <a:graphicData uri="http://schemas.openxmlformats.org/drawingml/2006/table">
            <a:tbl>
              <a:tblPr bandRow="1">
                <a:tableStyleId>{8A107856-5554-42FB-B03E-39F5DBC370BA}</a:tableStyleId>
              </a:tblPr>
              <a:tblGrid>
                <a:gridCol w="1254760">
                  <a:extLst>
                    <a:ext uri="{9D8B030D-6E8A-4147-A177-3AD203B41FA5}">
                      <a16:colId xmlns:a16="http://schemas.microsoft.com/office/drawing/2014/main" val="9925228"/>
                    </a:ext>
                  </a:extLst>
                </a:gridCol>
                <a:gridCol w="3708400">
                  <a:extLst>
                    <a:ext uri="{9D8B030D-6E8A-4147-A177-3AD203B41FA5}">
                      <a16:colId xmlns:a16="http://schemas.microsoft.com/office/drawing/2014/main" val="237457285"/>
                    </a:ext>
                  </a:extLst>
                </a:gridCol>
              </a:tblGrid>
              <a:tr h="370840">
                <a:tc>
                  <a:txBody>
                    <a:bodyPr/>
                    <a:lstStyle/>
                    <a:p>
                      <a:pPr algn="r"/>
                      <a:r>
                        <a:rPr kumimoji="1" lang="en-US" altLang="ja-JP" sz="1600" dirty="0">
                          <a:latin typeface="Calibri" panose="020F0502020204030204" pitchFamily="34" charset="0"/>
                          <a:cs typeface="Calibri" panose="020F0502020204030204" pitchFamily="34" charset="0"/>
                        </a:rPr>
                        <a:t>Nov-Dec</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0B0F0"/>
                          </a:solidFill>
                          <a:latin typeface="Calibri" panose="020F0502020204030204" pitchFamily="34" charset="0"/>
                          <a:cs typeface="Calibri" panose="020F0502020204030204" pitchFamily="34" charset="0"/>
                        </a:rPr>
                        <a:t>(7 – 8)</a:t>
                      </a:r>
                      <a:endParaRPr kumimoji="1" lang="ja-JP" altLang="en-US" sz="1600" b="1" dirty="0">
                        <a:solidFill>
                          <a:srgbClr val="00B0F0"/>
                        </a:solidFill>
                        <a:latin typeface="Calibri" panose="020F0502020204030204" pitchFamily="34" charset="0"/>
                        <a:cs typeface="Calibri" panose="020F0502020204030204" pitchFamily="34" charset="0"/>
                      </a:endParaRPr>
                    </a:p>
                    <a:p>
                      <a:pPr algn="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Respond to Type C</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Plan adjustments</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Vendor selection formalized</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2013051"/>
                  </a:ext>
                </a:extLst>
              </a:tr>
              <a:tr h="370840">
                <a:tc>
                  <a:txBody>
                    <a:bodyPr/>
                    <a:lstStyle/>
                    <a:p>
                      <a:pPr algn="dist"/>
                      <a:r>
                        <a:rPr kumimoji="1" lang="en-US" altLang="ja-JP" sz="1600" b="1" dirty="0">
                          <a:latin typeface="Calibri" panose="020F0502020204030204" pitchFamily="34" charset="0"/>
                          <a:cs typeface="Calibri" panose="020F0502020204030204" pitchFamily="34" charset="0"/>
                        </a:rPr>
                        <a:t>2020</a:t>
                      </a:r>
                      <a:r>
                        <a:rPr kumimoji="1" lang="en-US" altLang="ja-JP" sz="1600" b="0" dirty="0">
                          <a:latin typeface="Calibri" panose="020F0502020204030204" pitchFamily="34" charset="0"/>
                          <a:cs typeface="Calibri" panose="020F0502020204030204" pitchFamily="34" charset="0"/>
                        </a:rPr>
                        <a:t>   </a:t>
                      </a:r>
                      <a:r>
                        <a:rPr kumimoji="1" lang="en-US" altLang="ja-JP" sz="1600" dirty="0">
                          <a:solidFill>
                            <a:srgbClr val="FCECE8"/>
                          </a:solidFill>
                          <a:latin typeface="Calibri" panose="020F0502020204030204" pitchFamily="34" charset="0"/>
                          <a:cs typeface="Calibri" panose="020F0502020204030204" pitchFamily="34" charset="0"/>
                        </a:rPr>
                        <a:t>.</a:t>
                      </a:r>
                      <a:endParaRPr kumimoji="1" lang="en-US" altLang="ja-JP" sz="1600" b="0" dirty="0">
                        <a:latin typeface="Calibri" panose="020F0502020204030204" pitchFamily="34" charset="0"/>
                        <a:cs typeface="Calibri" panose="020F0502020204030204" pitchFamily="34" charset="0"/>
                      </a:endParaRPr>
                    </a:p>
                    <a:p>
                      <a:pPr algn="r"/>
                      <a:r>
                        <a:rPr kumimoji="1" lang="en-US" altLang="ja-JP" sz="1600" b="0" dirty="0">
                          <a:latin typeface="Calibri" panose="020F0502020204030204" pitchFamily="34" charset="0"/>
                          <a:cs typeface="Calibri" panose="020F0502020204030204" pitchFamily="34" charset="0"/>
                        </a:rPr>
                        <a:t>Jan-Feb</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0B0F0"/>
                          </a:solidFill>
                          <a:latin typeface="Calibri" panose="020F0502020204030204" pitchFamily="34" charset="0"/>
                          <a:cs typeface="Calibri" panose="020F0502020204030204" pitchFamily="34" charset="0"/>
                        </a:rPr>
                        <a:t>(9–10)</a:t>
                      </a:r>
                      <a:endParaRPr kumimoji="1" lang="ja-JP" altLang="en-US" sz="1600" b="1" dirty="0">
                        <a:solidFill>
                          <a:srgbClr val="00B0F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b="0" dirty="0">
                          <a:latin typeface="Calibri" panose="020F0502020204030204" pitchFamily="34" charset="0"/>
                          <a:cs typeface="Calibri" panose="020F0502020204030204" pitchFamily="34" charset="0"/>
                        </a:rPr>
                        <a:t>Type C meeting (#2)</a:t>
                      </a:r>
                    </a:p>
                    <a:p>
                      <a:r>
                        <a:rPr kumimoji="1" lang="en-US" altLang="ja-JP" sz="1600" b="0" i="1" dirty="0">
                          <a:solidFill>
                            <a:schemeClr val="accent5">
                              <a:lumMod val="75000"/>
                            </a:schemeClr>
                          </a:solidFill>
                          <a:latin typeface="Calibri" panose="020F0502020204030204" pitchFamily="34" charset="0"/>
                          <a:cs typeface="Calibri" panose="020F0502020204030204" pitchFamily="34" charset="0"/>
                        </a:rPr>
                        <a:t>F-U from #1 (dose rec &amp; exposure), data &amp; programming submission</a:t>
                      </a:r>
                      <a:endParaRPr kumimoji="1" lang="ja-JP" altLang="en-US" sz="1600" b="0" i="1" dirty="0">
                        <a:solidFill>
                          <a:schemeClr val="accent5">
                            <a:lumMod val="75000"/>
                          </a:schemeClr>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877684"/>
                  </a:ext>
                </a:extLst>
              </a:tr>
              <a:tr h="370840">
                <a:tc>
                  <a:txBody>
                    <a:bodyPr/>
                    <a:lstStyle/>
                    <a:p>
                      <a:pPr algn="r"/>
                      <a:r>
                        <a:rPr kumimoji="1" lang="en-US" altLang="ja-JP" sz="1600" dirty="0">
                          <a:latin typeface="Calibri" panose="020F0502020204030204" pitchFamily="34" charset="0"/>
                          <a:cs typeface="Calibri" panose="020F0502020204030204" pitchFamily="34" charset="0"/>
                        </a:rPr>
                        <a:t>Mar-Jul</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0B0F0"/>
                          </a:solidFill>
                          <a:latin typeface="Calibri" panose="020F0502020204030204" pitchFamily="34" charset="0"/>
                          <a:cs typeface="Calibri" panose="020F0502020204030204" pitchFamily="34" charset="0"/>
                        </a:rPr>
                        <a:t>(11–15)</a:t>
                      </a:r>
                      <a:endParaRPr kumimoji="1" lang="ja-JP" altLang="en-US" sz="1600" b="1" dirty="0">
                        <a:solidFill>
                          <a:srgbClr val="00B0F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Finalize Protocol &amp; SAP</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Data analysis </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8229857"/>
                  </a:ext>
                </a:extLst>
              </a:tr>
              <a:tr h="370840">
                <a:tc>
                  <a:txBody>
                    <a:bodyPr/>
                    <a:lstStyle/>
                    <a:p>
                      <a:pPr algn="r"/>
                      <a:r>
                        <a:rPr kumimoji="1" lang="en-US" altLang="ja-JP" sz="1600" dirty="0">
                          <a:latin typeface="Calibri" panose="020F0502020204030204" pitchFamily="34" charset="0"/>
                          <a:cs typeface="Calibri" panose="020F0502020204030204" pitchFamily="34" charset="0"/>
                        </a:rPr>
                        <a:t>Aug-Sep</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0B0F0"/>
                          </a:solidFill>
                          <a:latin typeface="Calibri" panose="020F0502020204030204" pitchFamily="34" charset="0"/>
                          <a:cs typeface="Calibri" panose="020F0502020204030204" pitchFamily="34" charset="0"/>
                        </a:rPr>
                        <a:t>(16–17)</a:t>
                      </a:r>
                      <a:endParaRPr kumimoji="1" lang="ja-JP" altLang="en-US" sz="1600" b="1" dirty="0">
                        <a:solidFill>
                          <a:srgbClr val="00B0F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Type B (pre-NDA)</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608430"/>
                  </a:ext>
                </a:extLst>
              </a:tr>
              <a:tr h="370840">
                <a:tc>
                  <a:txBody>
                    <a:bodyPr/>
                    <a:lstStyle/>
                    <a:p>
                      <a:pPr algn="r"/>
                      <a:r>
                        <a:rPr kumimoji="1" lang="en-US" altLang="ja-JP" sz="1600" dirty="0">
                          <a:latin typeface="Calibri" panose="020F0502020204030204" pitchFamily="34" charset="0"/>
                          <a:cs typeface="Calibri" panose="020F0502020204030204" pitchFamily="34" charset="0"/>
                        </a:rPr>
                        <a:t>Oct-Nov</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srgbClr val="00B0F0"/>
                          </a:solidFill>
                          <a:latin typeface="Calibri" panose="020F0502020204030204" pitchFamily="34" charset="0"/>
                          <a:cs typeface="Calibri" panose="020F0502020204030204" pitchFamily="34" charset="0"/>
                        </a:rPr>
                        <a:t>(18–19)</a:t>
                      </a:r>
                      <a:endParaRPr kumimoji="1" lang="ja-JP" altLang="en-US" sz="1600" b="1" dirty="0">
                        <a:solidFill>
                          <a:srgbClr val="00B0F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F-U w/FDA on Stat/Prog</a:t>
                      </a:r>
                    </a:p>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Final Clinical Study Report (CSR)</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1530339"/>
                  </a:ext>
                </a:extLst>
              </a:tr>
              <a:tr h="370840">
                <a:tc>
                  <a:txBody>
                    <a:bodyPr/>
                    <a:lstStyle/>
                    <a:p>
                      <a:pPr algn="r"/>
                      <a:r>
                        <a:rPr kumimoji="1" lang="en-US" altLang="ja-JP" sz="1600" dirty="0">
                          <a:latin typeface="Calibri" panose="020F0502020204030204" pitchFamily="34" charset="0"/>
                          <a:cs typeface="Calibri" panose="020F0502020204030204" pitchFamily="34" charset="0"/>
                        </a:rPr>
                        <a:t>Dec </a:t>
                      </a:r>
                      <a:r>
                        <a:rPr kumimoji="1" lang="en-US" altLang="ja-JP" sz="1600" b="1" dirty="0">
                          <a:solidFill>
                            <a:srgbClr val="00B0F0"/>
                          </a:solidFill>
                          <a:latin typeface="Calibri" panose="020F0502020204030204" pitchFamily="34" charset="0"/>
                          <a:cs typeface="Calibri" panose="020F0502020204030204" pitchFamily="34" charset="0"/>
                        </a:rPr>
                        <a:t>(20)</a:t>
                      </a:r>
                      <a:endParaRPr kumimoji="1" lang="ja-JP" altLang="en-US" sz="1600" b="1" dirty="0">
                        <a:solidFill>
                          <a:srgbClr val="00B0F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Submission</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5749183"/>
                  </a:ext>
                </a:extLst>
              </a:tr>
              <a:tr h="370840">
                <a:tc>
                  <a:txBody>
                    <a:bodyPr/>
                    <a:lstStyle/>
                    <a:p>
                      <a:pPr algn="r"/>
                      <a:r>
                        <a:rPr kumimoji="1" lang="en-US" altLang="ja-JP" sz="1600" dirty="0">
                          <a:latin typeface="Calibri" panose="020F0502020204030204" pitchFamily="34" charset="0"/>
                          <a:cs typeface="Calibri" panose="020F0502020204030204" pitchFamily="34" charset="0"/>
                        </a:rPr>
                        <a:t>Feb</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Filing accepted (w/priority review)</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4131618"/>
                  </a:ext>
                </a:extLst>
              </a:tr>
              <a:tr h="370840">
                <a:tc>
                  <a:txBody>
                    <a:bodyPr/>
                    <a:lstStyle/>
                    <a:p>
                      <a:pPr algn="r"/>
                      <a:r>
                        <a:rPr kumimoji="1" lang="en-US" altLang="ja-JP" sz="1600" dirty="0">
                          <a:latin typeface="Calibri" panose="020F0502020204030204" pitchFamily="34" charset="0"/>
                          <a:cs typeface="Calibri" panose="020F0502020204030204" pitchFamily="34" charset="0"/>
                        </a:rPr>
                        <a:t>Mar-Jun</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FDA Review &amp; IRs</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90909"/>
                  </a:ext>
                </a:extLst>
              </a:tr>
              <a:tr h="370840">
                <a:tc>
                  <a:txBody>
                    <a:bodyPr/>
                    <a:lstStyle/>
                    <a:p>
                      <a:pPr algn="r"/>
                      <a:r>
                        <a:rPr kumimoji="1" lang="en-US" altLang="ja-JP" sz="1600" dirty="0">
                          <a:latin typeface="Calibri" panose="020F0502020204030204" pitchFamily="34" charset="0"/>
                          <a:cs typeface="Calibri" panose="020F0502020204030204" pitchFamily="34" charset="0"/>
                        </a:rPr>
                        <a:t>Jul (26)</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1" lang="en-US" altLang="ja-JP" sz="1600" dirty="0">
                          <a:latin typeface="Calibri" panose="020F0502020204030204" pitchFamily="34" charset="0"/>
                          <a:cs typeface="Calibri" panose="020F0502020204030204" pitchFamily="34" charset="0"/>
                        </a:rPr>
                        <a:t>Approval</a:t>
                      </a:r>
                      <a:endParaRPr kumimoji="1" lang="ja-JP" alt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85568"/>
                  </a:ext>
                </a:extLst>
              </a:tr>
            </a:tbl>
          </a:graphicData>
        </a:graphic>
      </p:graphicFrame>
      <p:pic>
        <p:nvPicPr>
          <p:cNvPr id="14" name="Picture 13">
            <a:extLst>
              <a:ext uri="{FF2B5EF4-FFF2-40B4-BE49-F238E27FC236}">
                <a16:creationId xmlns:a16="http://schemas.microsoft.com/office/drawing/2014/main" id="{B9AB3961-ADC0-40EF-AD3E-DC5CE723017C}"/>
              </a:ext>
            </a:extLst>
          </p:cNvPr>
          <p:cNvPicPr>
            <a:picLocks noChangeAspect="1"/>
          </p:cNvPicPr>
          <p:nvPr/>
        </p:nvPicPr>
        <p:blipFill>
          <a:blip r:embed="rId4"/>
          <a:stretch>
            <a:fillRect/>
          </a:stretch>
        </p:blipFill>
        <p:spPr>
          <a:xfrm>
            <a:off x="1682111" y="1708664"/>
            <a:ext cx="3008500" cy="572468"/>
          </a:xfrm>
          <a:prstGeom prst="rect">
            <a:avLst/>
          </a:prstGeom>
        </p:spPr>
      </p:pic>
      <p:sp>
        <p:nvSpPr>
          <p:cNvPr id="16" name="Oval 15">
            <a:extLst>
              <a:ext uri="{FF2B5EF4-FFF2-40B4-BE49-F238E27FC236}">
                <a16:creationId xmlns:a16="http://schemas.microsoft.com/office/drawing/2014/main" id="{BCC6E1DD-B4DF-4546-BD3A-A49C9A276CBE}"/>
              </a:ext>
            </a:extLst>
          </p:cNvPr>
          <p:cNvSpPr>
            <a:spLocks noChangeAspect="1"/>
          </p:cNvSpPr>
          <p:nvPr/>
        </p:nvSpPr>
        <p:spPr>
          <a:xfrm>
            <a:off x="2018217" y="4193389"/>
            <a:ext cx="228600" cy="229788"/>
          </a:xfrm>
          <a:prstGeom prst="ellipse">
            <a:avLst/>
          </a:prstGeom>
          <a:solidFill>
            <a:srgbClr val="00B050"/>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pic>
        <p:nvPicPr>
          <p:cNvPr id="18" name="Picture 17">
            <a:extLst>
              <a:ext uri="{FF2B5EF4-FFF2-40B4-BE49-F238E27FC236}">
                <a16:creationId xmlns:a16="http://schemas.microsoft.com/office/drawing/2014/main" id="{92F084C4-B4E9-4149-8531-0B73006D46BB}"/>
              </a:ext>
            </a:extLst>
          </p:cNvPr>
          <p:cNvPicPr>
            <a:picLocks noChangeAspect="1"/>
          </p:cNvPicPr>
          <p:nvPr/>
        </p:nvPicPr>
        <p:blipFill rotWithShape="1">
          <a:blip r:embed="rId5">
            <a:extLst>
              <a:ext uri="{28A0092B-C50C-407E-A947-70E740481C1C}">
                <a14:useLocalDpi xmlns:a14="http://schemas.microsoft.com/office/drawing/2010/main" val="0"/>
              </a:ext>
            </a:extLst>
          </a:blip>
          <a:srcRect r="34017" b="42247"/>
          <a:stretch/>
        </p:blipFill>
        <p:spPr>
          <a:xfrm>
            <a:off x="8839376" y="5239660"/>
            <a:ext cx="294998" cy="193429"/>
          </a:xfrm>
          <a:prstGeom prst="rect">
            <a:avLst/>
          </a:prstGeom>
          <a:ln w="19050">
            <a:solidFill>
              <a:schemeClr val="tx1"/>
            </a:solidFill>
          </a:ln>
        </p:spPr>
      </p:pic>
      <p:pic>
        <p:nvPicPr>
          <p:cNvPr id="19" name="Content Placeholder 5">
            <a:extLst>
              <a:ext uri="{FF2B5EF4-FFF2-40B4-BE49-F238E27FC236}">
                <a16:creationId xmlns:a16="http://schemas.microsoft.com/office/drawing/2014/main" id="{388951FC-86CE-484E-AA2E-D57373887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0054" y="6302420"/>
            <a:ext cx="274320" cy="274674"/>
          </a:xfrm>
          <a:prstGeom prst="ellipse">
            <a:avLst/>
          </a:prstGeom>
        </p:spPr>
      </p:pic>
    </p:spTree>
    <p:custDataLst>
      <p:tags r:id="rId1"/>
    </p:custDataLst>
    <p:extLst>
      <p:ext uri="{BB962C8B-B14F-4D97-AF65-F5344CB8AC3E}">
        <p14:creationId xmlns:p14="http://schemas.microsoft.com/office/powerpoint/2010/main" val="4131094052"/>
      </p:ext>
    </p:extLst>
  </p:cSld>
  <p:clrMapOvr>
    <a:masterClrMapping/>
  </p:clrMapOvr>
  <mc:AlternateContent xmlns:mc="http://schemas.openxmlformats.org/markup-compatibility/2006" xmlns:p14="http://schemas.microsoft.com/office/powerpoint/2010/main">
    <mc:Choice Requires="p14">
      <p:transition spd="slow" p14:dur="2000" advTm="73722"/>
    </mc:Choice>
    <mc:Fallback xmlns="">
      <p:transition spd="slow" advTm="73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3A86A75C-4F4B-4683-9AE1-C65F6400EC91}">
      <p14:laserTraceLst xmlns:p14="http://schemas.microsoft.com/office/powerpoint/2010/main">
        <p14:tracePtLst>
          <p14:tracePt t="4208" x="36513" y="3341688"/>
          <p14:tracePt t="4219" x="55563" y="3351213"/>
          <p14:tracePt t="4231" x="73025" y="3378200"/>
          <p14:tracePt t="4242" x="82550" y="3378200"/>
          <p14:tracePt t="4253" x="92075" y="3378200"/>
          <p14:tracePt t="4300" x="100013" y="3387725"/>
          <p14:tracePt t="4309" x="109538" y="3387725"/>
          <p14:tracePt t="4321" x="119063" y="3397250"/>
          <p14:tracePt t="4332" x="128588" y="3406775"/>
          <p14:tracePt t="4343" x="136525" y="3406775"/>
          <p14:tracePt t="4354" x="136525" y="3414713"/>
          <p14:tracePt t="4365" x="146050" y="3414713"/>
          <p14:tracePt t="4388" x="155575" y="3414713"/>
          <p14:tracePt t="4422" x="165100" y="3414713"/>
          <p14:tracePt t="4433" x="173038" y="3414713"/>
          <p14:tracePt t="4445" x="182563" y="3414713"/>
          <p14:tracePt t="4456" x="192088" y="3424238"/>
          <p14:tracePt t="4523" x="201613" y="3424238"/>
          <p14:tracePt t="4536" x="209550" y="3424238"/>
          <p14:tracePt t="4545" x="228600" y="3433763"/>
          <p14:tracePt t="4557" x="255588" y="3460750"/>
          <p14:tracePt t="4568" x="274638" y="3470275"/>
          <p14:tracePt t="4580" x="301625" y="3479800"/>
          <p14:tracePt t="4647" x="311150" y="3487738"/>
          <p14:tracePt t="4669" x="319088" y="3487738"/>
          <p14:tracePt t="4692" x="328613" y="3497263"/>
          <p14:tracePt t="4714" x="338138" y="3506788"/>
          <p14:tracePt t="6042" x="319088" y="3506788"/>
          <p14:tracePt t="6054" x="311150" y="3497263"/>
          <p14:tracePt t="6144" x="301625" y="3497263"/>
          <p14:tracePt t="6166" x="292100" y="3516313"/>
          <p14:tracePt t="6178" x="282575" y="3543300"/>
          <p14:tracePt t="6188" x="274638" y="3560763"/>
          <p14:tracePt t="6199" x="274638" y="3570288"/>
          <p14:tracePt t="6402" x="274638" y="3560763"/>
          <p14:tracePt t="6413" x="255588" y="3516313"/>
          <p14:tracePt t="6424" x="255588" y="3497263"/>
          <p14:tracePt t="6436" x="246063" y="3487738"/>
          <p14:tracePt t="6538" x="238125" y="3506788"/>
          <p14:tracePt t="6549" x="228600" y="3533775"/>
          <p14:tracePt t="6560" x="228600" y="3560763"/>
          <p14:tracePt t="6571" x="228600" y="3579813"/>
          <p14:tracePt t="6593" x="228600" y="3589338"/>
          <p14:tracePt t="6661" x="238125" y="3589338"/>
          <p14:tracePt t="6672" x="255588" y="3579813"/>
          <p14:tracePt t="6684" x="274638" y="3570288"/>
          <p14:tracePt t="6695" x="282575" y="3560763"/>
          <p14:tracePt t="6740" x="282575" y="3552825"/>
          <p14:tracePt t="7844" x="228600" y="3552825"/>
          <p14:tracePt t="7854" x="119063" y="3552825"/>
          <p14:tracePt t="7866" x="9525" y="3552825"/>
          <p14:tracePt t="15222" x="82550" y="3533775"/>
          <p14:tracePt t="15234" x="119063" y="3533775"/>
          <p14:tracePt t="15244" x="155575" y="3533775"/>
          <p14:tracePt t="15256" x="173038" y="3533775"/>
          <p14:tracePt t="15267" x="182563" y="3533775"/>
          <p14:tracePt t="15278" x="192088" y="3543300"/>
          <p14:tracePt t="15290" x="201613" y="3543300"/>
          <p14:tracePt t="15391" x="209550" y="3543300"/>
          <p14:tracePt t="15414" x="219075" y="3543300"/>
          <p14:tracePt t="15425" x="228600" y="3543300"/>
          <p14:tracePt t="15436" x="238125" y="3552825"/>
          <p14:tracePt t="15447" x="246063" y="3552825"/>
          <p14:tracePt t="15503" x="255588" y="3552825"/>
          <p14:tracePt t="15514" x="274638" y="3560763"/>
          <p14:tracePt t="15525" x="274638" y="3570288"/>
          <p14:tracePt t="15537" x="301625" y="3579813"/>
          <p14:tracePt t="15549" x="319088" y="3579813"/>
          <p14:tracePt t="15560" x="328613" y="3589338"/>
          <p14:tracePt t="15570" x="338138" y="3589338"/>
          <p14:tracePt t="15582" x="347663" y="3597275"/>
          <p14:tracePt t="29402" x="192088" y="3752850"/>
          <p14:tracePt t="29404" x="100013" y="3889375"/>
          <p14:tracePt t="29411" x="100013" y="3927475"/>
          <p14:tracePt t="29420" x="100013" y="3963988"/>
          <p14:tracePt t="29422" x="100013" y="3990975"/>
          <p14:tracePt t="29432" x="100013" y="4044950"/>
          <p14:tracePt t="29442" x="128588" y="4110038"/>
          <p14:tracePt t="29453" x="136525" y="4146550"/>
          <p14:tracePt t="29464" x="155575" y="4173538"/>
          <p14:tracePt t="29475" x="182563" y="4227513"/>
          <p14:tracePt t="29487" x="201613" y="4264025"/>
          <p14:tracePt t="29499" x="255588" y="4337050"/>
          <p14:tracePt t="29509" x="301625" y="4402138"/>
          <p14:tracePt t="29521" x="374650" y="4502150"/>
          <p14:tracePt t="29532" x="484188" y="4621213"/>
          <p14:tracePt t="29544" x="566738" y="4721225"/>
          <p14:tracePt t="29554" x="676275" y="4840288"/>
          <p14:tracePt t="29566" x="757238" y="4940300"/>
          <p14:tracePt t="29579" x="895350" y="5049838"/>
          <p14:tracePt t="29589" x="1031875" y="5159375"/>
          <p14:tracePt t="29600" x="1168400" y="5232400"/>
          <p14:tracePt t="29613" x="1323975" y="5324475"/>
          <p14:tracePt t="29634" x="1470025" y="5414963"/>
          <p14:tracePt t="29634" x="1589088" y="5470525"/>
          <p14:tracePt t="29646" x="1708150" y="5514975"/>
          <p14:tracePt t="29656" x="1798638" y="5534025"/>
          <p14:tracePt t="29667" x="1854200" y="5534025"/>
          <p14:tracePt t="29679" x="1944688" y="5534025"/>
          <p14:tracePt t="29689" x="2027238" y="5534025"/>
          <p14:tracePt t="29701" x="2192338" y="5507038"/>
          <p14:tracePt t="29712" x="2338388" y="5478463"/>
          <p14:tracePt t="29724" x="2574925" y="5414963"/>
          <p14:tracePt t="29735" x="2976563" y="5341938"/>
          <p14:tracePt t="29747" x="3270250" y="5268913"/>
          <p14:tracePt t="29757" x="3470275" y="5178425"/>
          <p14:tracePt t="29769" x="3625850" y="5105400"/>
          <p14:tracePt t="29780" x="3825875" y="4986338"/>
          <p14:tracePt t="29791" x="3981450" y="4894263"/>
          <p14:tracePt t="29802" x="4044950" y="4840288"/>
          <p14:tracePt t="29813" x="4073525" y="4767263"/>
          <p14:tracePt t="29836" x="4073525" y="4684713"/>
          <p14:tracePt t="29837" x="4008438" y="4519613"/>
          <p14:tracePt t="29847" x="3871913" y="4210050"/>
          <p14:tracePt t="29859" x="3689350" y="3789363"/>
          <p14:tracePt t="29869" x="3579813" y="3579813"/>
          <p14:tracePt t="29881" x="3525838" y="3479800"/>
          <p14:tracePt t="29892" x="3489325" y="3433763"/>
          <p14:tracePt t="29904" x="3460750" y="3397250"/>
          <p14:tracePt t="29914" x="3424238" y="3370263"/>
          <p14:tracePt t="29926" x="3387725" y="3360738"/>
          <p14:tracePt t="29937" x="3324225" y="3360738"/>
          <p14:tracePt t="29948" x="3270250" y="3360738"/>
          <p14:tracePt t="29960" x="3214688" y="3360738"/>
          <p14:tracePt t="29980" x="3141663" y="3414713"/>
          <p14:tracePt t="29982" x="3095625" y="3479800"/>
          <p14:tracePt t="29993" x="3059113" y="3625850"/>
          <p14:tracePt t="30004" x="3059113" y="3808413"/>
          <p14:tracePt t="30016" x="3095625" y="3990975"/>
          <p14:tracePt t="30029" x="3251200" y="4273550"/>
          <p14:tracePt t="30039" x="3433763" y="4483100"/>
          <p14:tracePt t="30049" x="3679825" y="4702175"/>
          <p14:tracePt t="30063" x="3963988" y="4848225"/>
          <p14:tracePt t="30072" x="4127500" y="4876800"/>
          <p14:tracePt t="30084" x="4273550" y="4867275"/>
          <p14:tracePt t="30096" x="4338638" y="4848225"/>
          <p14:tracePt t="30106" x="4346575" y="4811713"/>
          <p14:tracePt t="30117" x="4346575" y="4775200"/>
          <p14:tracePt t="30129" x="4329113" y="4711700"/>
          <p14:tracePt t="30140" x="4273550" y="4665663"/>
          <p14:tracePt t="30150" x="4229100" y="4629150"/>
          <p14:tracePt t="30163" x="4200525" y="4602163"/>
          <p14:tracePt t="30174" x="4192588" y="4602163"/>
          <p14:tracePt t="30455" x="4219575" y="4611688"/>
          <p14:tracePt t="30465" x="4283075" y="4629150"/>
          <p14:tracePt t="30477" x="4338638" y="4648200"/>
          <p14:tracePt t="30488" x="4356100" y="4648200"/>
          <p14:tracePt t="30500" x="4365625" y="4648200"/>
          <p14:tracePt t="30512" x="4365625" y="4657725"/>
          <p14:tracePt t="30545" x="4375150" y="4657725"/>
          <p14:tracePt t="30567" x="4392613" y="4657725"/>
          <p14:tracePt t="30578" x="4402138" y="4657725"/>
          <p14:tracePt t="30590" x="4448175" y="4657725"/>
          <p14:tracePt t="30600" x="4502150" y="4657725"/>
          <p14:tracePt t="30613" x="4575175" y="4657725"/>
          <p14:tracePt t="30623" x="4648200" y="4657725"/>
          <p14:tracePt t="30635" x="4740275" y="4657725"/>
          <p14:tracePt t="30646" x="4803775" y="4648200"/>
          <p14:tracePt t="30657" x="4876800" y="4638675"/>
          <p14:tracePt t="30668" x="4913313" y="4629150"/>
          <p14:tracePt t="31028" x="4940300" y="4638675"/>
          <p14:tracePt t="31039" x="4995863" y="4684713"/>
          <p14:tracePt t="31051" x="5068888" y="4721225"/>
          <p14:tracePt t="31063" x="5095875" y="4748213"/>
          <p14:tracePt t="31073" x="5132388" y="4757738"/>
          <p14:tracePt t="31085" x="5168900" y="4767263"/>
          <p14:tracePt t="31096" x="5205413" y="4767263"/>
          <p14:tracePt t="31107" x="5260975" y="4775200"/>
          <p14:tracePt t="31118" x="5305425" y="4775200"/>
          <p14:tracePt t="31129" x="5334000" y="4775200"/>
          <p14:tracePt t="31140" x="5387975" y="4767263"/>
          <p14:tracePt t="31152" x="5424488" y="4767263"/>
          <p14:tracePt t="31163" x="5480050" y="4757738"/>
          <p14:tracePt t="31177" x="5516563" y="4738688"/>
          <p14:tracePt t="31185" x="5553075" y="4738688"/>
          <p14:tracePt t="31197" x="5570538" y="4730750"/>
          <p14:tracePt t="31209" x="5589588" y="4721225"/>
          <p14:tracePt t="31220" x="5597525" y="4721225"/>
          <p14:tracePt t="31661" x="5616575" y="4721225"/>
          <p14:tracePt t="31671" x="5670550" y="4721225"/>
          <p14:tracePt t="31681" x="5753100" y="4721225"/>
          <p14:tracePt t="31692" x="5808663" y="4721225"/>
          <p14:tracePt t="31703" x="5881688" y="4711700"/>
          <p14:tracePt t="31714" x="5945188" y="4684713"/>
          <p14:tracePt t="31727" x="5964238" y="4684713"/>
          <p14:tracePt t="31737" x="5972175" y="4675188"/>
          <p14:tracePt t="35895" x="5899150" y="5086350"/>
          <p14:tracePt t="35902" x="5872163" y="5186363"/>
          <p14:tracePt t="35912" x="5862638" y="5222875"/>
          <p14:tracePt t="35914" x="5835650" y="5305425"/>
          <p14:tracePt t="35923" x="5826125" y="5324475"/>
          <p14:tracePt t="35933" x="5818188" y="5332413"/>
          <p14:tracePt t="35959" x="5818188" y="5341938"/>
          <p14:tracePt t="35978" x="5818188" y="5351463"/>
          <p14:tracePt t="35981" x="5818188" y="5360988"/>
          <p14:tracePt t="35990" x="5818188" y="5378450"/>
          <p14:tracePt t="36001" x="5799138" y="5414963"/>
          <p14:tracePt t="36012" x="5799138" y="5470525"/>
          <p14:tracePt t="36026" x="5789613" y="5507038"/>
          <p14:tracePt t="36035" x="5781675" y="5588000"/>
          <p14:tracePt t="36046" x="5772150" y="5643563"/>
          <p14:tracePt t="36060" x="5753100" y="5707063"/>
          <p14:tracePt t="36068" x="5753100" y="5743575"/>
          <p14:tracePt t="36080" x="5745163" y="5780088"/>
          <p14:tracePt t="36093" x="5745163" y="5799138"/>
          <p14:tracePt t="36102" x="5735638" y="5799138"/>
          <p14:tracePt t="36113" x="5726113" y="5807075"/>
          <p14:tracePt t="36128" x="5726113" y="5816600"/>
          <p14:tracePt t="36137" x="5726113" y="5826125"/>
          <p14:tracePt t="36150" x="5716588" y="5835650"/>
          <p14:tracePt t="36165" x="5708650" y="5835650"/>
          <p14:tracePt t="36181" x="5699125" y="5835650"/>
          <p14:tracePt t="36193" x="5680075" y="5843588"/>
          <p14:tracePt t="36208" x="5662613" y="5843588"/>
          <p14:tracePt t="36215" x="5634038" y="5862638"/>
          <p14:tracePt t="36227" x="5607050" y="5872163"/>
          <p14:tracePt t="36237" x="5561013" y="5881688"/>
          <p14:tracePt t="36249" x="5543550" y="5899150"/>
          <p14:tracePt t="36260" x="5524500" y="5918200"/>
          <p14:tracePt t="36271" x="5507038" y="5945188"/>
          <p14:tracePt t="36282" x="5487988" y="5954713"/>
          <p14:tracePt t="36293" x="5461000" y="5972175"/>
          <p14:tracePt t="36306" x="5443538" y="5991225"/>
          <p14:tracePt t="36316" x="5434013" y="5991225"/>
          <p14:tracePt t="36676" x="5434013" y="5972175"/>
          <p14:tracePt t="36687" x="5461000" y="5954713"/>
          <p14:tracePt t="36698" x="5470525" y="5926138"/>
          <p14:tracePt t="36709" x="5487988" y="5889625"/>
          <p14:tracePt t="36721" x="5497513" y="5862638"/>
          <p14:tracePt t="36732" x="5507038" y="5816600"/>
          <p14:tracePt t="36743" x="5516563" y="5762625"/>
          <p14:tracePt t="36754" x="5534025" y="5697538"/>
          <p14:tracePt t="36766" x="5534025" y="5607050"/>
          <p14:tracePt t="36777" x="5534025" y="5570538"/>
          <p14:tracePt t="36792" x="5543550" y="5524500"/>
          <p14:tracePt t="36800" x="5553075" y="5478463"/>
          <p14:tracePt t="36811" x="5561013" y="5424488"/>
          <p14:tracePt t="36822" x="5589588" y="5378450"/>
          <p14:tracePt t="36834" x="5597525" y="5305425"/>
          <p14:tracePt t="36846" x="5626100" y="5168900"/>
          <p14:tracePt t="36856" x="5643563" y="5003800"/>
          <p14:tracePt t="36867" x="5662613" y="4913313"/>
          <p14:tracePt t="36878" x="5689600" y="4811713"/>
          <p14:tracePt t="36899" x="5699125" y="4775200"/>
          <p14:tracePt t="36904" x="5716588" y="4730750"/>
          <p14:tracePt t="36914" x="5726113" y="4665663"/>
          <p14:tracePt t="36928" x="5745163" y="4638675"/>
          <p14:tracePt t="36935" x="5753100" y="4592638"/>
          <p14:tracePt t="36946" x="5762625" y="4538663"/>
          <p14:tracePt t="36962" x="5789613" y="4419600"/>
          <p14:tracePt t="36969" x="5818188" y="4310063"/>
          <p14:tracePt t="36981" x="5845175" y="4227513"/>
          <p14:tracePt t="37002" x="5872163" y="4154488"/>
          <p14:tracePt t="37005" x="5881688" y="4090988"/>
          <p14:tracePt t="37013" x="5899150" y="4037013"/>
          <p14:tracePt t="37026" x="5908675" y="3935413"/>
          <p14:tracePt t="37036" x="5908675" y="3844925"/>
          <p14:tracePt t="37047" x="5927725" y="3716338"/>
          <p14:tracePt t="37059" x="5954713" y="3625850"/>
          <p14:tracePt t="37070" x="5972175" y="3579813"/>
          <p14:tracePt t="37081" x="6000750" y="3516313"/>
          <p14:tracePt t="37092" x="6018213" y="3497263"/>
          <p14:tracePt t="37104" x="6054725" y="3451225"/>
          <p14:tracePt t="37114" x="6064250" y="3414713"/>
          <p14:tracePt t="37138" x="6081713" y="3397250"/>
          <p14:tracePt t="37140" x="6091238" y="3370263"/>
          <p14:tracePt t="37148" x="6100763" y="3351213"/>
          <p14:tracePt t="37160" x="6118225" y="3324225"/>
          <p14:tracePt t="37171" x="6137275" y="3297238"/>
          <p14:tracePt t="37182" x="6164263" y="3278188"/>
          <p14:tracePt t="37193" x="6183313" y="3260725"/>
          <p14:tracePt t="37204" x="6191250" y="3241675"/>
          <p14:tracePt t="37215" x="6210300" y="3214688"/>
          <p14:tracePt t="37227" x="6219825" y="3195638"/>
          <p14:tracePt t="37238" x="6219825" y="3178175"/>
          <p14:tracePt t="37249" x="6219825" y="3168650"/>
          <p14:tracePt t="37261" x="6227763" y="3159125"/>
          <p14:tracePt t="42555" x="6337300" y="3068638"/>
          <p14:tracePt t="42558" x="6521450" y="3005138"/>
          <p14:tracePt t="42560" x="6565900" y="2995613"/>
          <p14:tracePt t="42562" x="6621463" y="2995613"/>
          <p14:tracePt t="42573" x="6694488" y="2995613"/>
          <p14:tracePt t="42582" x="6804025" y="3013075"/>
          <p14:tracePt t="42594" x="6977063" y="3041650"/>
          <p14:tracePt t="42606" x="7123113" y="3059113"/>
          <p14:tracePt t="42616" x="7305675" y="3086100"/>
          <p14:tracePt t="42627" x="7451725" y="3105150"/>
          <p14:tracePt t="42639" x="7597775" y="3105150"/>
          <p14:tracePt t="42650" x="7726363" y="3114675"/>
          <p14:tracePt t="42661" x="7853363" y="3114675"/>
          <p14:tracePt t="42674" x="7962900" y="3114675"/>
          <p14:tracePt t="42683" x="8072438" y="3132138"/>
          <p14:tracePt t="42694" x="8210550" y="3159125"/>
          <p14:tracePt t="42706" x="8301038" y="3168650"/>
          <p14:tracePt t="42717" x="8466138" y="3205163"/>
          <p14:tracePt t="42730" x="8621713" y="3251200"/>
          <p14:tracePt t="42739" x="8767763" y="3278188"/>
          <p14:tracePt t="42751" x="8959850" y="3341688"/>
          <p14:tracePt t="42762" x="9105900" y="3387725"/>
          <p14:tracePt t="42773" x="9288463" y="3433763"/>
          <p14:tracePt t="42784" x="9405938" y="3506788"/>
          <p14:tracePt t="42796" x="9525000" y="3560763"/>
          <p14:tracePt t="42807" x="9717088" y="3643313"/>
          <p14:tracePt t="42819" x="9890125" y="3725863"/>
          <p14:tracePt t="42830" x="10137775" y="3825875"/>
          <p14:tracePt t="42840" x="10447338" y="3954463"/>
          <p14:tracePt t="42852" x="10621963" y="4027488"/>
          <p14:tracePt t="42863" x="10795000" y="4127500"/>
          <p14:tracePt t="42876" x="10904538" y="4183063"/>
          <p14:tracePt t="42889" x="11023600" y="4256088"/>
          <p14:tracePt t="42899" x="11160125" y="4346575"/>
          <p14:tracePt t="42909" x="11315700" y="4438650"/>
          <p14:tracePt t="42925" x="11544300" y="4584700"/>
          <p14:tracePt t="42943" x="12091988" y="4903788"/>
          <p14:tracePt t="50437" x="12009438" y="3963988"/>
          <p14:tracePt t="50446" x="11899900" y="3963988"/>
          <p14:tracePt t="50457" x="11863388" y="3963988"/>
          <p14:tracePt t="50468" x="11826875" y="3963988"/>
          <p14:tracePt t="50562" x="11826875" y="3971925"/>
          <p14:tracePt t="50576" x="11799888" y="4000500"/>
          <p14:tracePt t="50581" x="11744325" y="4037013"/>
          <p14:tracePt t="50592" x="11717338" y="4064000"/>
          <p14:tracePt t="50603" x="11698288" y="4081463"/>
          <p14:tracePt t="50614" x="11690350" y="4100513"/>
          <p14:tracePt t="50626" x="11690350" y="4110038"/>
          <p14:tracePt t="50637" x="11690350" y="4137025"/>
          <p14:tracePt t="50649" x="11680825" y="4164013"/>
          <p14:tracePt t="50660" x="11680825" y="4210050"/>
          <p14:tracePt t="50678" x="11680825" y="4237038"/>
          <p14:tracePt t="50683" x="11680825" y="4246563"/>
          <p14:tracePt t="50693" x="11680825" y="4264025"/>
          <p14:tracePt t="50705" x="11680825" y="4292600"/>
          <p14:tracePt t="50719" x="11671300" y="4310063"/>
          <p14:tracePt t="50727" x="11644313" y="4356100"/>
          <p14:tracePt t="50738" x="11588750" y="4419600"/>
          <p14:tracePt t="50754" x="11507788" y="4475163"/>
          <p14:tracePt t="50761" x="11333163" y="4565650"/>
          <p14:tracePt t="50772" x="11141075" y="4638675"/>
          <p14:tracePt t="50785" x="10748963" y="4702175"/>
          <p14:tracePt t="50795" x="10247313" y="4748213"/>
          <p14:tracePt t="50806" x="9845675" y="4748213"/>
          <p14:tracePt t="50818" x="9544050" y="4748213"/>
          <p14:tracePt t="50830" x="9361488" y="4738688"/>
          <p14:tracePt t="50845" x="9232900" y="4738688"/>
          <p14:tracePt t="50858" x="9123363" y="4738688"/>
          <p14:tracePt t="50862" x="9069388" y="4738688"/>
          <p14:tracePt t="50876" x="8986838" y="4748213"/>
          <p14:tracePt t="50886" x="8913813" y="4757738"/>
          <p14:tracePt t="50897" x="8767763" y="4775200"/>
          <p14:tracePt t="50907" x="8539163" y="4784725"/>
          <p14:tracePt t="50930" x="8154988" y="4811713"/>
          <p14:tracePt t="50931" x="7954963" y="4811713"/>
          <p14:tracePt t="50941" x="7772400" y="4811713"/>
          <p14:tracePt t="50952" x="7643813" y="4811713"/>
          <p14:tracePt t="50968" x="7607300" y="4811713"/>
          <p14:tracePt t="50974" x="7589838" y="4811713"/>
          <p14:tracePt t="50985" x="7589838" y="4821238"/>
          <p14:tracePt t="50997" x="7570788" y="4821238"/>
          <p14:tracePt t="51009" x="7553325" y="4821238"/>
          <p14:tracePt t="51019" x="7470775" y="4830763"/>
          <p14:tracePt t="51031" x="7324725" y="4830763"/>
          <p14:tracePt t="51042" x="7142163" y="4830763"/>
          <p14:tracePt t="51053" x="6867525" y="4830763"/>
          <p14:tracePt t="51065" x="6602413" y="4830763"/>
          <p14:tracePt t="51075" x="6456363" y="4830763"/>
          <p14:tracePt t="51087" x="6346825" y="4830763"/>
          <p14:tracePt t="51102" x="6319838" y="4830763"/>
          <p14:tracePt t="51110" x="6310313" y="4830763"/>
          <p14:tracePt t="51132" x="6300788" y="4830763"/>
          <p14:tracePt t="51143" x="6292850" y="4840288"/>
          <p14:tracePt t="51154" x="6256338" y="4840288"/>
          <p14:tracePt t="51169" x="6154738" y="4830763"/>
          <p14:tracePt t="51177" x="5991225" y="4803775"/>
          <p14:tracePt t="51188" x="5808663" y="4794250"/>
          <p14:tracePt t="51202" x="5626100" y="4757738"/>
          <p14:tracePt t="51211" x="5516563" y="4748213"/>
          <p14:tracePt t="51222" x="5487988" y="4738688"/>
          <p14:tracePt t="51279" x="5487988" y="4730750"/>
          <p14:tracePt t="51323" x="5487988" y="4702175"/>
          <p14:tracePt t="51334" x="5497513" y="4665663"/>
          <p14:tracePt t="51346" x="5497513" y="4629150"/>
          <p14:tracePt t="51357" x="5497513" y="4602163"/>
          <p14:tracePt t="51368" x="5497513" y="4548188"/>
          <p14:tracePt t="51379" x="5497513" y="4529138"/>
          <p14:tracePt t="51391" x="5497513" y="4511675"/>
          <p14:tracePt t="51413" x="5497513" y="4502150"/>
          <p14:tracePt t="51493" x="5497513" y="4492625"/>
          <p14:tracePt t="51510" x="5524500" y="4475163"/>
          <p14:tracePt t="51520" x="5534025" y="4456113"/>
          <p14:tracePt t="51763" x="5543550" y="4446588"/>
          <p14:tracePt t="51774" x="5570538" y="4438650"/>
          <p14:tracePt t="51784" x="5607050" y="4419600"/>
          <p14:tracePt t="51796" x="5634038" y="4410075"/>
          <p14:tracePt t="51807" x="5653088" y="4402138"/>
          <p14:tracePt t="51820" x="5670550" y="4392613"/>
          <p14:tracePt t="51830" x="5699125" y="4373563"/>
          <p14:tracePt t="51852" x="5699125" y="4365625"/>
          <p14:tracePt t="52077" x="5670550" y="4365625"/>
          <p14:tracePt t="52089" x="5653088" y="4373563"/>
          <p14:tracePt t="52099" x="5643563" y="4383088"/>
          <p14:tracePt t="52200" x="5643563" y="4392613"/>
          <p14:tracePt t="52212" x="5643563" y="4419600"/>
          <p14:tracePt t="52223" x="5643563" y="4465638"/>
          <p14:tracePt t="52234" x="5643563" y="4483100"/>
          <p14:tracePt t="52246" x="5643563" y="4511675"/>
          <p14:tracePt t="52257" x="5643563" y="4538663"/>
          <p14:tracePt t="52268" x="5643563" y="4548188"/>
          <p14:tracePt t="52280" x="5643563" y="4556125"/>
          <p14:tracePt t="52415" x="5643563" y="4565650"/>
          <p14:tracePt t="52437" x="5670550" y="4611688"/>
          <p14:tracePt t="52449" x="5716588" y="4648200"/>
          <p14:tracePt t="52459" x="5762625" y="4684713"/>
          <p14:tracePt t="52471" x="5835650" y="4730750"/>
          <p14:tracePt t="52482" x="5881688" y="4767263"/>
          <p14:tracePt t="52494" x="5908675" y="4794250"/>
          <p14:tracePt t="52504" x="5954713" y="4821238"/>
          <p14:tracePt t="52517" x="5972175" y="4857750"/>
          <p14:tracePt t="52527" x="5991225" y="4876800"/>
          <p14:tracePt t="52538" x="6018213" y="4894263"/>
          <p14:tracePt t="52551" x="6037263" y="4913313"/>
          <p14:tracePt t="52561" x="6064250" y="4930775"/>
          <p14:tracePt t="52572" x="6091238" y="4949825"/>
          <p14:tracePt t="52595" x="6137275" y="4986338"/>
          <p14:tracePt t="52685" x="6146800" y="4995863"/>
          <p14:tracePt t="52695" x="6164263" y="5003800"/>
          <p14:tracePt t="52707" x="6183313" y="5032375"/>
          <p14:tracePt t="52719" x="6191250" y="5049838"/>
          <p14:tracePt t="52730" x="6200775" y="5068888"/>
          <p14:tracePt t="52741" x="6210300" y="5086350"/>
          <p14:tracePt t="52752" x="6210300" y="5095875"/>
          <p14:tracePt t="52775" x="6210300" y="5105400"/>
          <p14:tracePt t="52808" x="6219825" y="5122863"/>
          <p14:tracePt t="52820" x="6219825" y="5141913"/>
          <p14:tracePt t="52831" x="6219825" y="5168900"/>
          <p14:tracePt t="52842" x="6219825" y="5214938"/>
          <p14:tracePt t="52854" x="6200775" y="5241925"/>
          <p14:tracePt t="52868" x="6191250" y="5259388"/>
          <p14:tracePt t="52876" x="6183313" y="5268913"/>
          <p14:tracePt t="52887" x="6183313" y="5278438"/>
          <p14:tracePt t="52901" x="6173788" y="5287963"/>
          <p14:tracePt t="53000" x="6173788" y="5295900"/>
          <p14:tracePt t="53022" x="6164263" y="5324475"/>
          <p14:tracePt t="53033" x="6146800" y="5360988"/>
          <p14:tracePt t="53044" x="6137275" y="5387975"/>
          <p14:tracePt t="53055" x="6118225" y="5405438"/>
          <p14:tracePt t="53067" x="6100763" y="5424488"/>
          <p14:tracePt t="53078" x="6091238" y="5441950"/>
          <p14:tracePt t="55115" x="6246813" y="5424488"/>
          <p14:tracePt t="55126" x="6429375" y="5424488"/>
          <p14:tracePt t="55137" x="6684963" y="5405438"/>
          <p14:tracePt t="55148" x="6831013" y="5405438"/>
          <p14:tracePt t="55159" x="7004050" y="5405438"/>
          <p14:tracePt t="55170" x="7186613" y="5405438"/>
          <p14:tracePt t="55183" x="7334250" y="5378450"/>
          <p14:tracePt t="55195" x="7597775" y="5341938"/>
          <p14:tracePt t="55204" x="7945438" y="5295900"/>
          <p14:tracePt t="55216" x="8483600" y="5222875"/>
          <p14:tracePt t="55227" x="9096375" y="5178425"/>
          <p14:tracePt t="55239" x="9544050" y="5178425"/>
          <p14:tracePt t="55250" x="9918700" y="5178425"/>
          <p14:tracePt t="55260" x="10182225" y="5186363"/>
          <p14:tracePt t="55272" x="10410825" y="5186363"/>
          <p14:tracePt t="55283" x="10575925" y="5186363"/>
          <p14:tracePt t="55294" x="10739438" y="5186363"/>
          <p14:tracePt t="55306" x="10885488" y="5168900"/>
          <p14:tracePt t="55318" x="11068050" y="5149850"/>
          <p14:tracePt t="55328" x="11415713" y="5095875"/>
          <p14:tracePt t="55340" x="11963400" y="49403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5AC556-4493-419D-B129-3722415AD62D}"/>
              </a:ext>
            </a:extLst>
          </p:cNvPr>
          <p:cNvSpPr>
            <a:spLocks noGrp="1"/>
          </p:cNvSpPr>
          <p:nvPr>
            <p:ph type="title"/>
          </p:nvPr>
        </p:nvSpPr>
        <p:spPr>
          <a:xfrm>
            <a:off x="1371599" y="294538"/>
            <a:ext cx="9895951" cy="1033669"/>
          </a:xfrm>
        </p:spPr>
        <p:txBody>
          <a:bodyPr>
            <a:normAutofit fontScale="90000"/>
          </a:bodyPr>
          <a:lstStyle/>
          <a:p>
            <a:r>
              <a:rPr lang="en-US" altLang="ja-JP" sz="4000" dirty="0">
                <a:solidFill>
                  <a:schemeClr val="bg1"/>
                </a:solidFill>
                <a:latin typeface="Calibri" panose="020F0502020204030204" pitchFamily="34" charset="0"/>
                <a:cs typeface="Calibri" panose="020F0502020204030204" pitchFamily="34" charset="0"/>
              </a:rPr>
              <a:t>Background to Solid Organ Transplantation (Tx) &amp; Tacrolimus</a:t>
            </a:r>
            <a:endParaRPr lang="en-US" sz="4000" dirty="0">
              <a:solidFill>
                <a:schemeClr val="bg1"/>
              </a:solidFill>
            </a:endParaRPr>
          </a:p>
        </p:txBody>
      </p:sp>
      <p:sp>
        <p:nvSpPr>
          <p:cNvPr id="4" name="Slide Number Placeholder 3">
            <a:extLst>
              <a:ext uri="{FF2B5EF4-FFF2-40B4-BE49-F238E27FC236}">
                <a16:creationId xmlns:a16="http://schemas.microsoft.com/office/drawing/2014/main" id="{247CCFAC-64E8-44B7-9339-BF402B624E65}"/>
              </a:ext>
            </a:extLst>
          </p:cNvPr>
          <p:cNvSpPr>
            <a:spLocks noGrp="1"/>
          </p:cNvSpPr>
          <p:nvPr>
            <p:ph type="sldNum" sz="quarter" idx="12"/>
          </p:nvPr>
        </p:nvSpPr>
        <p:spPr>
          <a:xfrm>
            <a:off x="11704320" y="6455431"/>
            <a:ext cx="445913"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70945E4-9100-42A6-8C62-06FA98C479FF}" type="slidenum">
              <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1"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34" charset="-128"/>
              <a:cs typeface="+mn-cs"/>
            </a:endParaRPr>
          </a:p>
        </p:txBody>
      </p:sp>
      <p:graphicFrame>
        <p:nvGraphicFramePr>
          <p:cNvPr id="10" name="Table 4">
            <a:extLst>
              <a:ext uri="{FF2B5EF4-FFF2-40B4-BE49-F238E27FC236}">
                <a16:creationId xmlns:a16="http://schemas.microsoft.com/office/drawing/2014/main" id="{042C0556-6FC4-439F-9D8D-5AFDC7739871}"/>
              </a:ext>
            </a:extLst>
          </p:cNvPr>
          <p:cNvGraphicFramePr>
            <a:graphicFrameLocks noGrp="1"/>
          </p:cNvGraphicFramePr>
          <p:nvPr>
            <p:extLst>
              <p:ext uri="{D42A27DB-BD31-4B8C-83A1-F6EECF244321}">
                <p14:modId xmlns:p14="http://schemas.microsoft.com/office/powerpoint/2010/main" val="3315703192"/>
              </p:ext>
            </p:extLst>
          </p:nvPr>
        </p:nvGraphicFramePr>
        <p:xfrm>
          <a:off x="997695" y="4647263"/>
          <a:ext cx="10420273" cy="2102447"/>
        </p:xfrm>
        <a:graphic>
          <a:graphicData uri="http://schemas.openxmlformats.org/drawingml/2006/table">
            <a:tbl>
              <a:tblPr firstRow="1" bandRow="1">
                <a:tableStyleId>{5C22544A-7EE6-4342-B048-85BDC9FD1C3A}</a:tableStyleId>
              </a:tblPr>
              <a:tblGrid>
                <a:gridCol w="10420273">
                  <a:extLst>
                    <a:ext uri="{9D8B030D-6E8A-4147-A177-3AD203B41FA5}">
                      <a16:colId xmlns:a16="http://schemas.microsoft.com/office/drawing/2014/main" val="769821922"/>
                    </a:ext>
                  </a:extLst>
                </a:gridCol>
              </a:tblGrid>
              <a:tr h="372805">
                <a:tc>
                  <a:txBody>
                    <a:bodyPr/>
                    <a:lstStyle/>
                    <a:p>
                      <a:pPr algn="ctr"/>
                      <a:r>
                        <a:rPr kumimoji="1" lang="en-US" altLang="ja-JP" dirty="0">
                          <a:latin typeface="Calibri" panose="020F0502020204030204" pitchFamily="34" charset="0"/>
                          <a:cs typeface="Calibri" panose="020F0502020204030204" pitchFamily="34" charset="0"/>
                        </a:rPr>
                        <a:t>Something About Immunosuppression Medications (I-Meds) in Tx</a:t>
                      </a:r>
                      <a:endParaRPr kumimoji="1" lang="ja-JP"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78275208"/>
                  </a:ext>
                </a:extLst>
              </a:tr>
              <a:tr h="372805">
                <a:tc>
                  <a:txBody>
                    <a:bodyPr/>
                    <a:lstStyle/>
                    <a:p>
                      <a:r>
                        <a:rPr kumimoji="1" lang="en-US" altLang="ja-JP" b="1" dirty="0">
                          <a:latin typeface="Calibri" panose="020F0502020204030204" pitchFamily="34" charset="0"/>
                          <a:cs typeface="Calibri" panose="020F0502020204030204" pitchFamily="34" charset="0"/>
                        </a:rPr>
                        <a:t>Many, many available I-Meds. </a:t>
                      </a:r>
                      <a:r>
                        <a:rPr kumimoji="1" lang="en-US" altLang="ja-JP" dirty="0">
                          <a:latin typeface="Calibri" panose="020F0502020204030204" pitchFamily="34" charset="0"/>
                          <a:cs typeface="Calibri" panose="020F0502020204030204" pitchFamily="34" charset="0"/>
                        </a:rPr>
                        <a:t>Patients cannot live without them</a:t>
                      </a:r>
                      <a:endParaRPr kumimoji="1" lang="ja-JP"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10167141"/>
                  </a:ext>
                </a:extLst>
              </a:tr>
              <a:tr h="424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latin typeface="Calibri" panose="020F0502020204030204" pitchFamily="34" charset="0"/>
                          <a:cs typeface="Calibri" panose="020F0502020204030204" pitchFamily="34" charset="0"/>
                        </a:rPr>
                        <a:t>Current SoC </a:t>
                      </a:r>
                      <a:r>
                        <a:rPr kumimoji="1" lang="en-US" altLang="ja-JP" dirty="0">
                          <a:latin typeface="Calibri" panose="020F0502020204030204" pitchFamily="34" charset="0"/>
                          <a:cs typeface="Calibri" panose="020F0502020204030204" pitchFamily="34" charset="0"/>
                        </a:rPr>
                        <a:t>(20 years): Induction therapy, Steroids, CNI, adjunct therapy</a:t>
                      </a:r>
                      <a:endParaRPr kumimoji="1" lang="ja-JP" alt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76373137"/>
                  </a:ext>
                </a:extLst>
              </a:tr>
              <a:tr h="932013">
                <a:tc>
                  <a:txBody>
                    <a:bodyPr/>
                    <a:lstStyle/>
                    <a:p>
                      <a:r>
                        <a:rPr kumimoji="1" lang="en-US" altLang="ja-JP" b="1" dirty="0">
                          <a:latin typeface="Calibri" panose="020F0502020204030204" pitchFamily="34" charset="0"/>
                          <a:cs typeface="Calibri" panose="020F0502020204030204" pitchFamily="34" charset="0"/>
                        </a:rPr>
                        <a:t>CNIs have narrow therapeutic window. </a:t>
                      </a:r>
                      <a:r>
                        <a:rPr kumimoji="1" lang="en-US" altLang="ja-JP" dirty="0">
                          <a:latin typeface="Calibri" panose="020F0502020204030204" pitchFamily="34" charset="0"/>
                          <a:cs typeface="Calibri" panose="020F0502020204030204" pitchFamily="34" charset="0"/>
                        </a:rPr>
                        <a:t>Exposure (PK AUC) highly correlated with steady-state pre-dose trough. Thus, label exposure recommendation for dose is limited to initial (1</a:t>
                      </a:r>
                      <a:r>
                        <a:rPr kumimoji="1" lang="en-US" altLang="ja-JP" baseline="30000" dirty="0">
                          <a:latin typeface="Calibri" panose="020F0502020204030204" pitchFamily="34" charset="0"/>
                          <a:cs typeface="Calibri" panose="020F0502020204030204" pitchFamily="34" charset="0"/>
                        </a:rPr>
                        <a:t>st</a:t>
                      </a:r>
                      <a:r>
                        <a:rPr kumimoji="1" lang="en-US" altLang="ja-JP" dirty="0">
                          <a:latin typeface="Calibri" panose="020F0502020204030204" pitchFamily="34" charset="0"/>
                          <a:cs typeface="Calibri" panose="020F0502020204030204" pitchFamily="34" charset="0"/>
                        </a:rPr>
                        <a:t>) dose and supplemented with recommended ranges to target trough levels. Hence, dosing is controlled via Therapeutic Drug Monitoring</a:t>
                      </a:r>
                      <a:endParaRPr kumimoji="1" lang="ja-JP" altLang="en-US"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59122109"/>
                  </a:ext>
                </a:extLst>
              </a:tr>
            </a:tbl>
          </a:graphicData>
        </a:graphic>
      </p:graphicFrame>
      <p:grpSp>
        <p:nvGrpSpPr>
          <p:cNvPr id="12" name="Group 11">
            <a:extLst>
              <a:ext uri="{FF2B5EF4-FFF2-40B4-BE49-F238E27FC236}">
                <a16:creationId xmlns:a16="http://schemas.microsoft.com/office/drawing/2014/main" id="{78AE3E97-35E9-42E9-8CE9-AB2AB5582166}"/>
              </a:ext>
            </a:extLst>
          </p:cNvPr>
          <p:cNvGrpSpPr/>
          <p:nvPr/>
        </p:nvGrpSpPr>
        <p:grpSpPr>
          <a:xfrm>
            <a:off x="720786" y="1748764"/>
            <a:ext cx="10934912" cy="2763345"/>
            <a:chOff x="720786" y="1195310"/>
            <a:chExt cx="10934912" cy="2763345"/>
          </a:xfrm>
        </p:grpSpPr>
        <p:sp>
          <p:nvSpPr>
            <p:cNvPr id="14" name="Freeform: Shape 13">
              <a:extLst>
                <a:ext uri="{FF2B5EF4-FFF2-40B4-BE49-F238E27FC236}">
                  <a16:creationId xmlns:a16="http://schemas.microsoft.com/office/drawing/2014/main" id="{99D19B2C-9114-411E-81E4-A3BD92034348}"/>
                </a:ext>
              </a:extLst>
            </p:cNvPr>
            <p:cNvSpPr/>
            <p:nvPr/>
          </p:nvSpPr>
          <p:spPr>
            <a:xfrm>
              <a:off x="950658" y="2479864"/>
              <a:ext cx="1182201" cy="345185"/>
            </a:xfrm>
            <a:custGeom>
              <a:avLst/>
              <a:gdLst>
                <a:gd name="connsiteX0" fmla="*/ 0 w 1182201"/>
                <a:gd name="connsiteY0" fmla="*/ 0 h 345185"/>
                <a:gd name="connsiteX1" fmla="*/ 1044127 w 1182201"/>
                <a:gd name="connsiteY1" fmla="*/ 0 h 345185"/>
                <a:gd name="connsiteX2" fmla="*/ 1182201 w 1182201"/>
                <a:gd name="connsiteY2" fmla="*/ 172593 h 345185"/>
                <a:gd name="connsiteX3" fmla="*/ 1044127 w 1182201"/>
                <a:gd name="connsiteY3" fmla="*/ 345185 h 345185"/>
                <a:gd name="connsiteX4" fmla="*/ 0 w 1182201"/>
                <a:gd name="connsiteY4" fmla="*/ 345185 h 345185"/>
                <a:gd name="connsiteX5" fmla="*/ 0 w 1182201"/>
                <a:gd name="connsiteY5" fmla="*/ 0 h 34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201" h="345185">
                  <a:moveTo>
                    <a:pt x="0" y="0"/>
                  </a:moveTo>
                  <a:lnTo>
                    <a:pt x="1044127" y="0"/>
                  </a:lnTo>
                  <a:lnTo>
                    <a:pt x="1182201" y="172593"/>
                  </a:lnTo>
                  <a:lnTo>
                    <a:pt x="1044127" y="345185"/>
                  </a:lnTo>
                  <a:lnTo>
                    <a:pt x="0" y="34518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820" tIns="83820" rIns="152857" bIns="8382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1954</a:t>
              </a:r>
            </a:p>
          </p:txBody>
        </p:sp>
        <p:sp>
          <p:nvSpPr>
            <p:cNvPr id="16" name="Freeform: Shape 15">
              <a:extLst>
                <a:ext uri="{FF2B5EF4-FFF2-40B4-BE49-F238E27FC236}">
                  <a16:creationId xmlns:a16="http://schemas.microsoft.com/office/drawing/2014/main" id="{48E1C6D2-F23F-448E-8583-BAD62077D921}"/>
                </a:ext>
              </a:extLst>
            </p:cNvPr>
            <p:cNvSpPr/>
            <p:nvPr/>
          </p:nvSpPr>
          <p:spPr>
            <a:xfrm>
              <a:off x="720786" y="1407096"/>
              <a:ext cx="1641946" cy="751646"/>
            </a:xfrm>
            <a:custGeom>
              <a:avLst/>
              <a:gdLst>
                <a:gd name="connsiteX0" fmla="*/ 0 w 1641946"/>
                <a:gd name="connsiteY0" fmla="*/ 0 h 920495"/>
                <a:gd name="connsiteX1" fmla="*/ 1641946 w 1641946"/>
                <a:gd name="connsiteY1" fmla="*/ 0 h 920495"/>
                <a:gd name="connsiteX2" fmla="*/ 1641946 w 1641946"/>
                <a:gd name="connsiteY2" fmla="*/ 920495 h 920495"/>
                <a:gd name="connsiteX3" fmla="*/ 0 w 1641946"/>
                <a:gd name="connsiteY3" fmla="*/ 920495 h 920495"/>
                <a:gd name="connsiteX4" fmla="*/ 0 w 1641946"/>
                <a:gd name="connsiteY4" fmla="*/ 0 h 92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946" h="920495">
                  <a:moveTo>
                    <a:pt x="0" y="0"/>
                  </a:moveTo>
                  <a:lnTo>
                    <a:pt x="1641946" y="0"/>
                  </a:lnTo>
                  <a:lnTo>
                    <a:pt x="1641946" y="920495"/>
                  </a:lnTo>
                  <a:lnTo>
                    <a:pt x="0" y="920495"/>
                  </a:lnTo>
                  <a:lnTo>
                    <a:pt x="0" y="0"/>
                  </a:lnTo>
                  <a:close/>
                </a:path>
              </a:pathLst>
            </a:custGeom>
            <a:ln>
              <a:solidFill>
                <a:schemeClr val="bg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1st successful Tx            in 1954 with        identical twins</a:t>
              </a:r>
            </a:p>
          </p:txBody>
        </p:sp>
        <p:sp>
          <p:nvSpPr>
            <p:cNvPr id="18" name="Freeform: Shape 17">
              <a:extLst>
                <a:ext uri="{FF2B5EF4-FFF2-40B4-BE49-F238E27FC236}">
                  <a16:creationId xmlns:a16="http://schemas.microsoft.com/office/drawing/2014/main" id="{5FCD4FA7-2917-4543-A2C8-62217A968AFD}"/>
                </a:ext>
              </a:extLst>
            </p:cNvPr>
            <p:cNvSpPr/>
            <p:nvPr/>
          </p:nvSpPr>
          <p:spPr>
            <a:xfrm>
              <a:off x="2132860" y="2652457"/>
              <a:ext cx="581164" cy="0"/>
            </a:xfrm>
            <a:custGeom>
              <a:avLst/>
              <a:gdLst/>
              <a:ahLst/>
              <a:cxnLst/>
              <a:rect l="0" t="0" r="0" b="0"/>
              <a:pathLst>
                <a:path>
                  <a:moveTo>
                    <a:pt x="0" y="0"/>
                  </a:moveTo>
                  <a:lnTo>
                    <a:pt x="581164"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Straight Connector 18">
              <a:extLst>
                <a:ext uri="{FF2B5EF4-FFF2-40B4-BE49-F238E27FC236}">
                  <a16:creationId xmlns:a16="http://schemas.microsoft.com/office/drawing/2014/main" id="{19BB6133-8C24-4FC4-A1D1-8D48DF888B73}"/>
                </a:ext>
              </a:extLst>
            </p:cNvPr>
            <p:cNvSpPr/>
            <p:nvPr/>
          </p:nvSpPr>
          <p:spPr>
            <a:xfrm>
              <a:off x="1541759" y="2192209"/>
              <a:ext cx="0" cy="287654"/>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0" name="Rectangle 19">
              <a:extLst>
                <a:ext uri="{FF2B5EF4-FFF2-40B4-BE49-F238E27FC236}">
                  <a16:creationId xmlns:a16="http://schemas.microsoft.com/office/drawing/2014/main" id="{E2A380B8-A34B-4AAF-8405-F2ECF76F6CC2}"/>
                </a:ext>
              </a:extLst>
            </p:cNvPr>
            <p:cNvSpPr/>
            <p:nvPr/>
          </p:nvSpPr>
          <p:spPr>
            <a:xfrm>
              <a:off x="1512580" y="2134678"/>
              <a:ext cx="58358" cy="5753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A5DD512B-1F96-45E1-857D-47E06D33C9AD}"/>
                </a:ext>
              </a:extLst>
            </p:cNvPr>
            <p:cNvSpPr/>
            <p:nvPr/>
          </p:nvSpPr>
          <p:spPr>
            <a:xfrm>
              <a:off x="2714025" y="2479864"/>
              <a:ext cx="1806645" cy="345185"/>
            </a:xfrm>
            <a:custGeom>
              <a:avLst/>
              <a:gdLst>
                <a:gd name="connsiteX0" fmla="*/ 0 w 1806645"/>
                <a:gd name="connsiteY0" fmla="*/ 172593 h 345185"/>
                <a:gd name="connsiteX1" fmla="*/ 138074 w 1806645"/>
                <a:gd name="connsiteY1" fmla="*/ 0 h 345185"/>
                <a:gd name="connsiteX2" fmla="*/ 1668571 w 1806645"/>
                <a:gd name="connsiteY2" fmla="*/ 0 h 345185"/>
                <a:gd name="connsiteX3" fmla="*/ 1806645 w 1806645"/>
                <a:gd name="connsiteY3" fmla="*/ 172593 h 345185"/>
                <a:gd name="connsiteX4" fmla="*/ 1668571 w 1806645"/>
                <a:gd name="connsiteY4" fmla="*/ 345185 h 345185"/>
                <a:gd name="connsiteX5" fmla="*/ 138074 w 1806645"/>
                <a:gd name="connsiteY5" fmla="*/ 345185 h 345185"/>
                <a:gd name="connsiteX6" fmla="*/ 0 w 1806645"/>
                <a:gd name="connsiteY6" fmla="*/ 172593 h 34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645" h="345185">
                  <a:moveTo>
                    <a:pt x="0" y="172593"/>
                  </a:moveTo>
                  <a:lnTo>
                    <a:pt x="138074" y="0"/>
                  </a:lnTo>
                  <a:lnTo>
                    <a:pt x="1668571" y="0"/>
                  </a:lnTo>
                  <a:lnTo>
                    <a:pt x="1806645" y="172593"/>
                  </a:lnTo>
                  <a:lnTo>
                    <a:pt x="1668571" y="345185"/>
                  </a:lnTo>
                  <a:lnTo>
                    <a:pt x="138074" y="345185"/>
                  </a:lnTo>
                  <a:lnTo>
                    <a:pt x="0" y="172593"/>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398" tIns="121379" rIns="280398" bIns="121379"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1978</a:t>
              </a:r>
            </a:p>
          </p:txBody>
        </p:sp>
        <p:sp>
          <p:nvSpPr>
            <p:cNvPr id="22" name="Freeform: Shape 21">
              <a:extLst>
                <a:ext uri="{FF2B5EF4-FFF2-40B4-BE49-F238E27FC236}">
                  <a16:creationId xmlns:a16="http://schemas.microsoft.com/office/drawing/2014/main" id="{E72961F2-5739-4F8B-B4CD-0771B11C7ACB}"/>
                </a:ext>
              </a:extLst>
            </p:cNvPr>
            <p:cNvSpPr/>
            <p:nvPr/>
          </p:nvSpPr>
          <p:spPr>
            <a:xfrm>
              <a:off x="2061940" y="3122108"/>
              <a:ext cx="3135699" cy="799025"/>
            </a:xfrm>
            <a:custGeom>
              <a:avLst/>
              <a:gdLst>
                <a:gd name="connsiteX0" fmla="*/ 0 w 2509230"/>
                <a:gd name="connsiteY0" fmla="*/ 0 h 920495"/>
                <a:gd name="connsiteX1" fmla="*/ 2509230 w 2509230"/>
                <a:gd name="connsiteY1" fmla="*/ 0 h 920495"/>
                <a:gd name="connsiteX2" fmla="*/ 2509230 w 2509230"/>
                <a:gd name="connsiteY2" fmla="*/ 920495 h 920495"/>
                <a:gd name="connsiteX3" fmla="*/ 0 w 2509230"/>
                <a:gd name="connsiteY3" fmla="*/ 920495 h 920495"/>
                <a:gd name="connsiteX4" fmla="*/ 0 w 2509230"/>
                <a:gd name="connsiteY4" fmla="*/ 0 h 920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9230" h="920495">
                  <a:moveTo>
                    <a:pt x="0" y="0"/>
                  </a:moveTo>
                  <a:lnTo>
                    <a:pt x="2509230" y="0"/>
                  </a:lnTo>
                  <a:lnTo>
                    <a:pt x="2509230" y="920495"/>
                  </a:lnTo>
                  <a:lnTo>
                    <a:pt x="0" y="920495"/>
                  </a:lnTo>
                  <a:lnTo>
                    <a:pt x="0" y="0"/>
                  </a:lnTo>
                  <a:close/>
                </a:path>
              </a:pathLst>
            </a:custGeom>
            <a:ln>
              <a:solidFill>
                <a:schemeClr val="bg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7790" rIns="0" bIns="97790" numCol="1" spcCol="1270" anchor="t" anchorCtr="1">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Survival &gt;1 year possible only w/advent of calcineurin inhibitors (</a:t>
              </a:r>
              <a:r>
                <a:rPr kumimoji="1" lang="en-US" sz="16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CNI</a:t>
              </a: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 Cyclosporine (</a:t>
              </a:r>
              <a:r>
                <a:rPr kumimoji="1" lang="en-US" sz="16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CsA</a:t>
              </a: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 was the 1st</a:t>
              </a:r>
            </a:p>
          </p:txBody>
        </p:sp>
        <p:sp>
          <p:nvSpPr>
            <p:cNvPr id="23" name="Freeform: Shape 22">
              <a:extLst>
                <a:ext uri="{FF2B5EF4-FFF2-40B4-BE49-F238E27FC236}">
                  <a16:creationId xmlns:a16="http://schemas.microsoft.com/office/drawing/2014/main" id="{1A66DB6B-0A36-480E-90A5-245742F84B6C}"/>
                </a:ext>
              </a:extLst>
            </p:cNvPr>
            <p:cNvSpPr/>
            <p:nvPr/>
          </p:nvSpPr>
          <p:spPr>
            <a:xfrm rot="21577217">
              <a:off x="4520660" y="2649428"/>
              <a:ext cx="913974" cy="0"/>
            </a:xfrm>
            <a:custGeom>
              <a:avLst/>
              <a:gdLst/>
              <a:ahLst/>
              <a:cxnLst/>
              <a:rect l="0" t="0" r="0" b="0"/>
              <a:pathLst>
                <a:path>
                  <a:moveTo>
                    <a:pt x="0" y="0"/>
                  </a:moveTo>
                  <a:lnTo>
                    <a:pt x="913974"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Straight Connector 23">
              <a:extLst>
                <a:ext uri="{FF2B5EF4-FFF2-40B4-BE49-F238E27FC236}">
                  <a16:creationId xmlns:a16="http://schemas.microsoft.com/office/drawing/2014/main" id="{2569389F-3D8A-4738-B467-920F96DCF50C}"/>
                </a:ext>
              </a:extLst>
            </p:cNvPr>
            <p:cNvSpPr/>
            <p:nvPr/>
          </p:nvSpPr>
          <p:spPr>
            <a:xfrm>
              <a:off x="3617348" y="2776922"/>
              <a:ext cx="0" cy="287654"/>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5" name="Rectangle 24">
              <a:extLst>
                <a:ext uri="{FF2B5EF4-FFF2-40B4-BE49-F238E27FC236}">
                  <a16:creationId xmlns:a16="http://schemas.microsoft.com/office/drawing/2014/main" id="{2A5B9701-FC8F-4943-80F1-AA01AB3CEA9F}"/>
                </a:ext>
              </a:extLst>
            </p:cNvPr>
            <p:cNvSpPr/>
            <p:nvPr/>
          </p:nvSpPr>
          <p:spPr>
            <a:xfrm>
              <a:off x="3572756" y="3064577"/>
              <a:ext cx="89183" cy="5753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F6F99753-704A-4A23-8A42-EF3547BB09BB}"/>
                </a:ext>
              </a:extLst>
            </p:cNvPr>
            <p:cNvSpPr/>
            <p:nvPr/>
          </p:nvSpPr>
          <p:spPr>
            <a:xfrm>
              <a:off x="5434624" y="2461693"/>
              <a:ext cx="2893689" cy="369414"/>
            </a:xfrm>
            <a:custGeom>
              <a:avLst/>
              <a:gdLst>
                <a:gd name="connsiteX0" fmla="*/ 0 w 2893689"/>
                <a:gd name="connsiteY0" fmla="*/ 184707 h 369414"/>
                <a:gd name="connsiteX1" fmla="*/ 147766 w 2893689"/>
                <a:gd name="connsiteY1" fmla="*/ 0 h 369414"/>
                <a:gd name="connsiteX2" fmla="*/ 2745923 w 2893689"/>
                <a:gd name="connsiteY2" fmla="*/ 0 h 369414"/>
                <a:gd name="connsiteX3" fmla="*/ 2893689 w 2893689"/>
                <a:gd name="connsiteY3" fmla="*/ 184707 h 369414"/>
                <a:gd name="connsiteX4" fmla="*/ 2745923 w 2893689"/>
                <a:gd name="connsiteY4" fmla="*/ 369414 h 369414"/>
                <a:gd name="connsiteX5" fmla="*/ 147766 w 2893689"/>
                <a:gd name="connsiteY5" fmla="*/ 369414 h 369414"/>
                <a:gd name="connsiteX6" fmla="*/ 0 w 2893689"/>
                <a:gd name="connsiteY6" fmla="*/ 184707 h 3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689" h="369414">
                  <a:moveTo>
                    <a:pt x="0" y="184707"/>
                  </a:moveTo>
                  <a:lnTo>
                    <a:pt x="147766" y="0"/>
                  </a:lnTo>
                  <a:lnTo>
                    <a:pt x="2745923" y="0"/>
                  </a:lnTo>
                  <a:lnTo>
                    <a:pt x="2893689" y="184707"/>
                  </a:lnTo>
                  <a:lnTo>
                    <a:pt x="2745923" y="369414"/>
                  </a:lnTo>
                  <a:lnTo>
                    <a:pt x="147766" y="369414"/>
                  </a:lnTo>
                  <a:lnTo>
                    <a:pt x="0" y="184707"/>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4216" tIns="120893" rIns="374216" bIns="120893"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1980s</a:t>
              </a:r>
            </a:p>
          </p:txBody>
        </p:sp>
        <p:sp>
          <p:nvSpPr>
            <p:cNvPr id="27" name="Freeform: Shape 26">
              <a:extLst>
                <a:ext uri="{FF2B5EF4-FFF2-40B4-BE49-F238E27FC236}">
                  <a16:creationId xmlns:a16="http://schemas.microsoft.com/office/drawing/2014/main" id="{F49D89D9-592B-4C73-AB1F-27A3D5EA3602}"/>
                </a:ext>
              </a:extLst>
            </p:cNvPr>
            <p:cNvSpPr/>
            <p:nvPr/>
          </p:nvSpPr>
          <p:spPr>
            <a:xfrm>
              <a:off x="4424414" y="1195310"/>
              <a:ext cx="4924111" cy="1037810"/>
            </a:xfrm>
            <a:custGeom>
              <a:avLst/>
              <a:gdLst>
                <a:gd name="connsiteX0" fmla="*/ 0 w 4019012"/>
                <a:gd name="connsiteY0" fmla="*/ 0 h 985105"/>
                <a:gd name="connsiteX1" fmla="*/ 4019012 w 4019012"/>
                <a:gd name="connsiteY1" fmla="*/ 0 h 985105"/>
                <a:gd name="connsiteX2" fmla="*/ 4019012 w 4019012"/>
                <a:gd name="connsiteY2" fmla="*/ 985105 h 985105"/>
                <a:gd name="connsiteX3" fmla="*/ 0 w 4019012"/>
                <a:gd name="connsiteY3" fmla="*/ 985105 h 985105"/>
                <a:gd name="connsiteX4" fmla="*/ 0 w 4019012"/>
                <a:gd name="connsiteY4" fmla="*/ 0 h 985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9012" h="985105">
                  <a:moveTo>
                    <a:pt x="0" y="0"/>
                  </a:moveTo>
                  <a:lnTo>
                    <a:pt x="4019012" y="0"/>
                  </a:lnTo>
                  <a:lnTo>
                    <a:pt x="4019012" y="985105"/>
                  </a:lnTo>
                  <a:lnTo>
                    <a:pt x="0" y="985105"/>
                  </a:lnTo>
                  <a:lnTo>
                    <a:pt x="0" y="0"/>
                  </a:lnTo>
                  <a:close/>
                </a:path>
              </a:pathLst>
            </a:custGeom>
            <a:ln>
              <a:solidFill>
                <a:schemeClr val="bg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7790" rIns="0" bIns="97790" numCol="1" spcCol="1270" anchor="b" anchorCtr="1">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In the mid-1980s, laws were introduced to regulate the US donation process, including the mandatory comprehensive reporting of Tx procedures and outcomes into the Scientific Registry of Transplant Recipient (</a:t>
              </a:r>
              <a:r>
                <a:rPr kumimoji="1" lang="en-US" sz="16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SRTR</a:t>
              </a: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 database</a:t>
              </a:r>
            </a:p>
          </p:txBody>
        </p:sp>
        <p:sp>
          <p:nvSpPr>
            <p:cNvPr id="28" name="Freeform: Shape 27">
              <a:extLst>
                <a:ext uri="{FF2B5EF4-FFF2-40B4-BE49-F238E27FC236}">
                  <a16:creationId xmlns:a16="http://schemas.microsoft.com/office/drawing/2014/main" id="{A45A3725-0B1B-4EF9-9C9C-1DE7FD17E424}"/>
                </a:ext>
              </a:extLst>
            </p:cNvPr>
            <p:cNvSpPr/>
            <p:nvPr/>
          </p:nvSpPr>
          <p:spPr>
            <a:xfrm rot="1453">
              <a:off x="8328313" y="2646600"/>
              <a:ext cx="949722" cy="0"/>
            </a:xfrm>
            <a:custGeom>
              <a:avLst/>
              <a:gdLst/>
              <a:ahLst/>
              <a:cxnLst/>
              <a:rect l="0" t="0" r="0" b="0"/>
              <a:pathLst>
                <a:path>
                  <a:moveTo>
                    <a:pt x="0" y="0"/>
                  </a:moveTo>
                  <a:lnTo>
                    <a:pt x="949722" y="0"/>
                  </a:lnTo>
                </a:path>
              </a:pathLst>
            </a:custGeom>
            <a:no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Straight Connector 28">
              <a:extLst>
                <a:ext uri="{FF2B5EF4-FFF2-40B4-BE49-F238E27FC236}">
                  <a16:creationId xmlns:a16="http://schemas.microsoft.com/office/drawing/2014/main" id="{BF0EFA11-F5E9-46B7-8E6E-3D2896880B01}"/>
                </a:ext>
              </a:extLst>
            </p:cNvPr>
            <p:cNvSpPr/>
            <p:nvPr/>
          </p:nvSpPr>
          <p:spPr>
            <a:xfrm>
              <a:off x="6881469" y="2308410"/>
              <a:ext cx="0" cy="153284"/>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0" name="Rectangle 29">
              <a:extLst>
                <a:ext uri="{FF2B5EF4-FFF2-40B4-BE49-F238E27FC236}">
                  <a16:creationId xmlns:a16="http://schemas.microsoft.com/office/drawing/2014/main" id="{93B21450-9955-4B03-89AA-7A3202A4ECE6}"/>
                </a:ext>
              </a:extLst>
            </p:cNvPr>
            <p:cNvSpPr/>
            <p:nvPr/>
          </p:nvSpPr>
          <p:spPr>
            <a:xfrm>
              <a:off x="6810047" y="2210826"/>
              <a:ext cx="142844" cy="6156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31" name="Freeform: Shape 30">
              <a:extLst>
                <a:ext uri="{FF2B5EF4-FFF2-40B4-BE49-F238E27FC236}">
                  <a16:creationId xmlns:a16="http://schemas.microsoft.com/office/drawing/2014/main" id="{6BFDF1F6-03FC-4EBA-92AE-F404D2BC1F2D}"/>
                </a:ext>
              </a:extLst>
            </p:cNvPr>
            <p:cNvSpPr/>
            <p:nvPr/>
          </p:nvSpPr>
          <p:spPr>
            <a:xfrm rot="21600000">
              <a:off x="9278036" y="2485519"/>
              <a:ext cx="1990599" cy="322563"/>
            </a:xfrm>
            <a:custGeom>
              <a:avLst/>
              <a:gdLst>
                <a:gd name="connsiteX0" fmla="*/ 0 w 1990599"/>
                <a:gd name="connsiteY0" fmla="*/ 0 h 322562"/>
                <a:gd name="connsiteX1" fmla="*/ 1861574 w 1990599"/>
                <a:gd name="connsiteY1" fmla="*/ 0 h 322562"/>
                <a:gd name="connsiteX2" fmla="*/ 1990599 w 1990599"/>
                <a:gd name="connsiteY2" fmla="*/ 161281 h 322562"/>
                <a:gd name="connsiteX3" fmla="*/ 1861574 w 1990599"/>
                <a:gd name="connsiteY3" fmla="*/ 322562 h 322562"/>
                <a:gd name="connsiteX4" fmla="*/ 0 w 1990599"/>
                <a:gd name="connsiteY4" fmla="*/ 322562 h 322562"/>
                <a:gd name="connsiteX5" fmla="*/ 0 w 1990599"/>
                <a:gd name="connsiteY5" fmla="*/ 0 h 32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0599" h="322562">
                  <a:moveTo>
                    <a:pt x="1990599" y="322561"/>
                  </a:moveTo>
                  <a:lnTo>
                    <a:pt x="129025" y="322561"/>
                  </a:lnTo>
                  <a:lnTo>
                    <a:pt x="0" y="161281"/>
                  </a:lnTo>
                  <a:lnTo>
                    <a:pt x="129025" y="1"/>
                  </a:lnTo>
                  <a:lnTo>
                    <a:pt x="1990599" y="1"/>
                  </a:lnTo>
                  <a:lnTo>
                    <a:pt x="1990599" y="322561"/>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332" tIns="83821" rIns="83820" bIns="83820"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1994</a:t>
              </a:r>
            </a:p>
          </p:txBody>
        </p:sp>
        <p:sp>
          <p:nvSpPr>
            <p:cNvPr id="32" name="Freeform: Shape 31">
              <a:extLst>
                <a:ext uri="{FF2B5EF4-FFF2-40B4-BE49-F238E27FC236}">
                  <a16:creationId xmlns:a16="http://schemas.microsoft.com/office/drawing/2014/main" id="{590E857A-0539-4EEA-A1B2-6CFA73CCB026}"/>
                </a:ext>
              </a:extLst>
            </p:cNvPr>
            <p:cNvSpPr/>
            <p:nvPr/>
          </p:nvSpPr>
          <p:spPr>
            <a:xfrm>
              <a:off x="8328314" y="3098489"/>
              <a:ext cx="3327384" cy="860166"/>
            </a:xfrm>
            <a:custGeom>
              <a:avLst/>
              <a:gdLst>
                <a:gd name="connsiteX0" fmla="*/ 0 w 2764721"/>
                <a:gd name="connsiteY0" fmla="*/ 0 h 860166"/>
                <a:gd name="connsiteX1" fmla="*/ 2764721 w 2764721"/>
                <a:gd name="connsiteY1" fmla="*/ 0 h 860166"/>
                <a:gd name="connsiteX2" fmla="*/ 2764721 w 2764721"/>
                <a:gd name="connsiteY2" fmla="*/ 860166 h 860166"/>
                <a:gd name="connsiteX3" fmla="*/ 0 w 2764721"/>
                <a:gd name="connsiteY3" fmla="*/ 860166 h 860166"/>
                <a:gd name="connsiteX4" fmla="*/ 0 w 2764721"/>
                <a:gd name="connsiteY4" fmla="*/ 0 h 860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721" h="860166">
                  <a:moveTo>
                    <a:pt x="0" y="0"/>
                  </a:moveTo>
                  <a:lnTo>
                    <a:pt x="2764721" y="0"/>
                  </a:lnTo>
                  <a:lnTo>
                    <a:pt x="2764721" y="860166"/>
                  </a:lnTo>
                  <a:lnTo>
                    <a:pt x="0" y="860166"/>
                  </a:lnTo>
                  <a:lnTo>
                    <a:pt x="0" y="0"/>
                  </a:lnTo>
                  <a:close/>
                </a:path>
              </a:pathLst>
            </a:custGeom>
            <a:ln>
              <a:solidFill>
                <a:schemeClr val="bg1">
                  <a:lumMod val="75000"/>
                </a:schemeClr>
              </a:solid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97790" rIns="0" bIns="97790" numCol="1" spcCol="1270" anchor="t" anchorCtr="1">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Tacrolimus (</a:t>
              </a:r>
              <a:r>
                <a:rPr kumimoji="1" lang="en-US" sz="1600" b="1"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Tac, CNI</a:t>
              </a:r>
              <a:r>
                <a:rPr kumimoji="1" lang="en-US" sz="16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rPr>
                <a:t>) was introduced in 1994 for Liver Tx; later approved for   KTx (1997) and HTx (2006)</a:t>
              </a:r>
            </a:p>
          </p:txBody>
        </p:sp>
        <p:sp>
          <p:nvSpPr>
            <p:cNvPr id="33" name="Straight Connector 32">
              <a:extLst>
                <a:ext uri="{FF2B5EF4-FFF2-40B4-BE49-F238E27FC236}">
                  <a16:creationId xmlns:a16="http://schemas.microsoft.com/office/drawing/2014/main" id="{BAD2AD6B-F166-4A01-A1D9-D33533C9493E}"/>
                </a:ext>
              </a:extLst>
            </p:cNvPr>
            <p:cNvSpPr/>
            <p:nvPr/>
          </p:nvSpPr>
          <p:spPr>
            <a:xfrm>
              <a:off x="10273336" y="2780693"/>
              <a:ext cx="0" cy="268801"/>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34" name="Rectangle 33">
              <a:extLst>
                <a:ext uri="{FF2B5EF4-FFF2-40B4-BE49-F238E27FC236}">
                  <a16:creationId xmlns:a16="http://schemas.microsoft.com/office/drawing/2014/main" id="{402F9405-AB7D-4592-A1BD-35A95D71E1C7}"/>
                </a:ext>
              </a:extLst>
            </p:cNvPr>
            <p:cNvSpPr/>
            <p:nvPr/>
          </p:nvSpPr>
          <p:spPr>
            <a:xfrm>
              <a:off x="10224204" y="3060806"/>
              <a:ext cx="98264" cy="537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custDataLst>
      <p:tags r:id="rId1"/>
    </p:custDataLst>
    <p:extLst>
      <p:ext uri="{BB962C8B-B14F-4D97-AF65-F5344CB8AC3E}">
        <p14:creationId xmlns:p14="http://schemas.microsoft.com/office/powerpoint/2010/main" val="1440273269"/>
      </p:ext>
    </p:extLst>
  </p:cSld>
  <p:clrMapOvr>
    <a:masterClrMapping/>
  </p:clrMapOvr>
  <mc:AlternateContent xmlns:mc="http://schemas.openxmlformats.org/markup-compatibility/2006" xmlns:p14="http://schemas.microsoft.com/office/powerpoint/2010/main">
    <mc:Choice Requires="p14">
      <p:transition spd="slow" p14:dur="2000" advTm="138019"/>
    </mc:Choice>
    <mc:Fallback xmlns="">
      <p:transition spd="slow" advTm="1380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9721" x="311150" y="3086100"/>
          <p14:tracePt t="9798" x="328613" y="3095625"/>
          <p14:tracePt t="9808" x="384175" y="3095625"/>
          <p14:tracePt t="9820" x="438150" y="3095625"/>
          <p14:tracePt t="9832" x="511175" y="3095625"/>
          <p14:tracePt t="9854" x="593725" y="3095625"/>
          <p14:tracePt t="9855" x="703263" y="3095625"/>
          <p14:tracePt t="9865" x="831850" y="3095625"/>
          <p14:tracePt t="9876" x="941388" y="3086100"/>
          <p14:tracePt t="9888" x="968375" y="3078163"/>
          <p14:tracePt t="9898" x="977900" y="3078163"/>
          <p14:tracePt t="9999" x="985838" y="3068638"/>
          <p14:tracePt t="10349" x="977900" y="3078163"/>
          <p14:tracePt t="10360" x="958850" y="3105150"/>
          <p14:tracePt t="10371" x="949325" y="3132138"/>
          <p14:tracePt t="10382" x="941388" y="3151188"/>
          <p14:tracePt t="10394" x="941388" y="3187700"/>
          <p14:tracePt t="10405" x="941388" y="3214688"/>
          <p14:tracePt t="10416" x="958850" y="3241675"/>
          <p14:tracePt t="10428" x="985838" y="3314700"/>
          <p14:tracePt t="10439" x="1014413" y="3378200"/>
          <p14:tracePt t="10450" x="1041400" y="3470275"/>
          <p14:tracePt t="10461" x="1058863" y="3533775"/>
          <p14:tracePt t="10473" x="1058863" y="3579813"/>
          <p14:tracePt t="10483" x="1068388" y="3606800"/>
          <p14:tracePt t="10495" x="1068388" y="3616325"/>
          <p14:tracePt t="10506" x="1068388" y="3625850"/>
          <p14:tracePt t="10618" x="1077913" y="3625850"/>
          <p14:tracePt t="10630" x="1087438" y="3625850"/>
          <p14:tracePt t="10641" x="1123950" y="3625850"/>
          <p14:tracePt t="10652" x="1168400" y="3633788"/>
          <p14:tracePt t="10663" x="1204913" y="3643313"/>
          <p14:tracePt t="10676" x="1250950" y="3662363"/>
          <p14:tracePt t="10686" x="1287463" y="3662363"/>
          <p14:tracePt t="10698" x="1296988" y="3662363"/>
          <p14:tracePt t="10720" x="1306513" y="3662363"/>
          <p14:tracePt t="10742" x="1323975" y="3662363"/>
          <p14:tracePt t="10765" x="1333500" y="3662363"/>
          <p14:tracePt t="10776" x="1343025" y="3662363"/>
          <p14:tracePt t="14137" x="1652588" y="3652838"/>
          <p14:tracePt t="14141" x="1671638" y="3652838"/>
          <p14:tracePt t="14275" x="1689100" y="3652838"/>
          <p14:tracePt t="14298" x="1708150" y="3652838"/>
          <p14:tracePt t="14309" x="1717675" y="3652838"/>
          <p14:tracePt t="14321" x="1735138" y="3652838"/>
          <p14:tracePt t="14333" x="1754188" y="3652838"/>
          <p14:tracePt t="14343" x="1771650" y="3652838"/>
          <p14:tracePt t="14354" x="1798638" y="3652838"/>
          <p14:tracePt t="14365" x="1808163" y="3652838"/>
          <p14:tracePt t="14376" x="1827213" y="3652838"/>
          <p14:tracePt t="14388" x="1835150" y="3652838"/>
          <p14:tracePt t="14398" x="1844675" y="3643313"/>
          <p14:tracePt t="14412" x="1854200" y="3643313"/>
          <p14:tracePt t="14421" x="1871663" y="3643313"/>
          <p14:tracePt t="14432" x="1890713" y="3633788"/>
          <p14:tracePt t="14445" x="1917700" y="3633788"/>
          <p14:tracePt t="14455" x="1963738" y="3616325"/>
          <p14:tracePt t="14466" x="2017713" y="3606800"/>
          <p14:tracePt t="14479" x="2082800" y="3597275"/>
          <p14:tracePt t="14488" x="2127250" y="3589338"/>
          <p14:tracePt t="14500" x="2155825" y="3579813"/>
          <p14:tracePt t="14512" x="2173288" y="3560763"/>
          <p14:tracePt t="14534" x="2182813" y="3560763"/>
          <p14:tracePt t="14579" x="2192338" y="3560763"/>
          <p14:tracePt t="14590" x="2209800" y="3560763"/>
          <p14:tracePt t="14612" x="2219325" y="3560763"/>
          <p14:tracePt t="14624" x="2228850" y="3560763"/>
          <p14:tracePt t="14635" x="2246313" y="3560763"/>
          <p14:tracePt t="14646" x="2265363" y="3560763"/>
          <p14:tracePt t="14657" x="2273300" y="3560763"/>
          <p14:tracePt t="14906" x="2282825" y="3560763"/>
          <p14:tracePt t="15006" x="2292350" y="3560763"/>
          <p14:tracePt t="15018" x="2309813" y="3552825"/>
          <p14:tracePt t="15028" x="2338388" y="3552825"/>
          <p14:tracePt t="15040" x="2382838" y="3552825"/>
          <p14:tracePt t="15051" x="2438400" y="3552825"/>
          <p14:tracePt t="15062" x="2474913" y="3543300"/>
          <p14:tracePt t="15074" x="2511425" y="3543300"/>
          <p14:tracePt t="15085" x="2538413" y="3543300"/>
          <p14:tracePt t="15096" x="2557463" y="3543300"/>
          <p14:tracePt t="15118" x="2566988" y="3543300"/>
          <p14:tracePt t="15152" x="2574925" y="3543300"/>
          <p14:tracePt t="15163" x="2584450" y="3543300"/>
          <p14:tracePt t="15175" x="2603500" y="3543300"/>
          <p14:tracePt t="15186" x="2611438" y="3543300"/>
          <p14:tracePt t="15400" x="2620963" y="3543300"/>
          <p14:tracePt t="15423" x="2630488" y="3543300"/>
          <p14:tracePt t="15445" x="2640013" y="3543300"/>
          <p14:tracePt t="15456" x="2657475" y="3543300"/>
          <p14:tracePt t="15468" x="2676525" y="3543300"/>
          <p14:tracePt t="15479" x="2684463" y="3543300"/>
          <p14:tracePt t="15490" x="2693988" y="3543300"/>
          <p14:tracePt t="15512" x="2703513" y="3543300"/>
          <p14:tracePt t="17178" x="2657475" y="3579813"/>
          <p14:tracePt t="17188" x="2611438" y="3625850"/>
          <p14:tracePt t="17199" x="2538413" y="3706813"/>
          <p14:tracePt t="17211" x="2501900" y="3771900"/>
          <p14:tracePt t="17222" x="2474913" y="3871913"/>
          <p14:tracePt t="17233" x="2474913" y="3927475"/>
          <p14:tracePt t="17245" x="2493963" y="4008438"/>
          <p14:tracePt t="17256" x="2530475" y="4090988"/>
          <p14:tracePt t="17268" x="2557463" y="4146550"/>
          <p14:tracePt t="17278" x="2593975" y="4210050"/>
          <p14:tracePt t="17290" x="2611438" y="4256088"/>
          <p14:tracePt t="17301" x="2647950" y="4310063"/>
          <p14:tracePt t="17312" x="2676525" y="4365625"/>
          <p14:tracePt t="17324" x="2703513" y="4402138"/>
          <p14:tracePt t="17335" x="2749550" y="4465638"/>
          <p14:tracePt t="17346" x="2767013" y="4483100"/>
          <p14:tracePt t="17358" x="2786063" y="4511675"/>
          <p14:tracePt t="17368" x="2794000" y="4529138"/>
          <p14:tracePt t="17380" x="2803525" y="4538663"/>
          <p14:tracePt t="17391" x="2803525" y="4548188"/>
          <p14:tracePt t="17414" x="2813050" y="4565650"/>
          <p14:tracePt t="17425" x="2830513" y="4575175"/>
          <p14:tracePt t="17436" x="2849563" y="4592638"/>
          <p14:tracePt t="17448" x="2859088" y="4602163"/>
          <p14:tracePt t="17459" x="2867025" y="4621213"/>
          <p14:tracePt t="17471" x="2876550" y="4629150"/>
          <p14:tracePt t="17561" x="2867025" y="4629150"/>
          <p14:tracePt t="17574" x="2849563" y="4621213"/>
          <p14:tracePt t="17583" x="2813050" y="4602163"/>
          <p14:tracePt t="17605" x="2794000" y="4602163"/>
          <p14:tracePt t="17616" x="2776538" y="4602163"/>
          <p14:tracePt t="17627" x="2767013" y="4602163"/>
          <p14:tracePt t="17638" x="2757488" y="4602163"/>
          <p14:tracePt t="17678" x="2749550" y="4602163"/>
          <p14:tracePt t="17684" x="2740025" y="4611688"/>
          <p14:tracePt t="17695" x="2730500" y="4611688"/>
          <p14:tracePt t="17707" x="2720975" y="4611688"/>
          <p14:tracePt t="17718" x="2713038" y="4621213"/>
          <p14:tracePt t="17730" x="2703513" y="4621213"/>
          <p14:tracePt t="17740" x="2684463" y="4629150"/>
          <p14:tracePt t="17751" x="2676525" y="4629150"/>
          <p14:tracePt t="17910" x="2676525" y="4638675"/>
          <p14:tracePt t="17921" x="2676525" y="4648200"/>
          <p14:tracePt t="17931" x="2667000" y="4657725"/>
          <p14:tracePt t="17954" x="2657475" y="4657725"/>
          <p14:tracePt t="17998" x="2657475" y="4665663"/>
          <p14:tracePt t="18010" x="2647950" y="4675188"/>
          <p14:tracePt t="18021" x="2647950" y="4684713"/>
          <p14:tracePt t="18032" x="2640013" y="4684713"/>
          <p14:tracePt t="28130" x="2849563" y="4694238"/>
          <p14:tracePt t="28148" x="2922588" y="4694238"/>
          <p14:tracePt t="28150" x="2976563" y="4694238"/>
          <p14:tracePt t="28158" x="3049588" y="4694238"/>
          <p14:tracePt t="28170" x="3105150" y="4694238"/>
          <p14:tracePt t="28180" x="3195638" y="4694238"/>
          <p14:tracePt t="28192" x="3297238" y="4684713"/>
          <p14:tracePt t="28202" x="3460750" y="4684713"/>
          <p14:tracePt t="28214" x="3598863" y="4684713"/>
          <p14:tracePt t="28225" x="3798888" y="4684713"/>
          <p14:tracePt t="28238" x="3963988" y="4657725"/>
          <p14:tracePt t="28248" x="4119563" y="4648200"/>
          <p14:tracePt t="28258" x="4210050" y="4629150"/>
          <p14:tracePt t="28273" x="4246563" y="4629150"/>
          <p14:tracePt t="28282" x="4283075" y="4629150"/>
          <p14:tracePt t="28294" x="4310063" y="4629150"/>
          <p14:tracePt t="28306" x="4346575" y="4629150"/>
          <p14:tracePt t="28315" x="4402138" y="4629150"/>
          <p14:tracePt t="28327" x="4456113" y="4629150"/>
          <p14:tracePt t="28339" x="4557713" y="4629150"/>
          <p14:tracePt t="28349" x="4630738" y="4621213"/>
          <p14:tracePt t="28360" x="4740275" y="4592638"/>
          <p14:tracePt t="28376" x="4895850" y="4548188"/>
          <p14:tracePt t="28382" x="5022850" y="4511675"/>
          <p14:tracePt t="28394" x="5232400" y="4465638"/>
          <p14:tracePt t="28405" x="5407025" y="4419600"/>
          <p14:tracePt t="28417" x="5589588" y="4373563"/>
          <p14:tracePt t="28429" x="5716588" y="4365625"/>
          <p14:tracePt t="28441" x="5726113" y="4356100"/>
          <p14:tracePt t="28529" x="5735638" y="4356100"/>
          <p14:tracePt t="28562" x="5745163" y="4356100"/>
          <p14:tracePt t="28574" x="5753100" y="4346575"/>
          <p14:tracePt t="28585" x="5772150" y="4337050"/>
          <p14:tracePt t="28596" x="5818188" y="4329113"/>
          <p14:tracePt t="28608" x="5845175" y="4300538"/>
          <p14:tracePt t="28619" x="5908675" y="4256088"/>
          <p14:tracePt t="28630" x="5991225" y="4200525"/>
          <p14:tracePt t="28641" x="6037263" y="4137025"/>
          <p14:tracePt t="28653" x="6110288" y="4073525"/>
          <p14:tracePt t="28663" x="6154738" y="4037013"/>
          <p14:tracePt t="28675" x="6210300" y="3981450"/>
          <p14:tracePt t="28687" x="6246813" y="3963988"/>
          <p14:tracePt t="28698" x="6256338" y="3944938"/>
          <p14:tracePt t="28708" x="6264275" y="3944938"/>
          <p14:tracePt t="29182" x="6273800" y="3927475"/>
          <p14:tracePt t="29192" x="6310313" y="3889375"/>
          <p14:tracePt t="29204" x="6337300" y="3835400"/>
          <p14:tracePt t="29215" x="6356350" y="3798888"/>
          <p14:tracePt t="29226" x="6356350" y="3789363"/>
          <p14:tracePt t="29237" x="6365875" y="3789363"/>
          <p14:tracePt t="29260" x="6373813" y="3789363"/>
          <p14:tracePt t="29282" x="6373813" y="3779838"/>
          <p14:tracePt t="29305" x="6356350" y="3779838"/>
          <p14:tracePt t="29316" x="6329363" y="3779838"/>
          <p14:tracePt t="29328" x="6292850" y="3798888"/>
          <p14:tracePt t="29338" x="6273800" y="3825875"/>
          <p14:tracePt t="29350" x="6264275" y="3844925"/>
          <p14:tracePt t="29361" x="6246813" y="3881438"/>
          <p14:tracePt t="29374" x="6219825" y="3908425"/>
          <p14:tracePt t="29390" x="6191250" y="3935413"/>
          <p14:tracePt t="29395" x="6173788" y="3971925"/>
          <p14:tracePt t="29406" x="6127750" y="4017963"/>
          <p14:tracePt t="29417" x="6100763" y="4044950"/>
          <p14:tracePt t="29553" x="6073775" y="4037013"/>
          <p14:tracePt t="29565" x="6054725" y="4008438"/>
          <p14:tracePt t="29575" x="6027738" y="4000500"/>
          <p14:tracePt t="29588" x="6008688" y="3963988"/>
          <p14:tracePt t="29598" x="6008688" y="3944938"/>
          <p14:tracePt t="29608" x="6008688" y="3935413"/>
          <p14:tracePt t="29620" x="6000750" y="3917950"/>
          <p14:tracePt t="29631" x="5991225" y="3881438"/>
          <p14:tracePt t="29642" x="5964238" y="3852863"/>
          <p14:tracePt t="29654" x="5935663" y="3816350"/>
          <p14:tracePt t="29664" x="5908675" y="3808413"/>
          <p14:tracePt t="29676" x="5872163" y="3808413"/>
          <p14:tracePt t="29687" x="5862638" y="3808413"/>
          <p14:tracePt t="29698" x="5862638" y="3816350"/>
          <p14:tracePt t="29710" x="5862638" y="3825875"/>
          <p14:tracePt t="29721" x="5872163" y="3835400"/>
          <p14:tracePt t="29732" x="5918200" y="3835400"/>
          <p14:tracePt t="29744" x="5945188" y="3835400"/>
          <p14:tracePt t="29755" x="5964238" y="3835400"/>
          <p14:tracePt t="29766" x="5972175" y="3835400"/>
          <p14:tracePt t="29778" x="5972175" y="3825875"/>
          <p14:tracePt t="29811" x="5972175" y="3816350"/>
          <p14:tracePt t="29890" x="5972175" y="3808413"/>
          <p14:tracePt t="29901" x="5981700" y="3808413"/>
          <p14:tracePt t="30070" x="5991225" y="3808413"/>
          <p14:tracePt t="30081" x="6000750" y="3808413"/>
          <p14:tracePt t="30092" x="6037263" y="3798888"/>
          <p14:tracePt t="30103" x="6118225" y="3771900"/>
          <p14:tracePt t="30115" x="6154738" y="3762375"/>
          <p14:tracePt t="30126" x="6200775" y="3752850"/>
          <p14:tracePt t="30137" x="6246813" y="3725863"/>
          <p14:tracePt t="30148" x="6273800" y="3706813"/>
          <p14:tracePt t="30160" x="6319838" y="3689350"/>
          <p14:tracePt t="30171" x="6356350" y="3662363"/>
          <p14:tracePt t="30184" x="6392863" y="3633788"/>
          <p14:tracePt t="30194" x="6456363" y="3589338"/>
          <p14:tracePt t="30205" x="6511925" y="3552825"/>
          <p14:tracePt t="30217" x="6565900" y="3533775"/>
          <p14:tracePt t="30228" x="6611938" y="3524250"/>
          <p14:tracePt t="30239" x="6638925" y="3524250"/>
          <p14:tracePt t="30250" x="6648450" y="3524250"/>
          <p14:tracePt t="30261" x="6657975" y="3524250"/>
          <p14:tracePt t="30272" x="6675438" y="3524250"/>
          <p14:tracePt t="30284" x="6694488" y="3524250"/>
          <p14:tracePt t="30295" x="6748463" y="3524250"/>
          <p14:tracePt t="30306" x="6858000" y="3506788"/>
          <p14:tracePt t="30318" x="6950075" y="3497263"/>
          <p14:tracePt t="30328" x="7069138" y="3479800"/>
          <p14:tracePt t="44532" x="7077075" y="3414713"/>
          <p14:tracePt t="44533" x="7050088" y="3360738"/>
          <p14:tracePt t="44539" x="7023100" y="3333750"/>
          <p14:tracePt t="44540" x="6950075" y="3314700"/>
          <p14:tracePt t="44551" x="6904038" y="3305175"/>
          <p14:tracePt t="44562" x="6831013" y="3305175"/>
          <p14:tracePt t="44576" x="6794500" y="3305175"/>
          <p14:tracePt t="44587" x="6748463" y="3305175"/>
          <p14:tracePt t="44593" x="6694488" y="3305175"/>
          <p14:tracePt t="44605" x="6638925" y="3305175"/>
          <p14:tracePt t="44616" x="6621463" y="3305175"/>
          <p14:tracePt t="44628" x="6594475" y="3305175"/>
          <p14:tracePt t="44639" x="6565900" y="3314700"/>
          <p14:tracePt t="44651" x="6521450" y="3324225"/>
          <p14:tracePt t="44662" x="6429375" y="3324225"/>
          <p14:tracePt t="44672" x="6319838" y="3333750"/>
          <p14:tracePt t="44684" x="6237288" y="3351213"/>
          <p14:tracePt t="44698" x="6183313" y="3360738"/>
          <p14:tracePt t="44707" x="6091238" y="3360738"/>
          <p14:tracePt t="44719" x="6027738" y="3360738"/>
          <p14:tracePt t="44731" x="5991225" y="3360738"/>
          <p14:tracePt t="44741" x="5981700" y="3360738"/>
          <p14:tracePt t="44799" x="5964238" y="3324225"/>
          <p14:tracePt t="44808" x="5927725" y="3278188"/>
          <p14:tracePt t="44821" x="5899150" y="3214688"/>
          <p14:tracePt t="44830" x="5881688" y="3187700"/>
          <p14:tracePt t="44842" x="5881688" y="3178175"/>
          <p14:tracePt t="44853" x="5881688" y="3168650"/>
          <p14:tracePt t="44875" x="5881688" y="3159125"/>
          <p14:tracePt t="44886" x="5872163" y="3132138"/>
          <p14:tracePt t="44897" x="5862638" y="3114675"/>
          <p14:tracePt t="44908" x="5854700" y="3078163"/>
          <p14:tracePt t="44920" x="5845175" y="3049588"/>
          <p14:tracePt t="44954" x="5835650" y="3049588"/>
          <p14:tracePt t="44977" x="5835650" y="3041650"/>
          <p14:tracePt t="44988" x="5818188" y="3032125"/>
          <p14:tracePt t="44999" x="5753100" y="2968625"/>
          <p14:tracePt t="45011" x="5726113" y="2922588"/>
          <p14:tracePt t="45021" x="5689600" y="2876550"/>
          <p14:tracePt t="45032" x="5670550" y="2857500"/>
          <p14:tracePt t="45046" x="5662613" y="2849563"/>
          <p14:tracePt t="46642" x="5670550" y="2849563"/>
          <p14:tracePt t="46654" x="5680075" y="2849563"/>
          <p14:tracePt t="46664" x="5708650" y="2857500"/>
          <p14:tracePt t="46675" x="5735638" y="2857500"/>
          <p14:tracePt t="46687" x="5753100" y="2857500"/>
          <p14:tracePt t="46698" x="5772150" y="2857500"/>
          <p14:tracePt t="46721" x="5781675" y="2857500"/>
          <p14:tracePt t="46734" x="5799138" y="2857500"/>
          <p14:tracePt t="46742" x="5808663" y="2857500"/>
          <p14:tracePt t="46753" x="5826125" y="2857500"/>
          <p14:tracePt t="46832" x="5845175" y="2857500"/>
          <p14:tracePt t="46844" x="5862638" y="2857500"/>
          <p14:tracePt t="46856" x="5927725" y="2857500"/>
          <p14:tracePt t="46866" x="6000750" y="2857500"/>
          <p14:tracePt t="46877" x="6045200" y="2857500"/>
          <p14:tracePt t="46888" x="6073775" y="2857500"/>
          <p14:tracePt t="46900" x="6081713" y="2857500"/>
          <p14:tracePt t="46945" x="6100763" y="2857500"/>
          <p14:tracePt t="46956" x="6127750" y="2857500"/>
          <p14:tracePt t="46968" x="6210300" y="2857500"/>
          <p14:tracePt t="46978" x="6337300" y="2857500"/>
          <p14:tracePt t="46990" x="6465888" y="2857500"/>
          <p14:tracePt t="47001" x="6611938" y="2857500"/>
          <p14:tracePt t="47012" x="6777038" y="2857500"/>
          <p14:tracePt t="47024" x="6886575" y="2857500"/>
          <p14:tracePt t="47035" x="7050088" y="2857500"/>
          <p14:tracePt t="47046" x="7178675" y="2857500"/>
          <p14:tracePt t="47058" x="7342188" y="2840038"/>
          <p14:tracePt t="47068" x="7415213" y="2830513"/>
          <p14:tracePt t="47080" x="7424738" y="2830513"/>
          <p14:tracePt t="47125" x="7424738" y="2820988"/>
          <p14:tracePt t="47218" x="7443788" y="2820988"/>
          <p14:tracePt t="47228" x="7516813" y="2813050"/>
          <p14:tracePt t="47239" x="7626350" y="2784475"/>
          <p14:tracePt t="47250" x="7689850" y="2776538"/>
          <p14:tracePt t="47261" x="7699375" y="2776538"/>
          <p14:tracePt t="47361" x="7707313" y="2776538"/>
          <p14:tracePt t="47372" x="7716838" y="2776538"/>
          <p14:tracePt t="47384" x="7726363" y="2784475"/>
          <p14:tracePt t="47395" x="7735888" y="2784475"/>
          <p14:tracePt t="47418" x="7743825" y="2784475"/>
          <p14:tracePt t="47474" x="7753350" y="2784475"/>
          <p14:tracePt t="47485" x="7772400" y="2803525"/>
          <p14:tracePt t="47496" x="7789863" y="2813050"/>
          <p14:tracePt t="47508" x="7799388" y="2820988"/>
          <p14:tracePt t="47518" x="7799388" y="2830513"/>
          <p14:tracePt t="47531" x="7808913" y="2830513"/>
          <p14:tracePt t="51554" x="8959850" y="2894013"/>
          <p14:tracePt t="51559" x="9196388" y="2876550"/>
          <p14:tracePt t="51568" x="9434513" y="2857500"/>
          <p14:tracePt t="51580" x="9598025" y="2857500"/>
          <p14:tracePt t="51592" x="9690100" y="2857500"/>
          <p14:tracePt t="51602" x="9799638" y="2857500"/>
          <p14:tracePt t="51614" x="9853613" y="2849563"/>
          <p14:tracePt t="51625" x="9918700" y="2830513"/>
          <p14:tracePt t="51636" x="9945688" y="2820988"/>
          <p14:tracePt t="51648" x="9982200" y="2813050"/>
          <p14:tracePt t="51660" x="10018713" y="2813050"/>
          <p14:tracePt t="51670" x="10072688" y="2803525"/>
          <p14:tracePt t="51681" x="10128250" y="2803525"/>
          <p14:tracePt t="51692" x="10228263" y="2784475"/>
          <p14:tracePt t="51704" x="10301288" y="2776538"/>
          <p14:tracePt t="51715" x="10401300" y="2747963"/>
          <p14:tracePt t="51726" x="10447338" y="2720975"/>
          <p14:tracePt t="51737" x="10466388" y="2703513"/>
          <p14:tracePt t="51748" x="10474325" y="2693988"/>
          <p14:tracePt t="51771" x="10483850" y="2693988"/>
          <p14:tracePt t="51782" x="10520363" y="2684463"/>
          <p14:tracePt t="51794" x="10575925" y="2684463"/>
          <p14:tracePt t="51805" x="10648950" y="2684463"/>
          <p14:tracePt t="51817" x="10721975" y="2684463"/>
          <p14:tracePt t="51829" x="10795000" y="2684463"/>
          <p14:tracePt t="51839" x="10804525" y="2684463"/>
          <p14:tracePt t="51895" x="10795000" y="2684463"/>
          <p14:tracePt t="51907" x="10795000" y="2693988"/>
          <p14:tracePt t="51918" x="10795000" y="2711450"/>
          <p14:tracePt t="51928" x="10785475" y="2720975"/>
          <p14:tracePt t="51951" x="10785475" y="2730500"/>
          <p14:tracePt t="51973" x="10785475" y="2740025"/>
          <p14:tracePt t="51996" x="10785475" y="2747963"/>
          <p14:tracePt t="52075" x="10785475" y="2757488"/>
          <p14:tracePt t="52087" x="10775950" y="2776538"/>
          <p14:tracePt t="52098" x="10775950" y="2794000"/>
          <p14:tracePt t="52110" x="10775950" y="2813050"/>
          <p14:tracePt t="52121" x="10775950" y="2820988"/>
          <p14:tracePt t="52177" x="10775950" y="2830513"/>
          <p14:tracePt t="52188" x="10775950" y="2849563"/>
          <p14:tracePt t="52199" x="10775950" y="2857500"/>
          <p14:tracePt t="52211" x="10775950" y="2876550"/>
          <p14:tracePt t="52222" x="10775950" y="2886075"/>
          <p14:tracePt t="57088" x="11133138" y="2876550"/>
          <p14:tracePt t="57126" x="11141075" y="2876550"/>
          <p14:tracePt t="57137" x="11160125" y="2876550"/>
          <p14:tracePt t="57148" x="11214100" y="2876550"/>
          <p14:tracePt t="57160" x="11269663" y="2894013"/>
          <p14:tracePt t="57171" x="11342688" y="2894013"/>
          <p14:tracePt t="57182" x="11425238" y="2894013"/>
          <p14:tracePt t="57195" x="11515725" y="2894013"/>
          <p14:tracePt t="57205" x="11625263" y="2894013"/>
          <p14:tracePt t="57216" x="11717338" y="2894013"/>
          <p14:tracePt t="57228" x="11917363" y="2894013"/>
          <p14:tracePt t="68683" x="11863388" y="4456113"/>
          <p14:tracePt t="68691" x="11698288" y="4456113"/>
          <p14:tracePt t="68702" x="11644313" y="4446588"/>
          <p14:tracePt t="68714" x="11625263" y="4438650"/>
          <p14:tracePt t="68725" x="11617325" y="4429125"/>
          <p14:tracePt t="68736" x="11607800" y="4429125"/>
          <p14:tracePt t="68748" x="11580813" y="4402138"/>
          <p14:tracePt t="68759" x="11534775" y="4365625"/>
          <p14:tracePt t="68770" x="11488738" y="4337050"/>
          <p14:tracePt t="68783" x="11461750" y="4337050"/>
          <p14:tracePt t="68793" x="11415713" y="4337050"/>
          <p14:tracePt t="68803" x="11333163" y="4337050"/>
          <p14:tracePt t="68817" x="11233150" y="4365625"/>
          <p14:tracePt t="68829" x="11104563" y="4429125"/>
          <p14:tracePt t="68839" x="10968038" y="4492625"/>
          <p14:tracePt t="68850" x="10848975" y="4548188"/>
          <p14:tracePt t="68861" x="10804525" y="4584700"/>
          <p14:tracePt t="68872" x="10775950" y="4592638"/>
          <p14:tracePt t="68883" x="10758488" y="4602163"/>
          <p14:tracePt t="68905" x="10748963" y="4611688"/>
          <p14:tracePt t="68918" x="10739438" y="4621213"/>
          <p14:tracePt t="68929" x="10712450" y="4638675"/>
          <p14:tracePt t="68950" x="10658475" y="4665663"/>
          <p14:tracePt t="68952" x="10566400" y="4721225"/>
          <p14:tracePt t="68962" x="10510838" y="4748213"/>
          <p14:tracePt t="68973" x="10429875" y="4794250"/>
          <p14:tracePt t="68986" x="10364788" y="4830763"/>
          <p14:tracePt t="68998" x="10301288" y="4857750"/>
          <p14:tracePt t="69008" x="10274300" y="4867275"/>
          <p14:tracePt t="69018" x="10255250" y="4867275"/>
          <p14:tracePt t="69040" x="10247313" y="4867275"/>
          <p14:tracePt t="69468" x="10255250" y="4857750"/>
          <p14:tracePt t="69479" x="10264775" y="4840288"/>
          <p14:tracePt t="69490" x="10283825" y="4803775"/>
          <p14:tracePt t="69502" x="10291763" y="4775200"/>
          <p14:tracePt t="69513" x="10301288" y="4767263"/>
          <p14:tracePt t="69524" x="10310813" y="4767263"/>
          <p14:tracePt t="69659" x="10310813" y="4757738"/>
          <p14:tracePt t="69670" x="10310813" y="4748213"/>
          <p14:tracePt t="69681" x="10320338" y="4748213"/>
          <p14:tracePt t="69852" x="10328275" y="4748213"/>
          <p14:tracePt t="69861" x="10328275" y="4738688"/>
          <p14:tracePt t="69873" x="10337800" y="4738688"/>
          <p14:tracePt t="69884" x="10347325" y="4730750"/>
          <p14:tracePt t="69895" x="10356850" y="4721225"/>
          <p14:tracePt t="69929" x="10364788" y="4721225"/>
          <p14:tracePt t="70886" x="10374313" y="4721225"/>
          <p14:tracePt t="70897" x="10374313" y="4711700"/>
          <p14:tracePt t="70908" x="10383838" y="4711700"/>
          <p14:tracePt t="70919" x="10383838" y="4694238"/>
          <p14:tracePt t="70932" x="10410825" y="4675188"/>
          <p14:tracePt t="70942" x="10429875" y="4665663"/>
          <p14:tracePt t="70954" x="10437813" y="4648200"/>
          <p14:tracePt t="70965" x="10447338" y="4648200"/>
          <p14:tracePt t="74797" x="11169650" y="4492625"/>
          <p14:tracePt t="74803" x="11177588" y="4492625"/>
          <p14:tracePt t="74980" x="11196638" y="4483100"/>
          <p14:tracePt t="74981" x="11269663" y="4465638"/>
          <p14:tracePt t="74994" x="11379200" y="4438650"/>
          <p14:tracePt t="75003" x="11525250" y="4429125"/>
          <p14:tracePt t="75013" x="11607800" y="4410075"/>
          <p14:tracePt t="75025" x="11644313" y="4402138"/>
          <p14:tracePt t="75037" x="11653838" y="4402138"/>
          <p14:tracePt t="75126" x="11661775" y="4402138"/>
          <p14:tracePt t="75138" x="11690350" y="4392613"/>
          <p14:tracePt t="75149" x="11734800" y="4373563"/>
          <p14:tracePt t="75161" x="11799888" y="4346575"/>
          <p14:tracePt t="75171" x="11872913" y="4319588"/>
          <p14:tracePt t="75184" x="11990388" y="4283075"/>
          <p14:tracePt t="75195" x="12099925" y="4237038"/>
          <p14:tracePt t="80865" x="12063413" y="4117975"/>
          <p14:tracePt t="80876" x="11936413" y="4100513"/>
          <p14:tracePt t="80887" x="11807825" y="4100513"/>
          <p14:tracePt t="80898" x="11617325" y="4100513"/>
          <p14:tracePt t="80910" x="11388725" y="4100513"/>
          <p14:tracePt t="80921" x="11242675" y="4100513"/>
          <p14:tracePt t="80932" x="11096625" y="4100513"/>
          <p14:tracePt t="80944" x="11041063" y="4100513"/>
          <p14:tracePt t="80954" x="11023600" y="4090988"/>
          <p14:tracePt t="80966" x="11014075" y="4090988"/>
          <p14:tracePt t="81010" x="11004550" y="4090988"/>
          <p14:tracePt t="81021" x="10977563" y="4100513"/>
          <p14:tracePt t="81033" x="10895013" y="4137025"/>
          <p14:tracePt t="81044" x="10758488" y="4227513"/>
          <p14:tracePt t="81055" x="10621963" y="4310063"/>
          <p14:tracePt t="81066" x="10474325" y="4402138"/>
          <p14:tracePt t="81077" x="10291763" y="4492625"/>
          <p14:tracePt t="81089" x="10182225" y="4538663"/>
          <p14:tracePt t="81101" x="10028238" y="4611688"/>
          <p14:tracePt t="81112" x="9936163" y="4657725"/>
          <p14:tracePt t="81122" x="9817100" y="4684713"/>
          <p14:tracePt t="81134" x="9772650" y="4694238"/>
          <p14:tracePt t="81145" x="9734550" y="4694238"/>
          <p14:tracePt t="81157" x="9707563" y="4702175"/>
          <p14:tracePt t="81167" x="9671050" y="4702175"/>
          <p14:tracePt t="81179" x="9644063" y="4721225"/>
          <p14:tracePt t="81191" x="9598025" y="4748213"/>
          <p14:tracePt t="81203" x="9571038" y="4775200"/>
          <p14:tracePt t="81212" x="9488488" y="4830763"/>
          <p14:tracePt t="81225" x="9424988" y="4867275"/>
          <p14:tracePt t="81235" x="9324975" y="4913313"/>
          <p14:tracePt t="81247" x="9242425" y="4949825"/>
          <p14:tracePt t="81258" x="9205913" y="4949825"/>
          <p14:tracePt t="81269" x="9150350" y="4949825"/>
          <p14:tracePt t="81280" x="9086850" y="4940300"/>
          <p14:tracePt t="81292" x="8931275" y="4876800"/>
          <p14:tracePt t="81302" x="8748713" y="4811713"/>
          <p14:tracePt t="81314" x="8593138" y="4748213"/>
          <p14:tracePt t="81326" x="8447088" y="4721225"/>
          <p14:tracePt t="81337" x="8383588" y="4711700"/>
          <p14:tracePt t="81347" x="8366125" y="4711700"/>
          <p14:tracePt t="81404" x="8366125" y="4730750"/>
          <p14:tracePt t="81415" x="8366125" y="4748213"/>
          <p14:tracePt t="81426" x="8366125" y="4775200"/>
          <p14:tracePt t="81438" x="8356600" y="4803775"/>
          <p14:tracePt t="81450" x="8347075" y="4821238"/>
          <p14:tracePt t="81516" x="8347075" y="4811713"/>
          <p14:tracePt t="81528" x="8337550" y="4784725"/>
          <p14:tracePt t="81539" x="8320088" y="4767263"/>
          <p14:tracePt t="81550" x="8310563" y="4757738"/>
          <p14:tracePt t="81786" x="8301038" y="4757738"/>
          <p14:tracePt t="82284" x="8283575" y="4757738"/>
          <p14:tracePt t="84037" x="8183563" y="4757738"/>
          <p14:tracePt t="84048" x="7981950" y="4757738"/>
          <p14:tracePt t="84059" x="7780338" y="4767263"/>
          <p14:tracePt t="84073" x="7507288" y="4767263"/>
          <p14:tracePt t="84083" x="7132638" y="4767263"/>
          <p14:tracePt t="84100" x="6684963" y="4767263"/>
          <p14:tracePt t="84104" x="6237288" y="4767263"/>
          <p14:tracePt t="84115" x="5862638" y="4767263"/>
          <p14:tracePt t="84126" x="5643563" y="4767263"/>
          <p14:tracePt t="84138" x="5480050" y="4767263"/>
          <p14:tracePt t="84149" x="5370513" y="4767263"/>
          <p14:tracePt t="84160" x="5260975" y="4767263"/>
          <p14:tracePt t="84171" x="5141913" y="4794250"/>
          <p14:tracePt t="84183" x="5068888" y="4821238"/>
          <p14:tracePt t="84195" x="4932363" y="4830763"/>
          <p14:tracePt t="84206" x="4803775" y="4848225"/>
          <p14:tracePt t="84216" x="4594225" y="4894263"/>
          <p14:tracePt t="84230" x="4448175" y="4913313"/>
          <p14:tracePt t="84243" x="4319588" y="4922838"/>
          <p14:tracePt t="84250" x="4173538" y="4940300"/>
          <p14:tracePt t="84262" x="4073525" y="4967288"/>
          <p14:tracePt t="84275" x="3981450" y="4995863"/>
          <p14:tracePt t="84285" x="3881438" y="5022850"/>
          <p14:tracePt t="84295" x="3789363" y="5049838"/>
          <p14:tracePt t="84309" x="3635375" y="5095875"/>
          <p14:tracePt t="84318" x="3489325" y="5122863"/>
          <p14:tracePt t="84328" x="3306763" y="5168900"/>
          <p14:tracePt t="84340" x="3141663" y="5186363"/>
          <p14:tracePt t="84351" x="3059113" y="5195888"/>
          <p14:tracePt t="84363" x="3032125" y="5195888"/>
          <p14:tracePt t="84419" x="3022600" y="5195888"/>
          <p14:tracePt t="84433" x="2995613" y="5205413"/>
          <p14:tracePt t="84441" x="2922588" y="5214938"/>
          <p14:tracePt t="84452" x="2813050" y="5241925"/>
          <p14:tracePt t="84464" x="2740025" y="5259388"/>
          <p14:tracePt t="84475" x="2676525" y="5287963"/>
          <p14:tracePt t="84487" x="2657475" y="5295900"/>
          <p14:tracePt t="84498" x="2647950" y="5295900"/>
          <p14:tracePt t="84509" x="2630488" y="5305425"/>
          <p14:tracePt t="84520" x="2584450" y="5324475"/>
          <p14:tracePt t="84531" x="2493963" y="5351463"/>
          <p14:tracePt t="84543" x="2365375" y="5378450"/>
          <p14:tracePt t="84554" x="2228850" y="5387975"/>
          <p14:tracePt t="84565" x="2009775" y="5387975"/>
          <p14:tracePt t="84576" x="1863725" y="5405438"/>
          <p14:tracePt t="84588" x="1644650" y="5405438"/>
          <p14:tracePt t="84599" x="1443038" y="5424488"/>
          <p14:tracePt t="84610" x="1314450" y="5451475"/>
          <p14:tracePt t="84622" x="1214438" y="5461000"/>
          <p14:tracePt t="84632" x="1196975" y="5470525"/>
          <p14:tracePt t="84644" x="1187450" y="5478463"/>
          <p14:tracePt t="84824" x="1168400" y="5461000"/>
          <p14:tracePt t="84835" x="1114425" y="5405438"/>
          <p14:tracePt t="84846" x="1050925" y="5378450"/>
          <p14:tracePt t="84857" x="1022350" y="5360988"/>
          <p14:tracePt t="84869" x="977900" y="5341938"/>
          <p14:tracePt t="84880" x="949325" y="5332413"/>
          <p14:tracePt t="84891" x="931863" y="5332413"/>
          <p14:tracePt t="84902" x="912813" y="5314950"/>
          <p14:tracePt t="84913" x="895350" y="5305425"/>
          <p14:tracePt t="84926" x="876300" y="5295900"/>
          <p14:tracePt t="84938" x="839788" y="5278438"/>
          <p14:tracePt t="84949" x="822325" y="5268913"/>
          <p14:tracePt t="84959" x="803275" y="5259388"/>
          <p14:tracePt t="84970" x="785813" y="5251450"/>
          <p14:tracePt t="85062" x="785813" y="5241925"/>
          <p14:tracePt t="85072" x="776288" y="5232400"/>
          <p14:tracePt t="94178" x="757238" y="5251450"/>
          <p14:tracePt t="94180" x="739775" y="5314950"/>
          <p14:tracePt t="94185" x="739775" y="5324475"/>
          <p14:tracePt t="94186" x="730250" y="5341938"/>
          <p14:tracePt t="94197" x="720725" y="5360988"/>
          <p14:tracePt t="94206" x="720725" y="5378450"/>
          <p14:tracePt t="94217" x="712788" y="5397500"/>
          <p14:tracePt t="94229" x="712788" y="5414963"/>
          <p14:tracePt t="94241" x="703263" y="5434013"/>
          <p14:tracePt t="94251" x="703263" y="5451475"/>
          <p14:tracePt t="94263" x="693738" y="5451475"/>
          <p14:tracePt t="94274" x="693738" y="5470525"/>
          <p14:tracePt t="94285" x="684213" y="5487988"/>
          <p14:tracePt t="94296" x="684213" y="5524500"/>
          <p14:tracePt t="94307" x="684213" y="5534025"/>
          <p14:tracePt t="94319" x="684213" y="5570538"/>
          <p14:tracePt t="94330" x="684213" y="5597525"/>
          <p14:tracePt t="94341" x="684213" y="5616575"/>
          <p14:tracePt t="94352" x="684213" y="5643563"/>
          <p14:tracePt t="94364" x="703263" y="5670550"/>
          <p14:tracePt t="94375" x="712788" y="5689600"/>
          <p14:tracePt t="94386" x="712788" y="5697538"/>
          <p14:tracePt t="94398" x="712788" y="5707063"/>
          <p14:tracePt t="94465" x="730250" y="5716588"/>
          <p14:tracePt t="94477" x="749300" y="5726113"/>
          <p14:tracePt t="94487" x="757238" y="5734050"/>
          <p14:tracePt t="102652" x="630238" y="5753100"/>
          <p14:tracePt t="102712" x="603250" y="5789613"/>
          <p14:tracePt t="102723" x="566738" y="5816600"/>
          <p14:tracePt t="102734" x="547688" y="5835650"/>
          <p14:tracePt t="102746" x="538163" y="5853113"/>
          <p14:tracePt t="102756" x="538163" y="5872163"/>
          <p14:tracePt t="102768" x="538163" y="5881688"/>
          <p14:tracePt t="102783" x="547688" y="5908675"/>
          <p14:tracePt t="102792" x="566738" y="5926138"/>
          <p14:tracePt t="102802" x="574675" y="5935663"/>
          <p14:tracePt t="102817" x="574675" y="5945188"/>
          <p14:tracePt t="102824" x="584200" y="5954713"/>
          <p14:tracePt t="102835" x="593725" y="5954713"/>
          <p14:tracePt t="102847" x="593725" y="5962650"/>
          <p14:tracePt t="102914" x="620713" y="5981700"/>
          <p14:tracePt t="102925" x="657225" y="6008688"/>
          <p14:tracePt t="102936" x="666750" y="6008688"/>
          <p14:tracePt t="102947" x="676275" y="6018213"/>
          <p14:tracePt t="102959" x="703263" y="6035675"/>
          <p14:tracePt t="102981" x="712788" y="6045200"/>
          <p14:tracePt t="103038" x="720725" y="6045200"/>
          <p14:tracePt t="103039" x="730250" y="6045200"/>
          <p14:tracePt t="103049" x="730250" y="6054725"/>
          <p14:tracePt t="103116" x="739775" y="6054725"/>
          <p14:tracePt t="103139" x="757238" y="6064250"/>
          <p14:tracePt t="103154" x="766763" y="6072188"/>
          <p14:tracePt t="103375" x="766763" y="6081713"/>
          <p14:tracePt t="103386" x="766763" y="6091238"/>
          <p14:tracePt t="103567" x="766763" y="6100763"/>
          <p14:tracePt t="110514" x="438150" y="5881688"/>
          <p14:tracePt t="110522" x="355600" y="5807075"/>
          <p14:tracePt t="110534" x="173038" y="5653088"/>
          <p14:tracePt t="110543" x="63500" y="55435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25.4"/>
</p:tagLst>
</file>

<file path=ppt/tags/tag2.xml><?xml version="1.0" encoding="utf-8"?>
<p:tagLst xmlns:a="http://schemas.openxmlformats.org/drawingml/2006/main" xmlns:r="http://schemas.openxmlformats.org/officeDocument/2006/relationships" xmlns:p="http://schemas.openxmlformats.org/presentationml/2006/main">
  <p:tag name="TIMING" val="|65.3"/>
</p:tagLst>
</file>

<file path=ppt/tags/tag3.xml><?xml version="1.0" encoding="utf-8"?>
<p:tagLst xmlns:a="http://schemas.openxmlformats.org/drawingml/2006/main" xmlns:r="http://schemas.openxmlformats.org/officeDocument/2006/relationships" xmlns:p="http://schemas.openxmlformats.org/presentationml/2006/main">
  <p:tag name="TIMING" val="|49.4"/>
</p:tagLst>
</file>

<file path=ppt/tags/tag4.xml><?xml version="1.0" encoding="utf-8"?>
<p:tagLst xmlns:a="http://schemas.openxmlformats.org/drawingml/2006/main" xmlns:r="http://schemas.openxmlformats.org/officeDocument/2006/relationships" xmlns:p="http://schemas.openxmlformats.org/presentationml/2006/main">
  <p:tag name="TIMING" val="|76.3"/>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PSI PPT2">
      <a:dk1>
        <a:srgbClr val="00C4D9"/>
      </a:dk1>
      <a:lt1>
        <a:srgbClr val="FFFFFF"/>
      </a:lt1>
      <a:dk2>
        <a:srgbClr val="000000"/>
      </a:dk2>
      <a:lt2>
        <a:srgbClr val="FFFFFF"/>
      </a:lt2>
      <a:accent1>
        <a:srgbClr val="005983"/>
      </a:accent1>
      <a:accent2>
        <a:srgbClr val="00C3D9"/>
      </a:accent2>
      <a:accent3>
        <a:srgbClr val="C8C8C8"/>
      </a:accent3>
      <a:accent4>
        <a:srgbClr val="99CC33"/>
      </a:accent4>
      <a:accent5>
        <a:srgbClr val="400061"/>
      </a:accent5>
      <a:accent6>
        <a:srgbClr val="FA9A00"/>
      </a:accent6>
      <a:hlink>
        <a:srgbClr val="00C3D9"/>
      </a:hlink>
      <a:folHlink>
        <a:srgbClr val="00C3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75E9266EDB6945AAE4FDCF515F0563" ma:contentTypeVersion="" ma:contentTypeDescription="Create a new document." ma:contentTypeScope="" ma:versionID="afcd349e095dd42daa30695a05e154ff">
  <xsd:schema xmlns:xsd="http://www.w3.org/2001/XMLSchema" xmlns:xs="http://www.w3.org/2001/XMLSchema" xmlns:p="http://schemas.microsoft.com/office/2006/metadata/properties" xmlns:ns2="789a5397-e311-4074-bb86-a3d262859971" xmlns:ns3="33cc2fe6-d691-4e39-a8a4-3bb83de63507" targetNamespace="http://schemas.microsoft.com/office/2006/metadata/properties" ma:root="true" ma:fieldsID="952e1c4b93f04eaab7e023875ae18b63" ns2:_="" ns3:_="">
    <xsd:import namespace="789a5397-e311-4074-bb86-a3d262859971"/>
    <xsd:import namespace="33cc2fe6-d691-4e39-a8a4-3bb83de635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a5397-e311-4074-bb86-a3d262859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c2fe6-d691-4e39-a8a4-3bb83de635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19D26-2D51-4138-AF15-D4DB1FA9D9D9}">
  <ds:schemaRefs>
    <ds:schemaRef ds:uri="http://purl.org/dc/elements/1.1/"/>
    <ds:schemaRef ds:uri="http://schemas.microsoft.com/office/2006/metadata/properties"/>
    <ds:schemaRef ds:uri="3a3430c5-f306-43cb-8d27-381d027c9d4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379d8bc-5788-4844-9e97-a28a6c00a8a1"/>
    <ds:schemaRef ds:uri="http://www.w3.org/XML/1998/namespace"/>
    <ds:schemaRef ds:uri="http://purl.org/dc/dcmitype/"/>
  </ds:schemaRefs>
</ds:datastoreItem>
</file>

<file path=customXml/itemProps2.xml><?xml version="1.0" encoding="utf-8"?>
<ds:datastoreItem xmlns:ds="http://schemas.openxmlformats.org/officeDocument/2006/customXml" ds:itemID="{7FB7297A-4580-4E7A-A8D9-192B37578958}">
  <ds:schemaRefs>
    <ds:schemaRef ds:uri="http://schemas.microsoft.com/sharepoint/v3/contenttype/forms"/>
  </ds:schemaRefs>
</ds:datastoreItem>
</file>

<file path=customXml/itemProps3.xml><?xml version="1.0" encoding="utf-8"?>
<ds:datastoreItem xmlns:ds="http://schemas.openxmlformats.org/officeDocument/2006/customXml" ds:itemID="{A8487942-FA86-4FC5-985A-72983ACD58BB}"/>
</file>

<file path=docProps/app.xml><?xml version="1.0" encoding="utf-8"?>
<Properties xmlns="http://schemas.openxmlformats.org/officeDocument/2006/extended-properties" xmlns:vt="http://schemas.openxmlformats.org/officeDocument/2006/docPropsVTypes">
  <TotalTime>509</TotalTime>
  <Words>5306</Words>
  <Application>Microsoft Office PowerPoint</Application>
  <PresentationFormat>Widescreen</PresentationFormat>
  <Paragraphs>722</Paragraphs>
  <Slides>44</Slides>
  <Notes>43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44</vt:i4>
      </vt:variant>
    </vt:vector>
  </HeadingPairs>
  <TitlesOfParts>
    <vt:vector size="57" baseType="lpstr">
      <vt:lpstr>游ゴシック</vt:lpstr>
      <vt:lpstr>游ゴシック Light</vt:lpstr>
      <vt:lpstr>游ゴシック (Body)</vt:lpstr>
      <vt:lpstr>Arial</vt:lpstr>
      <vt:lpstr>Calibri</vt:lpstr>
      <vt:lpstr>Calibri Light</vt:lpstr>
      <vt:lpstr>Wingdings</vt:lpstr>
      <vt:lpstr>1_Office Theme</vt:lpstr>
      <vt:lpstr>2_Office Theme</vt:lpstr>
      <vt:lpstr>3_Office Theme</vt:lpstr>
      <vt:lpstr>4_Office Theme</vt:lpstr>
      <vt:lpstr>5_Office Theme</vt:lpstr>
      <vt:lpstr>Office Theme</vt:lpstr>
      <vt:lpstr>Real-World Evidence Submission - a Case Study in Lung Transplantation</vt:lpstr>
      <vt:lpstr>Real World Data SIG</vt:lpstr>
      <vt:lpstr>Overview</vt:lpstr>
      <vt:lpstr>PowerPoint Presentation</vt:lpstr>
      <vt:lpstr>The Real Reason We Are Here</vt:lpstr>
      <vt:lpstr>Speakers &amp; Agenda</vt:lpstr>
      <vt:lpstr>Speakers &amp; Agenda</vt:lpstr>
      <vt:lpstr>Timeline</vt:lpstr>
      <vt:lpstr>Background to Solid Organ Transplantation (Tx) &amp; Tacrolimus</vt:lpstr>
      <vt:lpstr>Why Not Run a CT for Lung Transplant (LTx)</vt:lpstr>
      <vt:lpstr>Why Look for Approval</vt:lpstr>
      <vt:lpstr>FDA 2018 RWE Framework (General) </vt:lpstr>
      <vt:lpstr>FDA 2018 RWE Framework (General) </vt:lpstr>
      <vt:lpstr>Select Type C / B Meeting Feedback &amp; Agreements</vt:lpstr>
      <vt:lpstr>Statistical Docs Submitted to Support Review of RWD Analysis Study</vt:lpstr>
      <vt:lpstr>Decision-making in the development of RWE for regulatory submissions:   Tacrolimus-Lung Transplant indication expansion </vt:lpstr>
      <vt:lpstr>Speakers &amp; Agenda</vt:lpstr>
      <vt:lpstr>Anticipated evidence needs</vt:lpstr>
      <vt:lpstr>PowerPoint Presentation</vt:lpstr>
      <vt:lpstr>PowerPoint Presentation</vt:lpstr>
      <vt:lpstr>Study Design</vt:lpstr>
      <vt:lpstr>Study Objectives</vt:lpstr>
      <vt:lpstr>Study Design</vt:lpstr>
      <vt:lpstr>PowerPoint Presentation</vt:lpstr>
      <vt:lpstr>Final exposures</vt:lpstr>
      <vt:lpstr>Final outcomes</vt:lpstr>
      <vt:lpstr>Discussions to address immortal time</vt:lpstr>
      <vt:lpstr>Approaches to address immortal time</vt:lpstr>
      <vt:lpstr>PowerPoint Presentation</vt:lpstr>
      <vt:lpstr>Feedback from FDA on proposed approach</vt:lpstr>
      <vt:lpstr>Speakers &amp; Agenda</vt:lpstr>
      <vt:lpstr>Treatment use over time</vt:lpstr>
      <vt:lpstr>Surprise in the (adult) Kaplan Meier estimates</vt:lpstr>
      <vt:lpstr>Surprise in the (adult) Kaplan Meier estimates</vt:lpstr>
      <vt:lpstr>Modified left truncated KM estimate</vt:lpstr>
      <vt:lpstr>Deep Dive into Graft Survival Estimation</vt:lpstr>
      <vt:lpstr>Cox Modelling</vt:lpstr>
      <vt:lpstr>Data Completeness &amp; Cleanliness</vt:lpstr>
      <vt:lpstr>Results in Clinical Studies section of Prescribing Information</vt:lpstr>
      <vt:lpstr>Results in Clinical Studies section of Prescribing Information</vt:lpstr>
      <vt:lpstr>Results in Clinical Studies section of Prescribing Information</vt:lpstr>
      <vt:lpstr>Insource vs outsource data handling and analysis</vt:lpstr>
      <vt:lpstr>Vendor oversight &amp; inspection readiness</vt:lpstr>
      <vt:lpstr>Speakers &amp; 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Wolfram, Josephine</dc:creator>
  <cp:lastModifiedBy>Wolfram, Josephine</cp:lastModifiedBy>
  <cp:revision>8</cp:revision>
  <dcterms:created xsi:type="dcterms:W3CDTF">2022-02-04T10:20:57Z</dcterms:created>
  <dcterms:modified xsi:type="dcterms:W3CDTF">2022-03-22T08:49:54Z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0x010100FE75E9266EDB6945AAE4FDCF515F0563</vt:lpwstr>
  </property>
</Properties>
</file>