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80" r:id="rId6"/>
    <p:sldId id="257" r:id="rId7"/>
    <p:sldId id="362" r:id="rId8"/>
    <p:sldId id="363" r:id="rId9"/>
    <p:sldId id="373" r:id="rId10"/>
    <p:sldId id="374" r:id="rId11"/>
    <p:sldId id="379" r:id="rId12"/>
    <p:sldId id="364" r:id="rId13"/>
    <p:sldId id="365" r:id="rId14"/>
    <p:sldId id="386" r:id="rId15"/>
    <p:sldId id="367" r:id="rId16"/>
    <p:sldId id="381" r:id="rId17"/>
    <p:sldId id="382" r:id="rId18"/>
    <p:sldId id="369" r:id="rId19"/>
    <p:sldId id="383" r:id="rId20"/>
    <p:sldId id="384" r:id="rId21"/>
    <p:sldId id="377" r:id="rId22"/>
    <p:sldId id="375" r:id="rId23"/>
    <p:sldId id="346" r:id="rId24"/>
  </p:sldIdLst>
  <p:sldSz cx="12188825" cy="6858000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279">
          <p15:clr>
            <a:srgbClr val="A4A3A4"/>
          </p15:clr>
        </p15:guide>
        <p15:guide id="6" pos="7406">
          <p15:clr>
            <a:srgbClr val="A4A3A4"/>
          </p15:clr>
        </p15:guide>
        <p15:guide id="7" orient="horz">
          <p15:clr>
            <a:srgbClr val="A4A3A4"/>
          </p15:clr>
        </p15:guide>
        <p15:guide id="8" pos="7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5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, Steven A" initials="BSA" lastIdx="1" clrIdx="0">
    <p:extLst>
      <p:ext uri="{19B8F6BF-5375-455C-9EA6-DF929625EA0E}">
        <p15:presenceInfo xmlns:p15="http://schemas.microsoft.com/office/powerpoint/2012/main" userId="S::BaileyS@pfizer.com::d5020210-ec68-44cf-8bc2-09e760e664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FFF"/>
    <a:srgbClr val="00004E"/>
    <a:srgbClr val="A1AAB1"/>
    <a:srgbClr val="000484"/>
    <a:srgbClr val="003FE2"/>
    <a:srgbClr val="CCEAFF"/>
    <a:srgbClr val="E6F4FF"/>
    <a:srgbClr val="858D97"/>
    <a:srgbClr val="4C5459"/>
    <a:srgbClr val="353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68B48-8576-4C1D-80D9-D7BC551334BB}" v="67" dt="2021-06-24T17:54:3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25" autoAdjust="0"/>
  </p:normalViewPr>
  <p:slideViewPr>
    <p:cSldViewPr snapToGrid="0" snapToObjects="1">
      <p:cViewPr varScale="1">
        <p:scale>
          <a:sx n="65" d="100"/>
          <a:sy n="65" d="100"/>
        </p:scale>
        <p:origin x="678" y="72"/>
      </p:cViewPr>
      <p:guideLst>
        <p:guide pos="3840"/>
        <p:guide pos="279"/>
        <p:guide pos="7406"/>
        <p:guide orient="horz"/>
        <p:guide pos="7400"/>
      </p:guideLst>
    </p:cSldViewPr>
  </p:slideViewPr>
  <p:outlineViewPr>
    <p:cViewPr>
      <p:scale>
        <a:sx n="33" d="100"/>
        <a:sy n="33" d="100"/>
      </p:scale>
      <p:origin x="0" y="-1184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672" y="90"/>
      </p:cViewPr>
      <p:guideLst>
        <p:guide orient="horz" pos="2875"/>
        <p:guide pos="2208"/>
        <p:guide orient="horz"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, Steven A" userId="d5020210-ec68-44cf-8bc2-09e760e6649d" providerId="ADAL" clId="{19BA8F3C-6F3F-4B97-A624-748DA41464F0}"/>
    <pc:docChg chg="undo custSel addSld delSld modSld sldOrd">
      <pc:chgData name="Bailey, Steven A" userId="d5020210-ec68-44cf-8bc2-09e760e6649d" providerId="ADAL" clId="{19BA8F3C-6F3F-4B97-A624-748DA41464F0}" dt="2021-04-30T18:55:06.689" v="1900" actId="20577"/>
      <pc:docMkLst>
        <pc:docMk/>
      </pc:docMkLst>
      <pc:sldChg chg="addSp modSp mod">
        <pc:chgData name="Bailey, Steven A" userId="d5020210-ec68-44cf-8bc2-09e760e6649d" providerId="ADAL" clId="{19BA8F3C-6F3F-4B97-A624-748DA41464F0}" dt="2021-04-30T14:00:22.542" v="848" actId="5793"/>
        <pc:sldMkLst>
          <pc:docMk/>
          <pc:sldMk cId="4106928658" sldId="257"/>
        </pc:sldMkLst>
        <pc:spChg chg="mod">
          <ac:chgData name="Bailey, Steven A" userId="d5020210-ec68-44cf-8bc2-09e760e6649d" providerId="ADAL" clId="{19BA8F3C-6F3F-4B97-A624-748DA41464F0}" dt="2021-04-30T14:00:22.542" v="848" actId="5793"/>
          <ac:spMkLst>
            <pc:docMk/>
            <pc:sldMk cId="4106928658" sldId="257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19BA8F3C-6F3F-4B97-A624-748DA41464F0}" dt="2021-04-30T14:00:08.800" v="843" actId="14100"/>
          <ac:picMkLst>
            <pc:docMk/>
            <pc:sldMk cId="4106928658" sldId="257"/>
            <ac:picMk id="4" creationId="{C6F58BF2-CB43-48C3-85E8-F37BC8338053}"/>
          </ac:picMkLst>
        </pc:picChg>
      </pc:sldChg>
      <pc:sldChg chg="del">
        <pc:chgData name="Bailey, Steven A" userId="d5020210-ec68-44cf-8bc2-09e760e6649d" providerId="ADAL" clId="{19BA8F3C-6F3F-4B97-A624-748DA41464F0}" dt="2021-04-30T14:03:00.974" v="860" actId="2696"/>
        <pc:sldMkLst>
          <pc:docMk/>
          <pc:sldMk cId="676776758" sldId="358"/>
        </pc:sldMkLst>
      </pc:sldChg>
      <pc:sldChg chg="del">
        <pc:chgData name="Bailey, Steven A" userId="d5020210-ec68-44cf-8bc2-09e760e6649d" providerId="ADAL" clId="{19BA8F3C-6F3F-4B97-A624-748DA41464F0}" dt="2021-04-30T14:03:05.258" v="861" actId="2696"/>
        <pc:sldMkLst>
          <pc:docMk/>
          <pc:sldMk cId="2367183958" sldId="361"/>
        </pc:sldMkLst>
      </pc:sldChg>
      <pc:sldChg chg="addSp delSp modSp addCm delCm">
        <pc:chgData name="Bailey, Steven A" userId="d5020210-ec68-44cf-8bc2-09e760e6649d" providerId="ADAL" clId="{19BA8F3C-6F3F-4B97-A624-748DA41464F0}" dt="2021-04-30T13:58:11.137" v="840" actId="1076"/>
        <pc:sldMkLst>
          <pc:docMk/>
          <pc:sldMk cId="4149138444" sldId="362"/>
        </pc:sldMkLst>
        <pc:spChg chg="mod">
          <ac:chgData name="Bailey, Steven A" userId="d5020210-ec68-44cf-8bc2-09e760e6649d" providerId="ADAL" clId="{19BA8F3C-6F3F-4B97-A624-748DA41464F0}" dt="2021-04-30T13:54:29.254" v="824" actId="1076"/>
          <ac:spMkLst>
            <pc:docMk/>
            <pc:sldMk cId="4149138444" sldId="362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19BA8F3C-6F3F-4B97-A624-748DA41464F0}" dt="2021-04-30T13:58:11.137" v="840" actId="1076"/>
          <ac:picMkLst>
            <pc:docMk/>
            <pc:sldMk cId="4149138444" sldId="362"/>
            <ac:picMk id="6" creationId="{0D8A760C-AFCC-49AC-A4B9-EB5A4DB73A60}"/>
          </ac:picMkLst>
        </pc:picChg>
        <pc:picChg chg="add del mod">
          <ac:chgData name="Bailey, Steven A" userId="d5020210-ec68-44cf-8bc2-09e760e6649d" providerId="ADAL" clId="{19BA8F3C-6F3F-4B97-A624-748DA41464F0}" dt="2021-04-30T13:54:29.913" v="825"/>
          <ac:picMkLst>
            <pc:docMk/>
            <pc:sldMk cId="4149138444" sldId="362"/>
            <ac:picMk id="5122" creationId="{0B63285D-9B00-4B4C-81CF-5D092F808DEE}"/>
          </ac:picMkLst>
        </pc:picChg>
        <pc:picChg chg="add del">
          <ac:chgData name="Bailey, Steven A" userId="d5020210-ec68-44cf-8bc2-09e760e6649d" providerId="ADAL" clId="{19BA8F3C-6F3F-4B97-A624-748DA41464F0}" dt="2021-04-30T13:55:54.277" v="829" actId="21"/>
          <ac:picMkLst>
            <pc:docMk/>
            <pc:sldMk cId="4149138444" sldId="362"/>
            <ac:picMk id="5124" creationId="{82A9EB38-20B5-4210-A8C2-E39578DE34D3}"/>
          </ac:picMkLst>
        </pc:picChg>
      </pc:sldChg>
      <pc:sldChg chg="addSp delSp modSp mod">
        <pc:chgData name="Bailey, Steven A" userId="d5020210-ec68-44cf-8bc2-09e760e6649d" providerId="ADAL" clId="{19BA8F3C-6F3F-4B97-A624-748DA41464F0}" dt="2021-04-30T13:46:13.472" v="683" actId="1076"/>
        <pc:sldMkLst>
          <pc:docMk/>
          <pc:sldMk cId="3647852843" sldId="363"/>
        </pc:sldMkLst>
        <pc:spChg chg="mod">
          <ac:chgData name="Bailey, Steven A" userId="d5020210-ec68-44cf-8bc2-09e760e6649d" providerId="ADAL" clId="{19BA8F3C-6F3F-4B97-A624-748DA41464F0}" dt="2021-04-30T13:46:11.267" v="682" actId="948"/>
          <ac:spMkLst>
            <pc:docMk/>
            <pc:sldMk cId="3647852843" sldId="363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19BA8F3C-6F3F-4B97-A624-748DA41464F0}" dt="2021-04-30T12:40:17.877" v="30" actId="1076"/>
          <ac:picMkLst>
            <pc:docMk/>
            <pc:sldMk cId="3647852843" sldId="363"/>
            <ac:picMk id="4" creationId="{D4529461-ACE8-4207-BB6B-89B8C12A6A43}"/>
          </ac:picMkLst>
        </pc:picChg>
        <pc:picChg chg="add del mod">
          <ac:chgData name="Bailey, Steven A" userId="d5020210-ec68-44cf-8bc2-09e760e6649d" providerId="ADAL" clId="{19BA8F3C-6F3F-4B97-A624-748DA41464F0}" dt="2021-04-30T13:40:09.930" v="566" actId="478"/>
          <ac:picMkLst>
            <pc:docMk/>
            <pc:sldMk cId="3647852843" sldId="363"/>
            <ac:picMk id="5" creationId="{828B37DD-7F65-4183-8A70-441DCBFF534B}"/>
          </ac:picMkLst>
        </pc:picChg>
        <pc:picChg chg="add mod">
          <ac:chgData name="Bailey, Steven A" userId="d5020210-ec68-44cf-8bc2-09e760e6649d" providerId="ADAL" clId="{19BA8F3C-6F3F-4B97-A624-748DA41464F0}" dt="2021-04-30T13:44:01.500" v="659" actId="1076"/>
          <ac:picMkLst>
            <pc:docMk/>
            <pc:sldMk cId="3647852843" sldId="363"/>
            <ac:picMk id="6" creationId="{E64D24AD-23DB-48DD-9A82-0D8C310530AD}"/>
          </ac:picMkLst>
        </pc:picChg>
        <pc:picChg chg="add del mod">
          <ac:chgData name="Bailey, Steven A" userId="d5020210-ec68-44cf-8bc2-09e760e6649d" providerId="ADAL" clId="{19BA8F3C-6F3F-4B97-A624-748DA41464F0}" dt="2021-04-30T13:45:23.244" v="674" actId="21"/>
          <ac:picMkLst>
            <pc:docMk/>
            <pc:sldMk cId="3647852843" sldId="363"/>
            <ac:picMk id="7" creationId="{66C7FF6E-06B9-4832-B7E0-DF303E52D320}"/>
          </ac:picMkLst>
        </pc:picChg>
        <pc:picChg chg="add del mod">
          <ac:chgData name="Bailey, Steven A" userId="d5020210-ec68-44cf-8bc2-09e760e6649d" providerId="ADAL" clId="{19BA8F3C-6F3F-4B97-A624-748DA41464F0}" dt="2021-04-30T13:42:26.032" v="628" actId="478"/>
          <ac:picMkLst>
            <pc:docMk/>
            <pc:sldMk cId="3647852843" sldId="363"/>
            <ac:picMk id="8" creationId="{4005ED0F-1D12-46A4-B6E6-B92C99599AC3}"/>
          </ac:picMkLst>
        </pc:picChg>
        <pc:picChg chg="add del mod">
          <ac:chgData name="Bailey, Steven A" userId="d5020210-ec68-44cf-8bc2-09e760e6649d" providerId="ADAL" clId="{19BA8F3C-6F3F-4B97-A624-748DA41464F0}" dt="2021-04-30T13:42:27.220" v="629" actId="478"/>
          <ac:picMkLst>
            <pc:docMk/>
            <pc:sldMk cId="3647852843" sldId="363"/>
            <ac:picMk id="9" creationId="{B4F76E77-47F2-43C2-8E08-7BCC82767C5D}"/>
          </ac:picMkLst>
        </pc:picChg>
        <pc:picChg chg="add mod">
          <ac:chgData name="Bailey, Steven A" userId="d5020210-ec68-44cf-8bc2-09e760e6649d" providerId="ADAL" clId="{19BA8F3C-6F3F-4B97-A624-748DA41464F0}" dt="2021-04-30T13:46:13.472" v="683" actId="1076"/>
          <ac:picMkLst>
            <pc:docMk/>
            <pc:sldMk cId="3647852843" sldId="363"/>
            <ac:picMk id="10" creationId="{F7D7B125-B43A-4491-B7CB-C8B419552D76}"/>
          </ac:picMkLst>
        </pc:picChg>
      </pc:sldChg>
      <pc:sldChg chg="addSp modSp mod">
        <pc:chgData name="Bailey, Steven A" userId="d5020210-ec68-44cf-8bc2-09e760e6649d" providerId="ADAL" clId="{19BA8F3C-6F3F-4B97-A624-748DA41464F0}" dt="2021-04-30T14:05:45.450" v="898" actId="1076"/>
        <pc:sldMkLst>
          <pc:docMk/>
          <pc:sldMk cId="1444025069" sldId="365"/>
        </pc:sldMkLst>
        <pc:spChg chg="mod">
          <ac:chgData name="Bailey, Steven A" userId="d5020210-ec68-44cf-8bc2-09e760e6649d" providerId="ADAL" clId="{19BA8F3C-6F3F-4B97-A624-748DA41464F0}" dt="2021-04-30T14:05:32.765" v="895" actId="6549"/>
          <ac:spMkLst>
            <pc:docMk/>
            <pc:sldMk cId="1444025069" sldId="365"/>
            <ac:spMk id="2" creationId="{00000000-0000-0000-0000-000000000000}"/>
          </ac:spMkLst>
        </pc:spChg>
        <pc:spChg chg="mod">
          <ac:chgData name="Bailey, Steven A" userId="d5020210-ec68-44cf-8bc2-09e760e6649d" providerId="ADAL" clId="{19BA8F3C-6F3F-4B97-A624-748DA41464F0}" dt="2021-04-30T14:05:40.963" v="897" actId="6549"/>
          <ac:spMkLst>
            <pc:docMk/>
            <pc:sldMk cId="1444025069" sldId="365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19BA8F3C-6F3F-4B97-A624-748DA41464F0}" dt="2021-04-30T14:05:45.450" v="898" actId="1076"/>
          <ac:picMkLst>
            <pc:docMk/>
            <pc:sldMk cId="1444025069" sldId="365"/>
            <ac:picMk id="4" creationId="{7B8B9592-8ACA-4708-AC56-BBB97A2BB34C}"/>
          </ac:picMkLst>
        </pc:picChg>
      </pc:sldChg>
      <pc:sldChg chg="addSp delSp modSp del mod ord">
        <pc:chgData name="Bailey, Steven A" userId="d5020210-ec68-44cf-8bc2-09e760e6649d" providerId="ADAL" clId="{19BA8F3C-6F3F-4B97-A624-748DA41464F0}" dt="2021-04-30T13:52:25.563" v="818" actId="47"/>
        <pc:sldMkLst>
          <pc:docMk/>
          <pc:sldMk cId="3052636466" sldId="366"/>
        </pc:sldMkLst>
        <pc:spChg chg="mod">
          <ac:chgData name="Bailey, Steven A" userId="d5020210-ec68-44cf-8bc2-09e760e6649d" providerId="ADAL" clId="{19BA8F3C-6F3F-4B97-A624-748DA41464F0}" dt="2021-04-30T13:39:39.127" v="557" actId="20577"/>
          <ac:spMkLst>
            <pc:docMk/>
            <pc:sldMk cId="3052636466" sldId="366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19BA8F3C-6F3F-4B97-A624-748DA41464F0}" dt="2021-04-30T13:39:55.340" v="564" actId="1076"/>
          <ac:picMkLst>
            <pc:docMk/>
            <pc:sldMk cId="3052636466" sldId="366"/>
            <ac:picMk id="1026" creationId="{CF8F3E11-E5CE-49B5-A8F4-734FAC692E80}"/>
          </ac:picMkLst>
        </pc:picChg>
        <pc:picChg chg="mod">
          <ac:chgData name="Bailey, Steven A" userId="d5020210-ec68-44cf-8bc2-09e760e6649d" providerId="ADAL" clId="{19BA8F3C-6F3F-4B97-A624-748DA41464F0}" dt="2021-04-30T13:39:42.466" v="558" actId="1076"/>
          <ac:picMkLst>
            <pc:docMk/>
            <pc:sldMk cId="3052636466" sldId="366"/>
            <ac:picMk id="2050" creationId="{6E0FEEB7-2347-49B4-82CB-50DA344CEA4A}"/>
          </ac:picMkLst>
        </pc:picChg>
        <pc:picChg chg="mod">
          <ac:chgData name="Bailey, Steven A" userId="d5020210-ec68-44cf-8bc2-09e760e6649d" providerId="ADAL" clId="{19BA8F3C-6F3F-4B97-A624-748DA41464F0}" dt="2021-04-30T13:39:45.383" v="559" actId="1076"/>
          <ac:picMkLst>
            <pc:docMk/>
            <pc:sldMk cId="3052636466" sldId="366"/>
            <ac:picMk id="2052" creationId="{DEB24460-5460-4BB6-909A-8D400D94EBFF}"/>
          </ac:picMkLst>
        </pc:picChg>
        <pc:picChg chg="del">
          <ac:chgData name="Bailey, Steven A" userId="d5020210-ec68-44cf-8bc2-09e760e6649d" providerId="ADAL" clId="{19BA8F3C-6F3F-4B97-A624-748DA41464F0}" dt="2021-04-30T13:39:32.473" v="542" actId="478"/>
          <ac:picMkLst>
            <pc:docMk/>
            <pc:sldMk cId="3052636466" sldId="366"/>
            <ac:picMk id="2054" creationId="{A4DEB171-EA36-4974-A2D6-2712A62523E7}"/>
          </ac:picMkLst>
        </pc:picChg>
        <pc:picChg chg="mod">
          <ac:chgData name="Bailey, Steven A" userId="d5020210-ec68-44cf-8bc2-09e760e6649d" providerId="ADAL" clId="{19BA8F3C-6F3F-4B97-A624-748DA41464F0}" dt="2021-04-30T13:39:47.620" v="560" actId="1076"/>
          <ac:picMkLst>
            <pc:docMk/>
            <pc:sldMk cId="3052636466" sldId="366"/>
            <ac:picMk id="2056" creationId="{35256115-CE9E-47E4-8D52-B1AE009AD760}"/>
          </ac:picMkLst>
        </pc:picChg>
        <pc:picChg chg="mod">
          <ac:chgData name="Bailey, Steven A" userId="d5020210-ec68-44cf-8bc2-09e760e6649d" providerId="ADAL" clId="{19BA8F3C-6F3F-4B97-A624-748DA41464F0}" dt="2021-04-30T13:39:53.272" v="563" actId="1076"/>
          <ac:picMkLst>
            <pc:docMk/>
            <pc:sldMk cId="3052636466" sldId="366"/>
            <ac:picMk id="2058" creationId="{2C1ADF32-974F-4C00-BC48-8284ABBF3666}"/>
          </ac:picMkLst>
        </pc:picChg>
      </pc:sldChg>
      <pc:sldChg chg="addSp delSp modSp mod">
        <pc:chgData name="Bailey, Steven A" userId="d5020210-ec68-44cf-8bc2-09e760e6649d" providerId="ADAL" clId="{19BA8F3C-6F3F-4B97-A624-748DA41464F0}" dt="2021-04-30T18:55:06.689" v="1900" actId="20577"/>
        <pc:sldMkLst>
          <pc:docMk/>
          <pc:sldMk cId="3053501348" sldId="367"/>
        </pc:sldMkLst>
        <pc:spChg chg="mod">
          <ac:chgData name="Bailey, Steven A" userId="d5020210-ec68-44cf-8bc2-09e760e6649d" providerId="ADAL" clId="{19BA8F3C-6F3F-4B97-A624-748DA41464F0}" dt="2021-04-30T12:46:46.562" v="232" actId="20577"/>
          <ac:spMkLst>
            <pc:docMk/>
            <pc:sldMk cId="3053501348" sldId="367"/>
            <ac:spMk id="2" creationId="{00000000-0000-0000-0000-000000000000}"/>
          </ac:spMkLst>
        </pc:spChg>
        <pc:spChg chg="mod">
          <ac:chgData name="Bailey, Steven A" userId="d5020210-ec68-44cf-8bc2-09e760e6649d" providerId="ADAL" clId="{19BA8F3C-6F3F-4B97-A624-748DA41464F0}" dt="2021-04-30T18:55:06.689" v="1900" actId="20577"/>
          <ac:spMkLst>
            <pc:docMk/>
            <pc:sldMk cId="3053501348" sldId="367"/>
            <ac:spMk id="3" creationId="{00000000-0000-0000-0000-000000000000}"/>
          </ac:spMkLst>
        </pc:spChg>
        <pc:spChg chg="add del mod">
          <ac:chgData name="Bailey, Steven A" userId="d5020210-ec68-44cf-8bc2-09e760e6649d" providerId="ADAL" clId="{19BA8F3C-6F3F-4B97-A624-748DA41464F0}" dt="2021-04-30T17:08:27.206" v="902"/>
          <ac:spMkLst>
            <pc:docMk/>
            <pc:sldMk cId="3053501348" sldId="367"/>
            <ac:spMk id="4" creationId="{1CCE6C79-1E04-42E0-A3DC-4109F05F20E2}"/>
          </ac:spMkLst>
        </pc:spChg>
        <pc:spChg chg="add del">
          <ac:chgData name="Bailey, Steven A" userId="d5020210-ec68-44cf-8bc2-09e760e6649d" providerId="ADAL" clId="{19BA8F3C-6F3F-4B97-A624-748DA41464F0}" dt="2021-04-30T17:08:36.522" v="904"/>
          <ac:spMkLst>
            <pc:docMk/>
            <pc:sldMk cId="3053501348" sldId="367"/>
            <ac:spMk id="5" creationId="{DBB10B31-B61A-4DC1-8852-9E8E5D57F8EC}"/>
          </ac:spMkLst>
        </pc:spChg>
        <pc:spChg chg="add mod">
          <ac:chgData name="Bailey, Steven A" userId="d5020210-ec68-44cf-8bc2-09e760e6649d" providerId="ADAL" clId="{19BA8F3C-6F3F-4B97-A624-748DA41464F0}" dt="2021-04-30T17:55:24.653" v="1043" actId="14100"/>
          <ac:spMkLst>
            <pc:docMk/>
            <pc:sldMk cId="3053501348" sldId="367"/>
            <ac:spMk id="7" creationId="{4C4A9D0F-9FD2-4EC3-BE97-0A6C73A181E4}"/>
          </ac:spMkLst>
        </pc:spChg>
        <pc:picChg chg="add mod">
          <ac:chgData name="Bailey, Steven A" userId="d5020210-ec68-44cf-8bc2-09e760e6649d" providerId="ADAL" clId="{19BA8F3C-6F3F-4B97-A624-748DA41464F0}" dt="2021-04-30T17:29:28.391" v="915" actId="1076"/>
          <ac:picMkLst>
            <pc:docMk/>
            <pc:sldMk cId="3053501348" sldId="367"/>
            <ac:picMk id="6" creationId="{4D21F2B7-2993-43E9-80F4-ECF9F61727F0}"/>
          </ac:picMkLst>
        </pc:picChg>
      </pc:sldChg>
      <pc:sldChg chg="addSp modSp del">
        <pc:chgData name="Bailey, Steven A" userId="d5020210-ec68-44cf-8bc2-09e760e6649d" providerId="ADAL" clId="{19BA8F3C-6F3F-4B97-A624-748DA41464F0}" dt="2021-04-30T14:02:51.188" v="859" actId="2696"/>
        <pc:sldMkLst>
          <pc:docMk/>
          <pc:sldMk cId="457688302" sldId="368"/>
        </pc:sldMkLst>
        <pc:picChg chg="add mod">
          <ac:chgData name="Bailey, Steven A" userId="d5020210-ec68-44cf-8bc2-09e760e6649d" providerId="ADAL" clId="{19BA8F3C-6F3F-4B97-A624-748DA41464F0}" dt="2021-04-30T13:57:32.976" v="838" actId="732"/>
          <ac:picMkLst>
            <pc:docMk/>
            <pc:sldMk cId="457688302" sldId="368"/>
            <ac:picMk id="4" creationId="{A620923B-C02E-4D35-B4ED-73894B8EA4E9}"/>
          </ac:picMkLst>
        </pc:picChg>
      </pc:sldChg>
      <pc:sldChg chg="modSp add del mod">
        <pc:chgData name="Bailey, Steven A" userId="d5020210-ec68-44cf-8bc2-09e760e6649d" providerId="ADAL" clId="{19BA8F3C-6F3F-4B97-A624-748DA41464F0}" dt="2021-04-30T14:01:53.451" v="857" actId="2696"/>
        <pc:sldMkLst>
          <pc:docMk/>
          <pc:sldMk cId="3470955972" sldId="370"/>
        </pc:sldMkLst>
        <pc:spChg chg="mod">
          <ac:chgData name="Bailey, Steven A" userId="d5020210-ec68-44cf-8bc2-09e760e6649d" providerId="ADAL" clId="{19BA8F3C-6F3F-4B97-A624-748DA41464F0}" dt="2021-04-30T14:01:48.842" v="856" actId="6549"/>
          <ac:spMkLst>
            <pc:docMk/>
            <pc:sldMk cId="3470955972" sldId="370"/>
            <ac:spMk id="3" creationId="{00000000-0000-0000-0000-000000000000}"/>
          </ac:spMkLst>
        </pc:spChg>
      </pc:sldChg>
      <pc:sldChg chg="modSp add del mod">
        <pc:chgData name="Bailey, Steven A" userId="d5020210-ec68-44cf-8bc2-09e760e6649d" providerId="ADAL" clId="{19BA8F3C-6F3F-4B97-A624-748DA41464F0}" dt="2021-04-30T14:01:57.843" v="858" actId="2696"/>
        <pc:sldMkLst>
          <pc:docMk/>
          <pc:sldMk cId="1335604192" sldId="371"/>
        </pc:sldMkLst>
        <pc:spChg chg="mod">
          <ac:chgData name="Bailey, Steven A" userId="d5020210-ec68-44cf-8bc2-09e760e6649d" providerId="ADAL" clId="{19BA8F3C-6F3F-4B97-A624-748DA41464F0}" dt="2021-04-30T13:04:34.592" v="493" actId="20577"/>
          <ac:spMkLst>
            <pc:docMk/>
            <pc:sldMk cId="1335604192" sldId="371"/>
            <ac:spMk id="3" creationId="{00000000-0000-0000-0000-000000000000}"/>
          </ac:spMkLst>
        </pc:spChg>
      </pc:sldChg>
      <pc:sldChg chg="addSp modSp new del mod">
        <pc:chgData name="Bailey, Steven A" userId="d5020210-ec68-44cf-8bc2-09e760e6649d" providerId="ADAL" clId="{19BA8F3C-6F3F-4B97-A624-748DA41464F0}" dt="2021-04-30T13:52:27.326" v="819" actId="47"/>
        <pc:sldMkLst>
          <pc:docMk/>
          <pc:sldMk cId="786573487" sldId="372"/>
        </pc:sldMkLst>
        <pc:spChg chg="mod">
          <ac:chgData name="Bailey, Steven A" userId="d5020210-ec68-44cf-8bc2-09e760e6649d" providerId="ADAL" clId="{19BA8F3C-6F3F-4B97-A624-748DA41464F0}" dt="2021-04-30T13:48:10.310" v="704" actId="20577"/>
          <ac:spMkLst>
            <pc:docMk/>
            <pc:sldMk cId="786573487" sldId="372"/>
            <ac:spMk id="2" creationId="{F7B5BAD7-FE49-4D82-ACFD-A753B76A50CB}"/>
          </ac:spMkLst>
        </pc:spChg>
        <pc:picChg chg="add mod">
          <ac:chgData name="Bailey, Steven A" userId="d5020210-ec68-44cf-8bc2-09e760e6649d" providerId="ADAL" clId="{19BA8F3C-6F3F-4B97-A624-748DA41464F0}" dt="2021-04-30T13:40:00.840" v="565" actId="1076"/>
          <ac:picMkLst>
            <pc:docMk/>
            <pc:sldMk cId="786573487" sldId="372"/>
            <ac:picMk id="2050" creationId="{ACAAE211-714D-415D-B2AB-54E7F12301D5}"/>
          </ac:picMkLst>
        </pc:picChg>
        <pc:picChg chg="add mod">
          <ac:chgData name="Bailey, Steven A" userId="d5020210-ec68-44cf-8bc2-09e760e6649d" providerId="ADAL" clId="{19BA8F3C-6F3F-4B97-A624-748DA41464F0}" dt="2021-04-30T13:48:01.786" v="693" actId="1076"/>
          <ac:picMkLst>
            <pc:docMk/>
            <pc:sldMk cId="786573487" sldId="372"/>
            <ac:picMk id="2052" creationId="{055C67F3-5930-42E7-BDB5-BEDB83EEAA86}"/>
          </ac:picMkLst>
        </pc:picChg>
      </pc:sldChg>
      <pc:sldChg chg="addSp delSp modSp add mod">
        <pc:chgData name="Bailey, Steven A" userId="d5020210-ec68-44cf-8bc2-09e760e6649d" providerId="ADAL" clId="{19BA8F3C-6F3F-4B97-A624-748DA41464F0}" dt="2021-04-30T13:52:02.930" v="817" actId="20577"/>
        <pc:sldMkLst>
          <pc:docMk/>
          <pc:sldMk cId="4037451464" sldId="373"/>
        </pc:sldMkLst>
        <pc:spChg chg="mod">
          <ac:chgData name="Bailey, Steven A" userId="d5020210-ec68-44cf-8bc2-09e760e6649d" providerId="ADAL" clId="{19BA8F3C-6F3F-4B97-A624-748DA41464F0}" dt="2021-04-30T13:52:02.930" v="817" actId="20577"/>
          <ac:spMkLst>
            <pc:docMk/>
            <pc:sldMk cId="4037451464" sldId="373"/>
            <ac:spMk id="3" creationId="{00000000-0000-0000-0000-000000000000}"/>
          </ac:spMkLst>
        </pc:spChg>
        <pc:picChg chg="del">
          <ac:chgData name="Bailey, Steven A" userId="d5020210-ec68-44cf-8bc2-09e760e6649d" providerId="ADAL" clId="{19BA8F3C-6F3F-4B97-A624-748DA41464F0}" dt="2021-04-30T13:44:18.064" v="661" actId="478"/>
          <ac:picMkLst>
            <pc:docMk/>
            <pc:sldMk cId="4037451464" sldId="373"/>
            <ac:picMk id="4" creationId="{D4529461-ACE8-4207-BB6B-89B8C12A6A43}"/>
          </ac:picMkLst>
        </pc:picChg>
        <pc:picChg chg="del">
          <ac:chgData name="Bailey, Steven A" userId="d5020210-ec68-44cf-8bc2-09e760e6649d" providerId="ADAL" clId="{19BA8F3C-6F3F-4B97-A624-748DA41464F0}" dt="2021-04-30T13:44:37.313" v="665" actId="478"/>
          <ac:picMkLst>
            <pc:docMk/>
            <pc:sldMk cId="4037451464" sldId="373"/>
            <ac:picMk id="6" creationId="{E64D24AD-23DB-48DD-9A82-0D8C310530AD}"/>
          </ac:picMkLst>
        </pc:picChg>
        <pc:picChg chg="del">
          <ac:chgData name="Bailey, Steven A" userId="d5020210-ec68-44cf-8bc2-09e760e6649d" providerId="ADAL" clId="{19BA8F3C-6F3F-4B97-A624-748DA41464F0}" dt="2021-04-30T13:44:46.790" v="666" actId="478"/>
          <ac:picMkLst>
            <pc:docMk/>
            <pc:sldMk cId="4037451464" sldId="373"/>
            <ac:picMk id="7" creationId="{66C7FF6E-06B9-4832-B7E0-DF303E52D320}"/>
          </ac:picMkLst>
        </pc:picChg>
        <pc:picChg chg="del">
          <ac:chgData name="Bailey, Steven A" userId="d5020210-ec68-44cf-8bc2-09e760e6649d" providerId="ADAL" clId="{19BA8F3C-6F3F-4B97-A624-748DA41464F0}" dt="2021-04-30T13:49:26.820" v="734" actId="478"/>
          <ac:picMkLst>
            <pc:docMk/>
            <pc:sldMk cId="4037451464" sldId="373"/>
            <ac:picMk id="8" creationId="{4005ED0F-1D12-46A4-B6E6-B92C99599AC3}"/>
          </ac:picMkLst>
        </pc:picChg>
        <pc:picChg chg="del">
          <ac:chgData name="Bailey, Steven A" userId="d5020210-ec68-44cf-8bc2-09e760e6649d" providerId="ADAL" clId="{19BA8F3C-6F3F-4B97-A624-748DA41464F0}" dt="2021-04-30T13:49:28.925" v="735" actId="478"/>
          <ac:picMkLst>
            <pc:docMk/>
            <pc:sldMk cId="4037451464" sldId="373"/>
            <ac:picMk id="9" creationId="{B4F76E77-47F2-43C2-8E08-7BCC82767C5D}"/>
          </ac:picMkLst>
        </pc:picChg>
        <pc:picChg chg="add mod">
          <ac:chgData name="Bailey, Steven A" userId="d5020210-ec68-44cf-8bc2-09e760e6649d" providerId="ADAL" clId="{19BA8F3C-6F3F-4B97-A624-748DA41464F0}" dt="2021-04-30T13:50:28.878" v="748" actId="1076"/>
          <ac:picMkLst>
            <pc:docMk/>
            <pc:sldMk cId="4037451464" sldId="373"/>
            <ac:picMk id="10" creationId="{F26E8ECC-944E-4767-9460-F907E6ECEED5}"/>
          </ac:picMkLst>
        </pc:picChg>
        <pc:picChg chg="add mod">
          <ac:chgData name="Bailey, Steven A" userId="d5020210-ec68-44cf-8bc2-09e760e6649d" providerId="ADAL" clId="{19BA8F3C-6F3F-4B97-A624-748DA41464F0}" dt="2021-04-30T13:50:30.880" v="749" actId="1076"/>
          <ac:picMkLst>
            <pc:docMk/>
            <pc:sldMk cId="4037451464" sldId="373"/>
            <ac:picMk id="11" creationId="{18695976-C92A-4D37-9F48-E8C4F9F7276B}"/>
          </ac:picMkLst>
        </pc:picChg>
        <pc:picChg chg="add mod">
          <ac:chgData name="Bailey, Steven A" userId="d5020210-ec68-44cf-8bc2-09e760e6649d" providerId="ADAL" clId="{19BA8F3C-6F3F-4B97-A624-748DA41464F0}" dt="2021-04-30T13:52:00.568" v="815" actId="14100"/>
          <ac:picMkLst>
            <pc:docMk/>
            <pc:sldMk cId="4037451464" sldId="373"/>
            <ac:picMk id="12" creationId="{55EC63C7-B350-4664-A285-D587CF51B6EA}"/>
          </ac:picMkLst>
        </pc:picChg>
      </pc:sldChg>
      <pc:sldChg chg="addSp delSp modSp add mod">
        <pc:chgData name="Bailey, Steven A" userId="d5020210-ec68-44cf-8bc2-09e760e6649d" providerId="ADAL" clId="{19BA8F3C-6F3F-4B97-A624-748DA41464F0}" dt="2021-04-30T13:51:46.612" v="814" actId="20577"/>
        <pc:sldMkLst>
          <pc:docMk/>
          <pc:sldMk cId="1389774947" sldId="374"/>
        </pc:sldMkLst>
        <pc:spChg chg="mod">
          <ac:chgData name="Bailey, Steven A" userId="d5020210-ec68-44cf-8bc2-09e760e6649d" providerId="ADAL" clId="{19BA8F3C-6F3F-4B97-A624-748DA41464F0}" dt="2021-04-30T13:51:46.612" v="814" actId="20577"/>
          <ac:spMkLst>
            <pc:docMk/>
            <pc:sldMk cId="1389774947" sldId="374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19BA8F3C-6F3F-4B97-A624-748DA41464F0}" dt="2021-04-30T13:51:02.173" v="755" actId="1076"/>
          <ac:picMkLst>
            <pc:docMk/>
            <pc:sldMk cId="1389774947" sldId="374"/>
            <ac:picMk id="7" creationId="{4874B1F3-9186-46E5-BCFD-40FBEE7FD394}"/>
          </ac:picMkLst>
        </pc:picChg>
        <pc:picChg chg="del">
          <ac:chgData name="Bailey, Steven A" userId="d5020210-ec68-44cf-8bc2-09e760e6649d" providerId="ADAL" clId="{19BA8F3C-6F3F-4B97-A624-748DA41464F0}" dt="2021-04-30T13:49:55.740" v="737" actId="478"/>
          <ac:picMkLst>
            <pc:docMk/>
            <pc:sldMk cId="1389774947" sldId="374"/>
            <ac:picMk id="10" creationId="{F26E8ECC-944E-4767-9460-F907E6ECEED5}"/>
          </ac:picMkLst>
        </pc:picChg>
        <pc:picChg chg="del">
          <ac:chgData name="Bailey, Steven A" userId="d5020210-ec68-44cf-8bc2-09e760e6649d" providerId="ADAL" clId="{19BA8F3C-6F3F-4B97-A624-748DA41464F0}" dt="2021-04-30T13:49:56.845" v="738" actId="478"/>
          <ac:picMkLst>
            <pc:docMk/>
            <pc:sldMk cId="1389774947" sldId="374"/>
            <ac:picMk id="11" creationId="{18695976-C92A-4D37-9F48-E8C4F9F7276B}"/>
          </ac:picMkLst>
        </pc:picChg>
        <pc:picChg chg="del mod">
          <ac:chgData name="Bailey, Steven A" userId="d5020210-ec68-44cf-8bc2-09e760e6649d" providerId="ADAL" clId="{19BA8F3C-6F3F-4B97-A624-748DA41464F0}" dt="2021-04-30T13:50:04.169" v="742" actId="478"/>
          <ac:picMkLst>
            <pc:docMk/>
            <pc:sldMk cId="1389774947" sldId="374"/>
            <ac:picMk id="12" creationId="{55EC63C7-B350-4664-A285-D587CF51B6EA}"/>
          </ac:picMkLst>
        </pc:picChg>
      </pc:sldChg>
    </pc:docChg>
  </pc:docChgLst>
  <pc:docChgLst>
    <pc:chgData name="Bailey, Steven A" userId="d5020210-ec68-44cf-8bc2-09e760e6649d" providerId="ADAL" clId="{03EFE8D5-0E89-4D80-ACD1-86499E3F89D9}"/>
    <pc:docChg chg="undo custSel addSld delSld modSld sldOrd">
      <pc:chgData name="Bailey, Steven A" userId="d5020210-ec68-44cf-8bc2-09e760e6649d" providerId="ADAL" clId="{03EFE8D5-0E89-4D80-ACD1-86499E3F89D9}" dt="2021-04-16T21:13:22.222" v="498" actId="20577"/>
      <pc:docMkLst>
        <pc:docMk/>
      </pc:docMkLst>
      <pc:sldChg chg="modSp mod">
        <pc:chgData name="Bailey, Steven A" userId="d5020210-ec68-44cf-8bc2-09e760e6649d" providerId="ADAL" clId="{03EFE8D5-0E89-4D80-ACD1-86499E3F89D9}" dt="2021-04-16T20:00:28.844" v="33" actId="207"/>
        <pc:sldMkLst>
          <pc:docMk/>
          <pc:sldMk cId="3186800517" sldId="256"/>
        </pc:sldMkLst>
        <pc:spChg chg="mod">
          <ac:chgData name="Bailey, Steven A" userId="d5020210-ec68-44cf-8bc2-09e760e6649d" providerId="ADAL" clId="{03EFE8D5-0E89-4D80-ACD1-86499E3F89D9}" dt="2021-04-16T20:00:28.844" v="33" actId="207"/>
          <ac:spMkLst>
            <pc:docMk/>
            <pc:sldMk cId="3186800517" sldId="256"/>
            <ac:spMk id="4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19:58:29.904" v="4" actId="122"/>
          <ac:spMkLst>
            <pc:docMk/>
            <pc:sldMk cId="3186800517" sldId="256"/>
            <ac:spMk id="8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00:23.391" v="31" actId="207"/>
          <ac:spMkLst>
            <pc:docMk/>
            <pc:sldMk cId="3186800517" sldId="256"/>
            <ac:spMk id="9" creationId="{00000000-0000-0000-0000-000000000000}"/>
          </ac:spMkLst>
        </pc:spChg>
      </pc:sldChg>
      <pc:sldChg chg="addSp delSp modSp mod ord">
        <pc:chgData name="Bailey, Steven A" userId="d5020210-ec68-44cf-8bc2-09e760e6649d" providerId="ADAL" clId="{03EFE8D5-0E89-4D80-ACD1-86499E3F89D9}" dt="2021-04-16T20:07:07.671" v="121"/>
        <pc:sldMkLst>
          <pc:docMk/>
          <pc:sldMk cId="4106928658" sldId="257"/>
        </pc:sldMkLst>
        <pc:spChg chg="mod">
          <ac:chgData name="Bailey, Steven A" userId="d5020210-ec68-44cf-8bc2-09e760e6649d" providerId="ADAL" clId="{03EFE8D5-0E89-4D80-ACD1-86499E3F89D9}" dt="2021-04-16T20:04:32.007" v="56" actId="14100"/>
          <ac:spMkLst>
            <pc:docMk/>
            <pc:sldMk cId="4106928658" sldId="257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06:37.730" v="119" actId="20577"/>
          <ac:spMkLst>
            <pc:docMk/>
            <pc:sldMk cId="4106928658" sldId="257"/>
            <ac:spMk id="3" creationId="{00000000-0000-0000-0000-000000000000}"/>
          </ac:spMkLst>
        </pc:spChg>
        <pc:spChg chg="del mod">
          <ac:chgData name="Bailey, Steven A" userId="d5020210-ec68-44cf-8bc2-09e760e6649d" providerId="ADAL" clId="{03EFE8D5-0E89-4D80-ACD1-86499E3F89D9}" dt="2021-04-16T20:04:43.730" v="58" actId="21"/>
          <ac:spMkLst>
            <pc:docMk/>
            <pc:sldMk cId="4106928658" sldId="257"/>
            <ac:spMk id="4" creationId="{00000000-0000-0000-0000-000000000000}"/>
          </ac:spMkLst>
        </pc:spChg>
        <pc:spChg chg="add del mod">
          <ac:chgData name="Bailey, Steven A" userId="d5020210-ec68-44cf-8bc2-09e760e6649d" providerId="ADAL" clId="{03EFE8D5-0E89-4D80-ACD1-86499E3F89D9}" dt="2021-04-16T20:05:37.106" v="67" actId="21"/>
          <ac:spMkLst>
            <pc:docMk/>
            <pc:sldMk cId="4106928658" sldId="257"/>
            <ac:spMk id="6" creationId="{46EA2715-059F-4C2D-94A0-310F542DAFE3}"/>
          </ac:spMkLst>
        </pc:spChg>
        <pc:spChg chg="del">
          <ac:chgData name="Bailey, Steven A" userId="d5020210-ec68-44cf-8bc2-09e760e6649d" providerId="ADAL" clId="{03EFE8D5-0E89-4D80-ACD1-86499E3F89D9}" dt="2021-04-16T20:05:31.773" v="66" actId="21"/>
          <ac:spMkLst>
            <pc:docMk/>
            <pc:sldMk cId="4106928658" sldId="257"/>
            <ac:spMk id="14" creationId="{00000000-0000-0000-0000-000000000000}"/>
          </ac:spMkLst>
        </pc:spChg>
      </pc:sldChg>
      <pc:sldChg chg="del">
        <pc:chgData name="Bailey, Steven A" userId="d5020210-ec68-44cf-8bc2-09e760e6649d" providerId="ADAL" clId="{03EFE8D5-0E89-4D80-ACD1-86499E3F89D9}" dt="2021-04-16T20:57:41.070" v="429" actId="47"/>
        <pc:sldMkLst>
          <pc:docMk/>
          <pc:sldMk cId="4006223215" sldId="284"/>
        </pc:sldMkLst>
      </pc:sldChg>
      <pc:sldChg chg="del">
        <pc:chgData name="Bailey, Steven A" userId="d5020210-ec68-44cf-8bc2-09e760e6649d" providerId="ADAL" clId="{03EFE8D5-0E89-4D80-ACD1-86499E3F89D9}" dt="2021-04-16T20:57:43.745" v="431" actId="47"/>
        <pc:sldMkLst>
          <pc:docMk/>
          <pc:sldMk cId="1462508328" sldId="293"/>
        </pc:sldMkLst>
      </pc:sldChg>
      <pc:sldChg chg="modSp add del mod">
        <pc:chgData name="Bailey, Steven A" userId="d5020210-ec68-44cf-8bc2-09e760e6649d" providerId="ADAL" clId="{03EFE8D5-0E89-4D80-ACD1-86499E3F89D9}" dt="2021-04-16T20:02:37.395" v="39" actId="47"/>
        <pc:sldMkLst>
          <pc:docMk/>
          <pc:sldMk cId="921754880" sldId="304"/>
        </pc:sldMkLst>
        <pc:spChg chg="mod">
          <ac:chgData name="Bailey, Steven A" userId="d5020210-ec68-44cf-8bc2-09e760e6649d" providerId="ADAL" clId="{03EFE8D5-0E89-4D80-ACD1-86499E3F89D9}" dt="2021-04-16T20:01:14.357" v="35" actId="6549"/>
          <ac:spMkLst>
            <pc:docMk/>
            <pc:sldMk cId="921754880" sldId="304"/>
            <ac:spMk id="4" creationId="{19943251-29B2-4379-91AC-B763FCF466FB}"/>
          </ac:spMkLst>
        </pc:spChg>
      </pc:sldChg>
      <pc:sldChg chg="modSp add del mod">
        <pc:chgData name="Bailey, Steven A" userId="d5020210-ec68-44cf-8bc2-09e760e6649d" providerId="ADAL" clId="{03EFE8D5-0E89-4D80-ACD1-86499E3F89D9}" dt="2021-04-16T20:50:18.710" v="301"/>
        <pc:sldMkLst>
          <pc:docMk/>
          <pc:sldMk cId="3593549253" sldId="312"/>
        </pc:sldMkLst>
        <pc:spChg chg="mod">
          <ac:chgData name="Bailey, Steven A" userId="d5020210-ec68-44cf-8bc2-09e760e6649d" providerId="ADAL" clId="{03EFE8D5-0E89-4D80-ACD1-86499E3F89D9}" dt="2021-04-16T20:50:13.276" v="298" actId="20577"/>
          <ac:spMkLst>
            <pc:docMk/>
            <pc:sldMk cId="3593549253" sldId="312"/>
            <ac:spMk id="4" creationId="{19943251-29B2-4379-91AC-B763FCF466FB}"/>
          </ac:spMkLst>
        </pc:spChg>
      </pc:sldChg>
      <pc:sldChg chg="del">
        <pc:chgData name="Bailey, Steven A" userId="d5020210-ec68-44cf-8bc2-09e760e6649d" providerId="ADAL" clId="{03EFE8D5-0E89-4D80-ACD1-86499E3F89D9}" dt="2021-04-16T20:57:45.232" v="432" actId="47"/>
        <pc:sldMkLst>
          <pc:docMk/>
          <pc:sldMk cId="1403893245" sldId="315"/>
        </pc:sldMkLst>
      </pc:sldChg>
      <pc:sldChg chg="del">
        <pc:chgData name="Bailey, Steven A" userId="d5020210-ec68-44cf-8bc2-09e760e6649d" providerId="ADAL" clId="{03EFE8D5-0E89-4D80-ACD1-86499E3F89D9}" dt="2021-04-16T20:57:46.239" v="433" actId="47"/>
        <pc:sldMkLst>
          <pc:docMk/>
          <pc:sldMk cId="129002399" sldId="316"/>
        </pc:sldMkLst>
      </pc:sldChg>
      <pc:sldChg chg="del">
        <pc:chgData name="Bailey, Steven A" userId="d5020210-ec68-44cf-8bc2-09e760e6649d" providerId="ADAL" clId="{03EFE8D5-0E89-4D80-ACD1-86499E3F89D9}" dt="2021-04-16T20:02:24.099" v="38" actId="47"/>
        <pc:sldMkLst>
          <pc:docMk/>
          <pc:sldMk cId="1353550899" sldId="317"/>
        </pc:sldMkLst>
      </pc:sldChg>
      <pc:sldChg chg="del">
        <pc:chgData name="Bailey, Steven A" userId="d5020210-ec68-44cf-8bc2-09e760e6649d" providerId="ADAL" clId="{03EFE8D5-0E89-4D80-ACD1-86499E3F89D9}" dt="2021-04-16T20:57:47.003" v="434" actId="47"/>
        <pc:sldMkLst>
          <pc:docMk/>
          <pc:sldMk cId="3676036341" sldId="318"/>
        </pc:sldMkLst>
      </pc:sldChg>
      <pc:sldChg chg="del">
        <pc:chgData name="Bailey, Steven A" userId="d5020210-ec68-44cf-8bc2-09e760e6649d" providerId="ADAL" clId="{03EFE8D5-0E89-4D80-ACD1-86499E3F89D9}" dt="2021-04-16T20:02:11.386" v="36" actId="47"/>
        <pc:sldMkLst>
          <pc:docMk/>
          <pc:sldMk cId="3933006934" sldId="319"/>
        </pc:sldMkLst>
      </pc:sldChg>
      <pc:sldChg chg="del">
        <pc:chgData name="Bailey, Steven A" userId="d5020210-ec68-44cf-8bc2-09e760e6649d" providerId="ADAL" clId="{03EFE8D5-0E89-4D80-ACD1-86499E3F89D9}" dt="2021-04-16T20:02:21.282" v="37" actId="47"/>
        <pc:sldMkLst>
          <pc:docMk/>
          <pc:sldMk cId="3213809753" sldId="321"/>
        </pc:sldMkLst>
      </pc:sldChg>
      <pc:sldChg chg="del">
        <pc:chgData name="Bailey, Steven A" userId="d5020210-ec68-44cf-8bc2-09e760e6649d" providerId="ADAL" clId="{03EFE8D5-0E89-4D80-ACD1-86499E3F89D9}" dt="2021-04-16T20:57:39.905" v="428" actId="47"/>
        <pc:sldMkLst>
          <pc:docMk/>
          <pc:sldMk cId="1786965817" sldId="342"/>
        </pc:sldMkLst>
      </pc:sldChg>
      <pc:sldChg chg="del">
        <pc:chgData name="Bailey, Steven A" userId="d5020210-ec68-44cf-8bc2-09e760e6649d" providerId="ADAL" clId="{03EFE8D5-0E89-4D80-ACD1-86499E3F89D9}" dt="2021-04-16T20:57:38.653" v="427" actId="47"/>
        <pc:sldMkLst>
          <pc:docMk/>
          <pc:sldMk cId="3548585668" sldId="347"/>
        </pc:sldMkLst>
      </pc:sldChg>
      <pc:sldChg chg="del">
        <pc:chgData name="Bailey, Steven A" userId="d5020210-ec68-44cf-8bc2-09e760e6649d" providerId="ADAL" clId="{03EFE8D5-0E89-4D80-ACD1-86499E3F89D9}" dt="2021-04-16T20:57:42.188" v="430" actId="47"/>
        <pc:sldMkLst>
          <pc:docMk/>
          <pc:sldMk cId="440294220" sldId="349"/>
        </pc:sldMkLst>
      </pc:sldChg>
      <pc:sldChg chg="del">
        <pc:chgData name="Bailey, Steven A" userId="d5020210-ec68-44cf-8bc2-09e760e6649d" providerId="ADAL" clId="{03EFE8D5-0E89-4D80-ACD1-86499E3F89D9}" dt="2021-04-16T20:02:40.819" v="40" actId="47"/>
        <pc:sldMkLst>
          <pc:docMk/>
          <pc:sldMk cId="2015027497" sldId="350"/>
        </pc:sldMkLst>
      </pc:sldChg>
      <pc:sldChg chg="del">
        <pc:chgData name="Bailey, Steven A" userId="d5020210-ec68-44cf-8bc2-09e760e6649d" providerId="ADAL" clId="{03EFE8D5-0E89-4D80-ACD1-86499E3F89D9}" dt="2021-04-16T20:57:48.176" v="435" actId="47"/>
        <pc:sldMkLst>
          <pc:docMk/>
          <pc:sldMk cId="989029836" sldId="355"/>
        </pc:sldMkLst>
      </pc:sldChg>
      <pc:sldChg chg="del">
        <pc:chgData name="Bailey, Steven A" userId="d5020210-ec68-44cf-8bc2-09e760e6649d" providerId="ADAL" clId="{03EFE8D5-0E89-4D80-ACD1-86499E3F89D9}" dt="2021-04-16T20:57:48.514" v="436" actId="47"/>
        <pc:sldMkLst>
          <pc:docMk/>
          <pc:sldMk cId="3685550376" sldId="356"/>
        </pc:sldMkLst>
      </pc:sldChg>
      <pc:sldChg chg="delSp modSp del mod">
        <pc:chgData name="Bailey, Steven A" userId="d5020210-ec68-44cf-8bc2-09e760e6649d" providerId="ADAL" clId="{03EFE8D5-0E89-4D80-ACD1-86499E3F89D9}" dt="2021-04-16T20:07:09.689" v="122" actId="47"/>
        <pc:sldMkLst>
          <pc:docMk/>
          <pc:sldMk cId="511116892" sldId="357"/>
        </pc:sldMkLst>
        <pc:spChg chg="mod">
          <ac:chgData name="Bailey, Steven A" userId="d5020210-ec68-44cf-8bc2-09e760e6649d" providerId="ADAL" clId="{03EFE8D5-0E89-4D80-ACD1-86499E3F89D9}" dt="2021-04-16T20:03:04.667" v="44" actId="113"/>
          <ac:spMkLst>
            <pc:docMk/>
            <pc:sldMk cId="511116892" sldId="357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04:07.171" v="53" actId="6549"/>
          <ac:spMkLst>
            <pc:docMk/>
            <pc:sldMk cId="511116892" sldId="357"/>
            <ac:spMk id="13" creationId="{23FC074A-076E-4469-94B0-8AA353061E54}"/>
          </ac:spMkLst>
        </pc:spChg>
        <pc:spChg chg="del mod">
          <ac:chgData name="Bailey, Steven A" userId="d5020210-ec68-44cf-8bc2-09e760e6649d" providerId="ADAL" clId="{03EFE8D5-0E89-4D80-ACD1-86499E3F89D9}" dt="2021-04-16T20:03:51.603" v="50" actId="21"/>
          <ac:spMkLst>
            <pc:docMk/>
            <pc:sldMk cId="511116892" sldId="357"/>
            <ac:spMk id="14" creationId="{C874580A-4B85-4739-97D2-5BE6496F684F}"/>
          </ac:spMkLst>
        </pc:spChg>
        <pc:spChg chg="del">
          <ac:chgData name="Bailey, Steven A" userId="d5020210-ec68-44cf-8bc2-09e760e6649d" providerId="ADAL" clId="{03EFE8D5-0E89-4D80-ACD1-86499E3F89D9}" dt="2021-04-16T20:03:55.468" v="51" actId="21"/>
          <ac:spMkLst>
            <pc:docMk/>
            <pc:sldMk cId="511116892" sldId="357"/>
            <ac:spMk id="15" creationId="{48F8BF0A-A0CE-4D37-B0BB-0E34EE34114E}"/>
          </ac:spMkLst>
        </pc:spChg>
        <pc:spChg chg="del">
          <ac:chgData name="Bailey, Steven A" userId="d5020210-ec68-44cf-8bc2-09e760e6649d" providerId="ADAL" clId="{03EFE8D5-0E89-4D80-ACD1-86499E3F89D9}" dt="2021-04-16T20:03:23.977" v="48" actId="21"/>
          <ac:spMkLst>
            <pc:docMk/>
            <pc:sldMk cId="511116892" sldId="357"/>
            <ac:spMk id="16" creationId="{92BB30DA-CAC2-4D24-8816-BAF6B144B8BD}"/>
          </ac:spMkLst>
        </pc:spChg>
        <pc:spChg chg="del mod">
          <ac:chgData name="Bailey, Steven A" userId="d5020210-ec68-44cf-8bc2-09e760e6649d" providerId="ADAL" clId="{03EFE8D5-0E89-4D80-ACD1-86499E3F89D9}" dt="2021-04-16T20:03:13.773" v="46" actId="21"/>
          <ac:spMkLst>
            <pc:docMk/>
            <pc:sldMk cId="511116892" sldId="357"/>
            <ac:spMk id="19" creationId="{5F2A3ECC-CD60-45E9-94CA-5B65B2AC9FC0}"/>
          </ac:spMkLst>
        </pc:spChg>
        <pc:spChg chg="del">
          <ac:chgData name="Bailey, Steven A" userId="d5020210-ec68-44cf-8bc2-09e760e6649d" providerId="ADAL" clId="{03EFE8D5-0E89-4D80-ACD1-86499E3F89D9}" dt="2021-04-16T20:03:19.731" v="47" actId="21"/>
          <ac:spMkLst>
            <pc:docMk/>
            <pc:sldMk cId="511116892" sldId="357"/>
            <ac:spMk id="21" creationId="{3CEBD0C1-19F2-432A-899F-9C1C3FB65477}"/>
          </ac:spMkLst>
        </pc:spChg>
      </pc:sldChg>
      <pc:sldChg chg="modSp add mod">
        <pc:chgData name="Bailey, Steven A" userId="d5020210-ec68-44cf-8bc2-09e760e6649d" providerId="ADAL" clId="{03EFE8D5-0E89-4D80-ACD1-86499E3F89D9}" dt="2021-04-16T20:10:18.010" v="142" actId="20577"/>
        <pc:sldMkLst>
          <pc:docMk/>
          <pc:sldMk cId="3891607323" sldId="357"/>
        </pc:sldMkLst>
        <pc:spChg chg="mod">
          <ac:chgData name="Bailey, Steven A" userId="d5020210-ec68-44cf-8bc2-09e760e6649d" providerId="ADAL" clId="{03EFE8D5-0E89-4D80-ACD1-86499E3F89D9}" dt="2021-04-16T20:09:28.227" v="126" actId="113"/>
          <ac:spMkLst>
            <pc:docMk/>
            <pc:sldMk cId="3891607323" sldId="357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10:18.010" v="142" actId="20577"/>
          <ac:spMkLst>
            <pc:docMk/>
            <pc:sldMk cId="3891607323" sldId="357"/>
            <ac:spMk id="3" creationId="{00000000-0000-0000-0000-000000000000}"/>
          </ac:spMkLst>
        </pc:spChg>
      </pc:sldChg>
      <pc:sldChg chg="addSp delSp modSp add mod">
        <pc:chgData name="Bailey, Steven A" userId="d5020210-ec68-44cf-8bc2-09e760e6649d" providerId="ADAL" clId="{03EFE8D5-0E89-4D80-ACD1-86499E3F89D9}" dt="2021-04-16T20:40:32.482" v="267" actId="255"/>
        <pc:sldMkLst>
          <pc:docMk/>
          <pc:sldMk cId="676776758" sldId="358"/>
        </pc:sldMkLst>
        <pc:spChg chg="del mod">
          <ac:chgData name="Bailey, Steven A" userId="d5020210-ec68-44cf-8bc2-09e760e6649d" providerId="ADAL" clId="{03EFE8D5-0E89-4D80-ACD1-86499E3F89D9}" dt="2021-04-16T20:31:16.971" v="197" actId="21"/>
          <ac:spMkLst>
            <pc:docMk/>
            <pc:sldMk cId="676776758" sldId="358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40:32.482" v="267" actId="255"/>
          <ac:spMkLst>
            <pc:docMk/>
            <pc:sldMk cId="676776758" sldId="358"/>
            <ac:spMk id="3" creationId="{00000000-0000-0000-0000-000000000000}"/>
          </ac:spMkLst>
        </pc:spChg>
        <pc:spChg chg="add del mod">
          <ac:chgData name="Bailey, Steven A" userId="d5020210-ec68-44cf-8bc2-09e760e6649d" providerId="ADAL" clId="{03EFE8D5-0E89-4D80-ACD1-86499E3F89D9}" dt="2021-04-16T20:29:27.405" v="192" actId="478"/>
          <ac:spMkLst>
            <pc:docMk/>
            <pc:sldMk cId="676776758" sldId="358"/>
            <ac:spMk id="5" creationId="{DEC2B8D5-B51F-481F-9D72-E0A20D30B20C}"/>
          </ac:spMkLst>
        </pc:spChg>
        <pc:graphicFrameChg chg="add mod modGraphic">
          <ac:chgData name="Bailey, Steven A" userId="d5020210-ec68-44cf-8bc2-09e760e6649d" providerId="ADAL" clId="{03EFE8D5-0E89-4D80-ACD1-86499E3F89D9}" dt="2021-04-16T20:31:34.261" v="199" actId="1076"/>
          <ac:graphicFrameMkLst>
            <pc:docMk/>
            <pc:sldMk cId="676776758" sldId="358"/>
            <ac:graphicFrameMk id="4" creationId="{2A911440-6EE4-462A-83F8-31C5100AA289}"/>
          </ac:graphicFrameMkLst>
        </pc:graphicFrameChg>
        <pc:graphicFrameChg chg="add del mod modGraphic">
          <ac:chgData name="Bailey, Steven A" userId="d5020210-ec68-44cf-8bc2-09e760e6649d" providerId="ADAL" clId="{03EFE8D5-0E89-4D80-ACD1-86499E3F89D9}" dt="2021-04-16T20:35:01.947" v="236" actId="21"/>
          <ac:graphicFrameMkLst>
            <pc:docMk/>
            <pc:sldMk cId="676776758" sldId="358"/>
            <ac:graphicFrameMk id="6" creationId="{6FD655AE-43F8-454F-8004-FFD7716B70F1}"/>
          </ac:graphicFrameMkLst>
        </pc:graphicFrameChg>
        <pc:graphicFrameChg chg="add mod modGraphic">
          <ac:chgData name="Bailey, Steven A" userId="d5020210-ec68-44cf-8bc2-09e760e6649d" providerId="ADAL" clId="{03EFE8D5-0E89-4D80-ACD1-86499E3F89D9}" dt="2021-04-16T20:36:24.270" v="242" actId="14734"/>
          <ac:graphicFrameMkLst>
            <pc:docMk/>
            <pc:sldMk cId="676776758" sldId="358"/>
            <ac:graphicFrameMk id="7" creationId="{9DE39287-9FBB-403C-913F-DF8D1C0CE084}"/>
          </ac:graphicFrameMkLst>
        </pc:graphicFrameChg>
      </pc:sldChg>
      <pc:sldChg chg="addSp delSp modSp add mod">
        <pc:chgData name="Bailey, Steven A" userId="d5020210-ec68-44cf-8bc2-09e760e6649d" providerId="ADAL" clId="{03EFE8D5-0E89-4D80-ACD1-86499E3F89D9}" dt="2021-04-16T20:40:55.008" v="269" actId="478"/>
        <pc:sldMkLst>
          <pc:docMk/>
          <pc:sldMk cId="327393165" sldId="359"/>
        </pc:sldMkLst>
        <pc:spChg chg="add del mod">
          <ac:chgData name="Bailey, Steven A" userId="d5020210-ec68-44cf-8bc2-09e760e6649d" providerId="ADAL" clId="{03EFE8D5-0E89-4D80-ACD1-86499E3F89D9}" dt="2021-04-16T20:40:55.008" v="269" actId="478"/>
          <ac:spMkLst>
            <pc:docMk/>
            <pc:sldMk cId="327393165" sldId="359"/>
            <ac:spMk id="2" creationId="{00000000-0000-0000-0000-000000000000}"/>
          </ac:spMkLst>
        </pc:spChg>
        <pc:spChg chg="add del mod">
          <ac:chgData name="Bailey, Steven A" userId="d5020210-ec68-44cf-8bc2-09e760e6649d" providerId="ADAL" clId="{03EFE8D5-0E89-4D80-ACD1-86499E3F89D9}" dt="2021-04-16T20:40:14.285" v="265" actId="255"/>
          <ac:spMkLst>
            <pc:docMk/>
            <pc:sldMk cId="327393165" sldId="359"/>
            <ac:spMk id="3" creationId="{00000000-0000-0000-0000-000000000000}"/>
          </ac:spMkLst>
        </pc:spChg>
        <pc:spChg chg="add del mod">
          <ac:chgData name="Bailey, Steven A" userId="d5020210-ec68-44cf-8bc2-09e760e6649d" providerId="ADAL" clId="{03EFE8D5-0E89-4D80-ACD1-86499E3F89D9}" dt="2021-04-16T20:39:29.192" v="259" actId="21"/>
          <ac:spMkLst>
            <pc:docMk/>
            <pc:sldMk cId="327393165" sldId="359"/>
            <ac:spMk id="6" creationId="{5AC20DB2-9C0C-465B-B494-EE941524B46E}"/>
          </ac:spMkLst>
        </pc:spChg>
        <pc:spChg chg="add del mod">
          <ac:chgData name="Bailey, Steven A" userId="d5020210-ec68-44cf-8bc2-09e760e6649d" providerId="ADAL" clId="{03EFE8D5-0E89-4D80-ACD1-86499E3F89D9}" dt="2021-04-16T20:39:45.713" v="262"/>
          <ac:spMkLst>
            <pc:docMk/>
            <pc:sldMk cId="327393165" sldId="359"/>
            <ac:spMk id="7" creationId="{BDA12BBD-3040-4ABA-BECD-41079B202803}"/>
          </ac:spMkLst>
        </pc:spChg>
        <pc:graphicFrameChg chg="add mod modGraphic">
          <ac:chgData name="Bailey, Steven A" userId="d5020210-ec68-44cf-8bc2-09e760e6649d" providerId="ADAL" clId="{03EFE8D5-0E89-4D80-ACD1-86499E3F89D9}" dt="2021-04-16T20:37:55.812" v="245" actId="207"/>
          <ac:graphicFrameMkLst>
            <pc:docMk/>
            <pc:sldMk cId="327393165" sldId="359"/>
            <ac:graphicFrameMk id="4" creationId="{871392E7-D8AA-44A2-AE67-954FA348BEAE}"/>
          </ac:graphicFrameMkLst>
        </pc:graphicFrameChg>
      </pc:sldChg>
      <pc:sldChg chg="addSp modSp add mod">
        <pc:chgData name="Bailey, Steven A" userId="d5020210-ec68-44cf-8bc2-09e760e6649d" providerId="ADAL" clId="{03EFE8D5-0E89-4D80-ACD1-86499E3F89D9}" dt="2021-04-16T20:54:05.655" v="344" actId="1076"/>
        <pc:sldMkLst>
          <pc:docMk/>
          <pc:sldMk cId="4110502169" sldId="360"/>
        </pc:sldMkLst>
        <pc:spChg chg="mod">
          <ac:chgData name="Bailey, Steven A" userId="d5020210-ec68-44cf-8bc2-09e760e6649d" providerId="ADAL" clId="{03EFE8D5-0E89-4D80-ACD1-86499E3F89D9}" dt="2021-04-16T20:50:53.559" v="328" actId="207"/>
          <ac:spMkLst>
            <pc:docMk/>
            <pc:sldMk cId="4110502169" sldId="360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53:54.929" v="343" actId="255"/>
          <ac:spMkLst>
            <pc:docMk/>
            <pc:sldMk cId="4110502169" sldId="360"/>
            <ac:spMk id="3" creationId="{00000000-0000-0000-0000-000000000000}"/>
          </ac:spMkLst>
        </pc:spChg>
        <pc:graphicFrameChg chg="add mod">
          <ac:chgData name="Bailey, Steven A" userId="d5020210-ec68-44cf-8bc2-09e760e6649d" providerId="ADAL" clId="{03EFE8D5-0E89-4D80-ACD1-86499E3F89D9}" dt="2021-04-16T20:54:05.655" v="344" actId="1076"/>
          <ac:graphicFrameMkLst>
            <pc:docMk/>
            <pc:sldMk cId="4110502169" sldId="360"/>
            <ac:graphicFrameMk id="4" creationId="{DC2AA0ED-6C59-4548-8814-53A0CD389150}"/>
          </ac:graphicFrameMkLst>
        </pc:graphicFrameChg>
      </pc:sldChg>
      <pc:sldChg chg="modSp add mod">
        <pc:chgData name="Bailey, Steven A" userId="d5020210-ec68-44cf-8bc2-09e760e6649d" providerId="ADAL" clId="{03EFE8D5-0E89-4D80-ACD1-86499E3F89D9}" dt="2021-04-16T21:13:22.222" v="498" actId="20577"/>
        <pc:sldMkLst>
          <pc:docMk/>
          <pc:sldMk cId="2367183958" sldId="361"/>
        </pc:sldMkLst>
        <pc:spChg chg="mod">
          <ac:chgData name="Bailey, Steven A" userId="d5020210-ec68-44cf-8bc2-09e760e6649d" providerId="ADAL" clId="{03EFE8D5-0E89-4D80-ACD1-86499E3F89D9}" dt="2021-04-16T20:54:53.421" v="369"/>
          <ac:spMkLst>
            <pc:docMk/>
            <pc:sldMk cId="2367183958" sldId="361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1:13:22.222" v="498" actId="20577"/>
          <ac:spMkLst>
            <pc:docMk/>
            <pc:sldMk cId="2367183958" sldId="361"/>
            <ac:spMk id="3" creationId="{00000000-0000-0000-0000-000000000000}"/>
          </ac:spMkLst>
        </pc:spChg>
      </pc:sldChg>
      <pc:sldChg chg="addSp modSp add mod">
        <pc:chgData name="Bailey, Steven A" userId="d5020210-ec68-44cf-8bc2-09e760e6649d" providerId="ADAL" clId="{03EFE8D5-0E89-4D80-ACD1-86499E3F89D9}" dt="2021-04-16T20:57:10.885" v="421" actId="1076"/>
        <pc:sldMkLst>
          <pc:docMk/>
          <pc:sldMk cId="2369170634" sldId="362"/>
        </pc:sldMkLst>
        <pc:spChg chg="mod">
          <ac:chgData name="Bailey, Steven A" userId="d5020210-ec68-44cf-8bc2-09e760e6649d" providerId="ADAL" clId="{03EFE8D5-0E89-4D80-ACD1-86499E3F89D9}" dt="2021-04-16T20:55:58.982" v="405"/>
          <ac:spMkLst>
            <pc:docMk/>
            <pc:sldMk cId="2369170634" sldId="362"/>
            <ac:spMk id="2" creationId="{00000000-0000-0000-0000-000000000000}"/>
          </ac:spMkLst>
        </pc:spChg>
        <pc:spChg chg="mod">
          <ac:chgData name="Bailey, Steven A" userId="d5020210-ec68-44cf-8bc2-09e760e6649d" providerId="ADAL" clId="{03EFE8D5-0E89-4D80-ACD1-86499E3F89D9}" dt="2021-04-16T20:57:05.688" v="420" actId="14100"/>
          <ac:spMkLst>
            <pc:docMk/>
            <pc:sldMk cId="2369170634" sldId="362"/>
            <ac:spMk id="3" creationId="{00000000-0000-0000-0000-000000000000}"/>
          </ac:spMkLst>
        </pc:spChg>
        <pc:graphicFrameChg chg="add mod">
          <ac:chgData name="Bailey, Steven A" userId="d5020210-ec68-44cf-8bc2-09e760e6649d" providerId="ADAL" clId="{03EFE8D5-0E89-4D80-ACD1-86499E3F89D9}" dt="2021-04-16T20:57:10.885" v="421" actId="1076"/>
          <ac:graphicFrameMkLst>
            <pc:docMk/>
            <pc:sldMk cId="2369170634" sldId="362"/>
            <ac:graphicFrameMk id="4" creationId="{57A76E65-F4FF-4937-9CA0-5956E8C1BF5C}"/>
          </ac:graphicFrameMkLst>
        </pc:graphicFrameChg>
      </pc:sldChg>
      <pc:sldChg chg="add del">
        <pc:chgData name="Bailey, Steven A" userId="d5020210-ec68-44cf-8bc2-09e760e6649d" providerId="ADAL" clId="{03EFE8D5-0E89-4D80-ACD1-86499E3F89D9}" dt="2021-04-16T20:57:33.076" v="422" actId="47"/>
        <pc:sldMkLst>
          <pc:docMk/>
          <pc:sldMk cId="2242488240" sldId="363"/>
        </pc:sldMkLst>
      </pc:sldChg>
      <pc:sldChg chg="add del">
        <pc:chgData name="Bailey, Steven A" userId="d5020210-ec68-44cf-8bc2-09e760e6649d" providerId="ADAL" clId="{03EFE8D5-0E89-4D80-ACD1-86499E3F89D9}" dt="2021-04-16T20:57:34.162" v="423" actId="47"/>
        <pc:sldMkLst>
          <pc:docMk/>
          <pc:sldMk cId="716132464" sldId="364"/>
        </pc:sldMkLst>
      </pc:sldChg>
      <pc:sldChg chg="add del">
        <pc:chgData name="Bailey, Steven A" userId="d5020210-ec68-44cf-8bc2-09e760e6649d" providerId="ADAL" clId="{03EFE8D5-0E89-4D80-ACD1-86499E3F89D9}" dt="2021-04-16T20:57:35.080" v="424" actId="47"/>
        <pc:sldMkLst>
          <pc:docMk/>
          <pc:sldMk cId="3675619653" sldId="365"/>
        </pc:sldMkLst>
      </pc:sldChg>
      <pc:sldChg chg="add del">
        <pc:chgData name="Bailey, Steven A" userId="d5020210-ec68-44cf-8bc2-09e760e6649d" providerId="ADAL" clId="{03EFE8D5-0E89-4D80-ACD1-86499E3F89D9}" dt="2021-04-16T20:57:36.019" v="425" actId="47"/>
        <pc:sldMkLst>
          <pc:docMk/>
          <pc:sldMk cId="3717258670" sldId="366"/>
        </pc:sldMkLst>
      </pc:sldChg>
      <pc:sldChg chg="add del">
        <pc:chgData name="Bailey, Steven A" userId="d5020210-ec68-44cf-8bc2-09e760e6649d" providerId="ADAL" clId="{03EFE8D5-0E89-4D80-ACD1-86499E3F89D9}" dt="2021-04-16T20:57:36.915" v="426" actId="47"/>
        <pc:sldMkLst>
          <pc:docMk/>
          <pc:sldMk cId="496067193" sldId="367"/>
        </pc:sldMkLst>
      </pc:sldChg>
      <pc:sldMasterChg chg="delSldLayout">
        <pc:chgData name="Bailey, Steven A" userId="d5020210-ec68-44cf-8bc2-09e760e6649d" providerId="ADAL" clId="{03EFE8D5-0E89-4D80-ACD1-86499E3F89D9}" dt="2021-04-16T20:02:37.395" v="39" actId="47"/>
        <pc:sldMasterMkLst>
          <pc:docMk/>
          <pc:sldMasterMk cId="1633675084" sldId="2147483648"/>
        </pc:sldMasterMkLst>
        <pc:sldLayoutChg chg="del">
          <pc:chgData name="Bailey, Steven A" userId="d5020210-ec68-44cf-8bc2-09e760e6649d" providerId="ADAL" clId="{03EFE8D5-0E89-4D80-ACD1-86499E3F89D9}" dt="2021-04-16T20:02:37.395" v="39" actId="47"/>
          <pc:sldLayoutMkLst>
            <pc:docMk/>
            <pc:sldMasterMk cId="1633675084" sldId="2147483648"/>
            <pc:sldLayoutMk cId="3044453267" sldId="2147483682"/>
          </pc:sldLayoutMkLst>
        </pc:sldLayoutChg>
      </pc:sldMasterChg>
    </pc:docChg>
  </pc:docChgLst>
  <pc:docChgLst>
    <pc:chgData name="Bailey, Steven A" userId="d5020210-ec68-44cf-8bc2-09e760e6649d" providerId="ADAL" clId="{4A868B48-8576-4C1D-80D9-D7BC551334BB}"/>
    <pc:docChg chg="undo custSel addSld delSld modSld">
      <pc:chgData name="Bailey, Steven A" userId="d5020210-ec68-44cf-8bc2-09e760e6649d" providerId="ADAL" clId="{4A868B48-8576-4C1D-80D9-D7BC551334BB}" dt="2021-06-29T15:08:05.842" v="4134" actId="20577"/>
      <pc:docMkLst>
        <pc:docMk/>
      </pc:docMkLst>
      <pc:sldChg chg="modSp mod">
        <pc:chgData name="Bailey, Steven A" userId="d5020210-ec68-44cf-8bc2-09e760e6649d" providerId="ADAL" clId="{4A868B48-8576-4C1D-80D9-D7BC551334BB}" dt="2021-06-23T17:59:10.897" v="252" actId="20577"/>
        <pc:sldMkLst>
          <pc:docMk/>
          <pc:sldMk cId="4106928658" sldId="257"/>
        </pc:sldMkLst>
        <pc:spChg chg="mod">
          <ac:chgData name="Bailey, Steven A" userId="d5020210-ec68-44cf-8bc2-09e760e6649d" providerId="ADAL" clId="{4A868B48-8576-4C1D-80D9-D7BC551334BB}" dt="2021-06-23T17:59:10.897" v="252" actId="20577"/>
          <ac:spMkLst>
            <pc:docMk/>
            <pc:sldMk cId="4106928658" sldId="257"/>
            <ac:spMk id="3" creationId="{00000000-0000-0000-0000-000000000000}"/>
          </ac:spMkLst>
        </pc:spChg>
      </pc:sldChg>
      <pc:sldChg chg="modSp add del mod">
        <pc:chgData name="Bailey, Steven A" userId="d5020210-ec68-44cf-8bc2-09e760e6649d" providerId="ADAL" clId="{4A868B48-8576-4C1D-80D9-D7BC551334BB}" dt="2021-06-23T22:05:20.211" v="1413" actId="47"/>
        <pc:sldMkLst>
          <pc:docMk/>
          <pc:sldMk cId="0" sldId="259"/>
        </pc:sldMkLst>
        <pc:spChg chg="mod">
          <ac:chgData name="Bailey, Steven A" userId="d5020210-ec68-44cf-8bc2-09e760e6649d" providerId="ADAL" clId="{4A868B48-8576-4C1D-80D9-D7BC551334BB}" dt="2021-06-23T21:53:33.605" v="1208" actId="20577"/>
          <ac:spMkLst>
            <pc:docMk/>
            <pc:sldMk cId="0" sldId="259"/>
            <ac:spMk id="23555" creationId="{00000000-0000-0000-0000-000000000000}"/>
          </ac:spMkLst>
        </pc:spChg>
        <pc:spChg chg="mod">
          <ac:chgData name="Bailey, Steven A" userId="d5020210-ec68-44cf-8bc2-09e760e6649d" providerId="ADAL" clId="{4A868B48-8576-4C1D-80D9-D7BC551334BB}" dt="2021-06-23T21:53:14.693" v="1197" actId="6549"/>
          <ac:spMkLst>
            <pc:docMk/>
            <pc:sldMk cId="0" sldId="259"/>
            <ac:spMk id="23556" creationId="{00000000-0000-0000-0000-000000000000}"/>
          </ac:spMkLst>
        </pc:spChg>
      </pc:sldChg>
      <pc:sldChg chg="addSp delSp modSp mod">
        <pc:chgData name="Bailey, Steven A" userId="d5020210-ec68-44cf-8bc2-09e760e6649d" providerId="ADAL" clId="{4A868B48-8576-4C1D-80D9-D7BC551334BB}" dt="2021-06-23T17:52:39.958" v="227" actId="1076"/>
        <pc:sldMkLst>
          <pc:docMk/>
          <pc:sldMk cId="4149138444" sldId="362"/>
        </pc:sldMkLst>
        <pc:spChg chg="mod">
          <ac:chgData name="Bailey, Steven A" userId="d5020210-ec68-44cf-8bc2-09e760e6649d" providerId="ADAL" clId="{4A868B48-8576-4C1D-80D9-D7BC551334BB}" dt="2021-06-23T17:52:31.663" v="225" actId="20577"/>
          <ac:spMkLst>
            <pc:docMk/>
            <pc:sldMk cId="4149138444" sldId="362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4A868B48-8576-4C1D-80D9-D7BC551334BB}" dt="2021-06-23T17:52:39.958" v="227" actId="1076"/>
          <ac:picMkLst>
            <pc:docMk/>
            <pc:sldMk cId="4149138444" sldId="362"/>
            <ac:picMk id="5" creationId="{519B3370-DEAB-4EB7-9163-0F0688C373E6}"/>
          </ac:picMkLst>
        </pc:picChg>
        <pc:picChg chg="del mod">
          <ac:chgData name="Bailey, Steven A" userId="d5020210-ec68-44cf-8bc2-09e760e6649d" providerId="ADAL" clId="{4A868B48-8576-4C1D-80D9-D7BC551334BB}" dt="2021-06-23T17:50:54.618" v="207" actId="478"/>
          <ac:picMkLst>
            <pc:docMk/>
            <pc:sldMk cId="4149138444" sldId="362"/>
            <ac:picMk id="6" creationId="{0D8A760C-AFCC-49AC-A4B9-EB5A4DB73A60}"/>
          </ac:picMkLst>
        </pc:picChg>
      </pc:sldChg>
      <pc:sldChg chg="modSp mod">
        <pc:chgData name="Bailey, Steven A" userId="d5020210-ec68-44cf-8bc2-09e760e6649d" providerId="ADAL" clId="{4A868B48-8576-4C1D-80D9-D7BC551334BB}" dt="2021-06-24T16:37:05.464" v="2853" actId="20577"/>
        <pc:sldMkLst>
          <pc:docMk/>
          <pc:sldMk cId="3647852843" sldId="363"/>
        </pc:sldMkLst>
        <pc:spChg chg="mod">
          <ac:chgData name="Bailey, Steven A" userId="d5020210-ec68-44cf-8bc2-09e760e6649d" providerId="ADAL" clId="{4A868B48-8576-4C1D-80D9-D7BC551334BB}" dt="2021-06-24T16:37:05.464" v="2853" actId="20577"/>
          <ac:spMkLst>
            <pc:docMk/>
            <pc:sldMk cId="3647852843" sldId="363"/>
            <ac:spMk id="3" creationId="{00000000-0000-0000-0000-000000000000}"/>
          </ac:spMkLst>
        </pc:spChg>
      </pc:sldChg>
      <pc:sldChg chg="modSp mod">
        <pc:chgData name="Bailey, Steven A" userId="d5020210-ec68-44cf-8bc2-09e760e6649d" providerId="ADAL" clId="{4A868B48-8576-4C1D-80D9-D7BC551334BB}" dt="2021-06-24T17:05:01.913" v="3209" actId="255"/>
        <pc:sldMkLst>
          <pc:docMk/>
          <pc:sldMk cId="3053501348" sldId="367"/>
        </pc:sldMkLst>
        <pc:spChg chg="mod">
          <ac:chgData name="Bailey, Steven A" userId="d5020210-ec68-44cf-8bc2-09e760e6649d" providerId="ADAL" clId="{4A868B48-8576-4C1D-80D9-D7BC551334BB}" dt="2021-06-24T17:05:01.913" v="3209" actId="255"/>
          <ac:spMkLst>
            <pc:docMk/>
            <pc:sldMk cId="3053501348" sldId="367"/>
            <ac:spMk id="3" creationId="{00000000-0000-0000-0000-000000000000}"/>
          </ac:spMkLst>
        </pc:spChg>
        <pc:picChg chg="mod">
          <ac:chgData name="Bailey, Steven A" userId="d5020210-ec68-44cf-8bc2-09e760e6649d" providerId="ADAL" clId="{4A868B48-8576-4C1D-80D9-D7BC551334BB}" dt="2021-06-24T17:04:36.041" v="3206" actId="1076"/>
          <ac:picMkLst>
            <pc:docMk/>
            <pc:sldMk cId="3053501348" sldId="367"/>
            <ac:picMk id="6" creationId="{4D21F2B7-2993-43E9-80F4-ECF9F61727F0}"/>
          </ac:picMkLst>
        </pc:picChg>
      </pc:sldChg>
      <pc:sldChg chg="addSp modSp mod">
        <pc:chgData name="Bailey, Steven A" userId="d5020210-ec68-44cf-8bc2-09e760e6649d" providerId="ADAL" clId="{4A868B48-8576-4C1D-80D9-D7BC551334BB}" dt="2021-06-24T17:21:10.771" v="3327" actId="1076"/>
        <pc:sldMkLst>
          <pc:docMk/>
          <pc:sldMk cId="1952939323" sldId="369"/>
        </pc:sldMkLst>
        <pc:spChg chg="mod">
          <ac:chgData name="Bailey, Steven A" userId="d5020210-ec68-44cf-8bc2-09e760e6649d" providerId="ADAL" clId="{4A868B48-8576-4C1D-80D9-D7BC551334BB}" dt="2021-06-24T16:33:52.266" v="2804" actId="20577"/>
          <ac:spMkLst>
            <pc:docMk/>
            <pc:sldMk cId="1952939323" sldId="369"/>
            <ac:spMk id="2" creationId="{00000000-0000-0000-0000-000000000000}"/>
          </ac:spMkLst>
        </pc:spChg>
        <pc:spChg chg="mod">
          <ac:chgData name="Bailey, Steven A" userId="d5020210-ec68-44cf-8bc2-09e760e6649d" providerId="ADAL" clId="{4A868B48-8576-4C1D-80D9-D7BC551334BB}" dt="2021-06-24T17:19:35.438" v="3323" actId="948"/>
          <ac:spMkLst>
            <pc:docMk/>
            <pc:sldMk cId="1952939323" sldId="369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4A868B48-8576-4C1D-80D9-D7BC551334BB}" dt="2021-06-24T17:21:10.771" v="3327" actId="1076"/>
          <ac:picMkLst>
            <pc:docMk/>
            <pc:sldMk cId="1952939323" sldId="369"/>
            <ac:picMk id="2050" creationId="{49E2C057-D752-4C4B-9CF1-4EA6CB7A0EF0}"/>
          </ac:picMkLst>
        </pc:picChg>
      </pc:sldChg>
      <pc:sldChg chg="addSp delSp modSp mod">
        <pc:chgData name="Bailey, Steven A" userId="d5020210-ec68-44cf-8bc2-09e760e6649d" providerId="ADAL" clId="{4A868B48-8576-4C1D-80D9-D7BC551334BB}" dt="2021-06-23T22:04:23.403" v="1412" actId="14100"/>
        <pc:sldMkLst>
          <pc:docMk/>
          <pc:sldMk cId="1389774947" sldId="374"/>
        </pc:sldMkLst>
        <pc:spChg chg="mod">
          <ac:chgData name="Bailey, Steven A" userId="d5020210-ec68-44cf-8bc2-09e760e6649d" providerId="ADAL" clId="{4A868B48-8576-4C1D-80D9-D7BC551334BB}" dt="2021-06-23T22:04:04.753" v="1410" actId="20577"/>
          <ac:spMkLst>
            <pc:docMk/>
            <pc:sldMk cId="1389774947" sldId="374"/>
            <ac:spMk id="3" creationId="{00000000-0000-0000-0000-000000000000}"/>
          </ac:spMkLst>
        </pc:spChg>
        <pc:picChg chg="add del mod">
          <ac:chgData name="Bailey, Steven A" userId="d5020210-ec68-44cf-8bc2-09e760e6649d" providerId="ADAL" clId="{4A868B48-8576-4C1D-80D9-D7BC551334BB}" dt="2021-06-23T21:49:28.873" v="1083" actId="478"/>
          <ac:picMkLst>
            <pc:docMk/>
            <pc:sldMk cId="1389774947" sldId="374"/>
            <ac:picMk id="5" creationId="{8ECBC032-F51E-423B-B75C-0228E6C5814E}"/>
          </ac:picMkLst>
        </pc:picChg>
        <pc:picChg chg="mod">
          <ac:chgData name="Bailey, Steven A" userId="d5020210-ec68-44cf-8bc2-09e760e6649d" providerId="ADAL" clId="{4A868B48-8576-4C1D-80D9-D7BC551334BB}" dt="2021-06-23T22:04:23.403" v="1412" actId="14100"/>
          <ac:picMkLst>
            <pc:docMk/>
            <pc:sldMk cId="1389774947" sldId="374"/>
            <ac:picMk id="7" creationId="{4874B1F3-9186-46E5-BCFD-40FBEE7FD394}"/>
          </ac:picMkLst>
        </pc:picChg>
        <pc:picChg chg="add del mod">
          <ac:chgData name="Bailey, Steven A" userId="d5020210-ec68-44cf-8bc2-09e760e6649d" providerId="ADAL" clId="{4A868B48-8576-4C1D-80D9-D7BC551334BB}" dt="2021-06-23T22:02:50.659" v="1397"/>
          <ac:picMkLst>
            <pc:docMk/>
            <pc:sldMk cId="1389774947" sldId="374"/>
            <ac:picMk id="1026" creationId="{2442A7B0-ADC2-415B-B8D8-5808DAEFD6DB}"/>
          </ac:picMkLst>
        </pc:picChg>
        <pc:picChg chg="add mod">
          <ac:chgData name="Bailey, Steven A" userId="d5020210-ec68-44cf-8bc2-09e760e6649d" providerId="ADAL" clId="{4A868B48-8576-4C1D-80D9-D7BC551334BB}" dt="2021-06-23T22:04:12.261" v="1411" actId="1076"/>
          <ac:picMkLst>
            <pc:docMk/>
            <pc:sldMk cId="1389774947" sldId="374"/>
            <ac:picMk id="1028" creationId="{6457F664-684A-4C15-85FF-0C55BB96CEB7}"/>
          </ac:picMkLst>
        </pc:picChg>
      </pc:sldChg>
      <pc:sldChg chg="addSp modSp add mod">
        <pc:chgData name="Bailey, Steven A" userId="d5020210-ec68-44cf-8bc2-09e760e6649d" providerId="ADAL" clId="{4A868B48-8576-4C1D-80D9-D7BC551334BB}" dt="2021-06-24T17:54:24.595" v="3789" actId="20577"/>
        <pc:sldMkLst>
          <pc:docMk/>
          <pc:sldMk cId="1178208745" sldId="375"/>
        </pc:sldMkLst>
        <pc:spChg chg="mod">
          <ac:chgData name="Bailey, Steven A" userId="d5020210-ec68-44cf-8bc2-09e760e6649d" providerId="ADAL" clId="{4A868B48-8576-4C1D-80D9-D7BC551334BB}" dt="2021-06-23T21:16:01.417" v="311" actId="6549"/>
          <ac:spMkLst>
            <pc:docMk/>
            <pc:sldMk cId="1178208745" sldId="375"/>
            <ac:spMk id="2" creationId="{00000000-0000-0000-0000-000000000000}"/>
          </ac:spMkLst>
        </pc:spChg>
        <pc:spChg chg="mod">
          <ac:chgData name="Bailey, Steven A" userId="d5020210-ec68-44cf-8bc2-09e760e6649d" providerId="ADAL" clId="{4A868B48-8576-4C1D-80D9-D7BC551334BB}" dt="2021-06-24T17:54:24.595" v="3789" actId="20577"/>
          <ac:spMkLst>
            <pc:docMk/>
            <pc:sldMk cId="1178208745" sldId="375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4A868B48-8576-4C1D-80D9-D7BC551334BB}" dt="2021-06-24T17:52:18.201" v="3750" actId="1076"/>
          <ac:picMkLst>
            <pc:docMk/>
            <pc:sldMk cId="1178208745" sldId="375"/>
            <ac:picMk id="7170" creationId="{87EB710D-264F-4E89-BDB9-BAC087D5FC4A}"/>
          </ac:picMkLst>
        </pc:picChg>
      </pc:sldChg>
      <pc:sldChg chg="addSp modSp add del mod">
        <pc:chgData name="Bailey, Steven A" userId="d5020210-ec68-44cf-8bc2-09e760e6649d" providerId="ADAL" clId="{4A868B48-8576-4C1D-80D9-D7BC551334BB}" dt="2021-06-24T17:31:40.973" v="3355" actId="47"/>
        <pc:sldMkLst>
          <pc:docMk/>
          <pc:sldMk cId="247933153" sldId="376"/>
        </pc:sldMkLst>
        <pc:spChg chg="mod">
          <ac:chgData name="Bailey, Steven A" userId="d5020210-ec68-44cf-8bc2-09e760e6649d" providerId="ADAL" clId="{4A868B48-8576-4C1D-80D9-D7BC551334BB}" dt="2021-06-24T17:29:06.199" v="3339" actId="6549"/>
          <ac:spMkLst>
            <pc:docMk/>
            <pc:sldMk cId="247933153" sldId="376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4A868B48-8576-4C1D-80D9-D7BC551334BB}" dt="2021-06-24T17:28:48.185" v="3333" actId="1076"/>
          <ac:picMkLst>
            <pc:docMk/>
            <pc:sldMk cId="247933153" sldId="376"/>
            <ac:picMk id="3074" creationId="{881451A0-6787-4F47-A8C1-4DD846725655}"/>
          </ac:picMkLst>
        </pc:picChg>
      </pc:sldChg>
      <pc:sldChg chg="addSp modSp add mod">
        <pc:chgData name="Bailey, Steven A" userId="d5020210-ec68-44cf-8bc2-09e760e6649d" providerId="ADAL" clId="{4A868B48-8576-4C1D-80D9-D7BC551334BB}" dt="2021-06-24T18:01:19.675" v="3991" actId="20577"/>
        <pc:sldMkLst>
          <pc:docMk/>
          <pc:sldMk cId="2493994618" sldId="377"/>
        </pc:sldMkLst>
        <pc:spChg chg="mod">
          <ac:chgData name="Bailey, Steven A" userId="d5020210-ec68-44cf-8bc2-09e760e6649d" providerId="ADAL" clId="{4A868B48-8576-4C1D-80D9-D7BC551334BB}" dt="2021-06-23T21:17:26.614" v="353" actId="6549"/>
          <ac:spMkLst>
            <pc:docMk/>
            <pc:sldMk cId="2493994618" sldId="377"/>
            <ac:spMk id="2" creationId="{00000000-0000-0000-0000-000000000000}"/>
          </ac:spMkLst>
        </pc:spChg>
        <pc:spChg chg="mod">
          <ac:chgData name="Bailey, Steven A" userId="d5020210-ec68-44cf-8bc2-09e760e6649d" providerId="ADAL" clId="{4A868B48-8576-4C1D-80D9-D7BC551334BB}" dt="2021-06-24T18:01:19.675" v="3991" actId="20577"/>
          <ac:spMkLst>
            <pc:docMk/>
            <pc:sldMk cId="2493994618" sldId="377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4A868B48-8576-4C1D-80D9-D7BC551334BB}" dt="2021-06-24T17:54:32.934" v="3790" actId="1076"/>
          <ac:picMkLst>
            <pc:docMk/>
            <pc:sldMk cId="2493994618" sldId="377"/>
            <ac:picMk id="4098" creationId="{D7666B98-799D-497F-98C9-A9D1931B41A7}"/>
          </ac:picMkLst>
        </pc:picChg>
      </pc:sldChg>
      <pc:sldChg chg="add del">
        <pc:chgData name="Bailey, Steven A" userId="d5020210-ec68-44cf-8bc2-09e760e6649d" providerId="ADAL" clId="{4A868B48-8576-4C1D-80D9-D7BC551334BB}" dt="2021-06-23T21:48:45.634" v="741" actId="47"/>
        <pc:sldMkLst>
          <pc:docMk/>
          <pc:sldMk cId="4240648273" sldId="378"/>
        </pc:sldMkLst>
      </pc:sldChg>
      <pc:sldChg chg="delSp modSp add mod">
        <pc:chgData name="Bailey, Steven A" userId="d5020210-ec68-44cf-8bc2-09e760e6649d" providerId="ADAL" clId="{4A868B48-8576-4C1D-80D9-D7BC551334BB}" dt="2021-06-24T18:05:59.116" v="4008" actId="14100"/>
        <pc:sldMkLst>
          <pc:docMk/>
          <pc:sldMk cId="187434942" sldId="379"/>
        </pc:sldMkLst>
        <pc:spChg chg="mod">
          <ac:chgData name="Bailey, Steven A" userId="d5020210-ec68-44cf-8bc2-09e760e6649d" providerId="ADAL" clId="{4A868B48-8576-4C1D-80D9-D7BC551334BB}" dt="2021-06-24T18:05:51.365" v="4006" actId="20577"/>
          <ac:spMkLst>
            <pc:docMk/>
            <pc:sldMk cId="187434942" sldId="379"/>
            <ac:spMk id="3" creationId="{00000000-0000-0000-0000-000000000000}"/>
          </ac:spMkLst>
        </pc:spChg>
        <pc:picChg chg="mod">
          <ac:chgData name="Bailey, Steven A" userId="d5020210-ec68-44cf-8bc2-09e760e6649d" providerId="ADAL" clId="{4A868B48-8576-4C1D-80D9-D7BC551334BB}" dt="2021-06-24T18:05:59.116" v="4008" actId="14100"/>
          <ac:picMkLst>
            <pc:docMk/>
            <pc:sldMk cId="187434942" sldId="379"/>
            <ac:picMk id="5" creationId="{8ECBC032-F51E-423B-B75C-0228E6C5814E}"/>
          </ac:picMkLst>
        </pc:picChg>
        <pc:picChg chg="del">
          <ac:chgData name="Bailey, Steven A" userId="d5020210-ec68-44cf-8bc2-09e760e6649d" providerId="ADAL" clId="{4A868B48-8576-4C1D-80D9-D7BC551334BB}" dt="2021-06-23T21:49:11.983" v="1081" actId="478"/>
          <ac:picMkLst>
            <pc:docMk/>
            <pc:sldMk cId="187434942" sldId="379"/>
            <ac:picMk id="7" creationId="{4874B1F3-9186-46E5-BCFD-40FBEE7FD394}"/>
          </ac:picMkLst>
        </pc:picChg>
      </pc:sldChg>
      <pc:sldChg chg="addSp delSp modSp add mod">
        <pc:chgData name="Bailey, Steven A" userId="d5020210-ec68-44cf-8bc2-09e760e6649d" providerId="ADAL" clId="{4A868B48-8576-4C1D-80D9-D7BC551334BB}" dt="2021-06-24T18:04:13.436" v="4004" actId="20577"/>
        <pc:sldMkLst>
          <pc:docMk/>
          <pc:sldMk cId="1862019988" sldId="380"/>
        </pc:sldMkLst>
        <pc:spChg chg="mod">
          <ac:chgData name="Bailey, Steven A" userId="d5020210-ec68-44cf-8bc2-09e760e6649d" providerId="ADAL" clId="{4A868B48-8576-4C1D-80D9-D7BC551334BB}" dt="2021-06-23T21:54:09.571" v="1231" actId="20577"/>
          <ac:spMkLst>
            <pc:docMk/>
            <pc:sldMk cId="1862019988" sldId="380"/>
            <ac:spMk id="2" creationId="{00000000-0000-0000-0000-000000000000}"/>
          </ac:spMkLst>
        </pc:spChg>
        <pc:spChg chg="mod">
          <ac:chgData name="Bailey, Steven A" userId="d5020210-ec68-44cf-8bc2-09e760e6649d" providerId="ADAL" clId="{4A868B48-8576-4C1D-80D9-D7BC551334BB}" dt="2021-06-24T18:04:13.436" v="4004" actId="20577"/>
          <ac:spMkLst>
            <pc:docMk/>
            <pc:sldMk cId="1862019988" sldId="380"/>
            <ac:spMk id="3" creationId="{00000000-0000-0000-0000-000000000000}"/>
          </ac:spMkLst>
        </pc:spChg>
        <pc:picChg chg="del">
          <ac:chgData name="Bailey, Steven A" userId="d5020210-ec68-44cf-8bc2-09e760e6649d" providerId="ADAL" clId="{4A868B48-8576-4C1D-80D9-D7BC551334BB}" dt="2021-06-23T21:53:52.682" v="1210" actId="478"/>
          <ac:picMkLst>
            <pc:docMk/>
            <pc:sldMk cId="1862019988" sldId="380"/>
            <ac:picMk id="4" creationId="{C6F58BF2-CB43-48C3-85E8-F37BC8338053}"/>
          </ac:picMkLst>
        </pc:picChg>
        <pc:picChg chg="add mod">
          <ac:chgData name="Bailey, Steven A" userId="d5020210-ec68-44cf-8bc2-09e760e6649d" providerId="ADAL" clId="{4A868B48-8576-4C1D-80D9-D7BC551334BB}" dt="2021-06-23T22:11:25.779" v="1990" actId="1076"/>
          <ac:picMkLst>
            <pc:docMk/>
            <pc:sldMk cId="1862019988" sldId="380"/>
            <ac:picMk id="5" creationId="{A18256DF-FDD3-4D8C-B386-DC2FA006E503}"/>
          </ac:picMkLst>
        </pc:picChg>
      </pc:sldChg>
      <pc:sldChg chg="delSp modSp add mod">
        <pc:chgData name="Bailey, Steven A" userId="d5020210-ec68-44cf-8bc2-09e760e6649d" providerId="ADAL" clId="{4A868B48-8576-4C1D-80D9-D7BC551334BB}" dt="2021-06-24T17:14:59.363" v="3267" actId="20577"/>
        <pc:sldMkLst>
          <pc:docMk/>
          <pc:sldMk cId="767786344" sldId="381"/>
        </pc:sldMkLst>
        <pc:spChg chg="mod">
          <ac:chgData name="Bailey, Steven A" userId="d5020210-ec68-44cf-8bc2-09e760e6649d" providerId="ADAL" clId="{4A868B48-8576-4C1D-80D9-D7BC551334BB}" dt="2021-06-24T17:14:59.363" v="3267" actId="20577"/>
          <ac:spMkLst>
            <pc:docMk/>
            <pc:sldMk cId="767786344" sldId="381"/>
            <ac:spMk id="3" creationId="{00000000-0000-0000-0000-000000000000}"/>
          </ac:spMkLst>
        </pc:spChg>
        <pc:picChg chg="del">
          <ac:chgData name="Bailey, Steven A" userId="d5020210-ec68-44cf-8bc2-09e760e6649d" providerId="ADAL" clId="{4A868B48-8576-4C1D-80D9-D7BC551334BB}" dt="2021-06-24T17:04:42.634" v="3207" actId="478"/>
          <ac:picMkLst>
            <pc:docMk/>
            <pc:sldMk cId="767786344" sldId="381"/>
            <ac:picMk id="6" creationId="{4D21F2B7-2993-43E9-80F4-ECF9F61727F0}"/>
          </ac:picMkLst>
        </pc:picChg>
      </pc:sldChg>
      <pc:sldChg chg="modSp add mod">
        <pc:chgData name="Bailey, Steven A" userId="d5020210-ec68-44cf-8bc2-09e760e6649d" providerId="ADAL" clId="{4A868B48-8576-4C1D-80D9-D7BC551334BB}" dt="2021-06-24T17:18:37.974" v="3320" actId="20577"/>
        <pc:sldMkLst>
          <pc:docMk/>
          <pc:sldMk cId="1944183823" sldId="382"/>
        </pc:sldMkLst>
        <pc:spChg chg="mod">
          <ac:chgData name="Bailey, Steven A" userId="d5020210-ec68-44cf-8bc2-09e760e6649d" providerId="ADAL" clId="{4A868B48-8576-4C1D-80D9-D7BC551334BB}" dt="2021-06-24T17:18:37.974" v="3320" actId="20577"/>
          <ac:spMkLst>
            <pc:docMk/>
            <pc:sldMk cId="1944183823" sldId="382"/>
            <ac:spMk id="3" creationId="{00000000-0000-0000-0000-000000000000}"/>
          </ac:spMkLst>
        </pc:spChg>
      </pc:sldChg>
      <pc:sldChg chg="addSp delSp modSp new mod">
        <pc:chgData name="Bailey, Steven A" userId="d5020210-ec68-44cf-8bc2-09e760e6649d" providerId="ADAL" clId="{4A868B48-8576-4C1D-80D9-D7BC551334BB}" dt="2021-06-29T15:08:05.842" v="4134" actId="20577"/>
        <pc:sldMkLst>
          <pc:docMk/>
          <pc:sldMk cId="204937154" sldId="383"/>
        </pc:sldMkLst>
        <pc:spChg chg="mod">
          <ac:chgData name="Bailey, Steven A" userId="d5020210-ec68-44cf-8bc2-09e760e6649d" providerId="ADAL" clId="{4A868B48-8576-4C1D-80D9-D7BC551334BB}" dt="2021-06-29T15:08:05.842" v="4134" actId="20577"/>
          <ac:spMkLst>
            <pc:docMk/>
            <pc:sldMk cId="204937154" sldId="383"/>
            <ac:spMk id="2" creationId="{031A520B-2214-4A63-BE91-DB482ECCBF50}"/>
          </ac:spMkLst>
        </pc:spChg>
        <pc:spChg chg="mod">
          <ac:chgData name="Bailey, Steven A" userId="d5020210-ec68-44cf-8bc2-09e760e6649d" providerId="ADAL" clId="{4A868B48-8576-4C1D-80D9-D7BC551334BB}" dt="2021-06-24T17:31:11.061" v="3353" actId="14100"/>
          <ac:spMkLst>
            <pc:docMk/>
            <pc:sldMk cId="204937154" sldId="383"/>
            <ac:spMk id="3" creationId="{62950B62-5904-4683-96AA-F81EF8B28853}"/>
          </ac:spMkLst>
        </pc:spChg>
        <pc:spChg chg="mod">
          <ac:chgData name="Bailey, Steven A" userId="d5020210-ec68-44cf-8bc2-09e760e6649d" providerId="ADAL" clId="{4A868B48-8576-4C1D-80D9-D7BC551334BB}" dt="2021-06-24T17:29:57.182" v="3344" actId="14100"/>
          <ac:spMkLst>
            <pc:docMk/>
            <pc:sldMk cId="204937154" sldId="383"/>
            <ac:spMk id="4" creationId="{8B14A780-7D39-44EF-ACDD-F9AC46BF9580}"/>
          </ac:spMkLst>
        </pc:spChg>
        <pc:spChg chg="del">
          <ac:chgData name="Bailey, Steven A" userId="d5020210-ec68-44cf-8bc2-09e760e6649d" providerId="ADAL" clId="{4A868B48-8576-4C1D-80D9-D7BC551334BB}" dt="2021-06-24T17:59:30.905" v="3791" actId="478"/>
          <ac:spMkLst>
            <pc:docMk/>
            <pc:sldMk cId="204937154" sldId="383"/>
            <ac:spMk id="5" creationId="{D680F0DA-02C1-4676-B935-98DAA60DA37B}"/>
          </ac:spMkLst>
        </pc:spChg>
        <pc:picChg chg="add mod">
          <ac:chgData name="Bailey, Steven A" userId="d5020210-ec68-44cf-8bc2-09e760e6649d" providerId="ADAL" clId="{4A868B48-8576-4C1D-80D9-D7BC551334BB}" dt="2021-06-24T17:31:15.744" v="3354" actId="14100"/>
          <ac:picMkLst>
            <pc:docMk/>
            <pc:sldMk cId="204937154" sldId="383"/>
            <ac:picMk id="6" creationId="{D34D6F45-BD96-4950-9652-D9B4CC6A1F01}"/>
          </ac:picMkLst>
        </pc:picChg>
      </pc:sldChg>
      <pc:sldChg chg="addSp delSp modSp add mod">
        <pc:chgData name="Bailey, Steven A" userId="d5020210-ec68-44cf-8bc2-09e760e6649d" providerId="ADAL" clId="{4A868B48-8576-4C1D-80D9-D7BC551334BB}" dt="2021-06-24T17:33:25.599" v="3393" actId="6549"/>
        <pc:sldMkLst>
          <pc:docMk/>
          <pc:sldMk cId="359511711" sldId="384"/>
        </pc:sldMkLst>
        <pc:spChg chg="mod">
          <ac:chgData name="Bailey, Steven A" userId="d5020210-ec68-44cf-8bc2-09e760e6649d" providerId="ADAL" clId="{4A868B48-8576-4C1D-80D9-D7BC551334BB}" dt="2021-06-24T17:33:25.599" v="3393" actId="6549"/>
          <ac:spMkLst>
            <pc:docMk/>
            <pc:sldMk cId="359511711" sldId="384"/>
            <ac:spMk id="2" creationId="{031A520B-2214-4A63-BE91-DB482ECCBF50}"/>
          </ac:spMkLst>
        </pc:spChg>
        <pc:spChg chg="del">
          <ac:chgData name="Bailey, Steven A" userId="d5020210-ec68-44cf-8bc2-09e760e6649d" providerId="ADAL" clId="{4A868B48-8576-4C1D-80D9-D7BC551334BB}" dt="2021-06-24T17:31:54.532" v="3358" actId="478"/>
          <ac:spMkLst>
            <pc:docMk/>
            <pc:sldMk cId="359511711" sldId="384"/>
            <ac:spMk id="3" creationId="{62950B62-5904-4683-96AA-F81EF8B28853}"/>
          </ac:spMkLst>
        </pc:spChg>
        <pc:spChg chg="add del mod">
          <ac:chgData name="Bailey, Steven A" userId="d5020210-ec68-44cf-8bc2-09e760e6649d" providerId="ADAL" clId="{4A868B48-8576-4C1D-80D9-D7BC551334BB}" dt="2021-06-24T17:32:59.439" v="3363" actId="21"/>
          <ac:spMkLst>
            <pc:docMk/>
            <pc:sldMk cId="359511711" sldId="384"/>
            <ac:spMk id="8" creationId="{BD5F8611-5E73-4995-A2FF-69C4A77C283E}"/>
          </ac:spMkLst>
        </pc:spChg>
        <pc:picChg chg="del">
          <ac:chgData name="Bailey, Steven A" userId="d5020210-ec68-44cf-8bc2-09e760e6649d" providerId="ADAL" clId="{4A868B48-8576-4C1D-80D9-D7BC551334BB}" dt="2021-06-24T17:31:50.873" v="3357" actId="478"/>
          <ac:picMkLst>
            <pc:docMk/>
            <pc:sldMk cId="359511711" sldId="384"/>
            <ac:picMk id="6" creationId="{D34D6F45-BD96-4950-9652-D9B4CC6A1F01}"/>
          </ac:picMkLst>
        </pc:picChg>
      </pc:sldChg>
      <pc:sldMasterChg chg="delSldLayout">
        <pc:chgData name="Bailey, Steven A" userId="d5020210-ec68-44cf-8bc2-09e760e6649d" providerId="ADAL" clId="{4A868B48-8576-4C1D-80D9-D7BC551334BB}" dt="2021-06-23T22:05:20.211" v="1413" actId="47"/>
        <pc:sldMasterMkLst>
          <pc:docMk/>
          <pc:sldMasterMk cId="1633675084" sldId="2147483648"/>
        </pc:sldMasterMkLst>
        <pc:sldLayoutChg chg="del">
          <pc:chgData name="Bailey, Steven A" userId="d5020210-ec68-44cf-8bc2-09e760e6649d" providerId="ADAL" clId="{4A868B48-8576-4C1D-80D9-D7BC551334BB}" dt="2021-06-23T22:05:20.211" v="1413" actId="47"/>
          <pc:sldLayoutMkLst>
            <pc:docMk/>
            <pc:sldMasterMk cId="1633675084" sldId="2147483648"/>
            <pc:sldLayoutMk cId="2734331846" sldId="2147483682"/>
          </pc:sldLayoutMkLst>
        </pc:sldLayoutChg>
      </pc:sldMasterChg>
    </pc:docChg>
  </pc:docChgLst>
  <pc:docChgLst>
    <pc:chgData name="Bailey, Steven A" userId="d5020210-ec68-44cf-8bc2-09e760e6649d" providerId="ADAL" clId="{C210B15B-EA11-4197-8F66-CEC07C14A12F}"/>
    <pc:docChg chg="modSld modNotesMaster modHandout">
      <pc:chgData name="Bailey, Steven A" userId="d5020210-ec68-44cf-8bc2-09e760e6649d" providerId="ADAL" clId="{C210B15B-EA11-4197-8F66-CEC07C14A12F}" dt="2021-04-16T21:22:57.658" v="0"/>
      <pc:docMkLst>
        <pc:docMk/>
      </pc:docMkLst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3186800517" sldId="256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4106928658" sldId="257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3891607323" sldId="357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676776758" sldId="358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327393165" sldId="359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4110502169" sldId="360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2367183958" sldId="361"/>
        </pc:sldMkLst>
      </pc:sldChg>
      <pc:sldChg chg="modNotes">
        <pc:chgData name="Bailey, Steven A" userId="d5020210-ec68-44cf-8bc2-09e760e6649d" providerId="ADAL" clId="{C210B15B-EA11-4197-8F66-CEC07C14A12F}" dt="2021-04-16T21:22:57.658" v="0"/>
        <pc:sldMkLst>
          <pc:docMk/>
          <pc:sldMk cId="2369170634" sldId="362"/>
        </pc:sldMkLst>
      </pc:sldChg>
    </pc:docChg>
  </pc:docChgLst>
  <pc:docChgLst>
    <pc:chgData name="Bailey, Steven A" userId="d5020210-ec68-44cf-8bc2-09e760e6649d" providerId="ADAL" clId="{5B6ED0B2-44B7-423F-999A-2CF6D5E5CCBF}"/>
    <pc:docChg chg="custSel addSld delSld modSld">
      <pc:chgData name="Bailey, Steven A" userId="d5020210-ec68-44cf-8bc2-09e760e6649d" providerId="ADAL" clId="{5B6ED0B2-44B7-423F-999A-2CF6D5E5CCBF}" dt="2021-04-23T18:07:36.502" v="2369" actId="20577"/>
      <pc:docMkLst>
        <pc:docMk/>
      </pc:docMkLst>
      <pc:sldChg chg="modSp mod">
        <pc:chgData name="Bailey, Steven A" userId="d5020210-ec68-44cf-8bc2-09e760e6649d" providerId="ADAL" clId="{5B6ED0B2-44B7-423F-999A-2CF6D5E5CCBF}" dt="2021-04-23T17:33:23.147" v="2099" actId="6549"/>
        <pc:sldMkLst>
          <pc:docMk/>
          <pc:sldMk cId="3186800517" sldId="256"/>
        </pc:sldMkLst>
        <pc:spChg chg="mod">
          <ac:chgData name="Bailey, Steven A" userId="d5020210-ec68-44cf-8bc2-09e760e6649d" providerId="ADAL" clId="{5B6ED0B2-44B7-423F-999A-2CF6D5E5CCBF}" dt="2021-04-23T17:33:23.147" v="2099" actId="6549"/>
          <ac:spMkLst>
            <pc:docMk/>
            <pc:sldMk cId="3186800517" sldId="256"/>
            <ac:spMk id="4" creationId="{00000000-0000-0000-0000-000000000000}"/>
          </ac:spMkLst>
        </pc:spChg>
        <pc:spChg chg="mod">
          <ac:chgData name="Bailey, Steven A" userId="d5020210-ec68-44cf-8bc2-09e760e6649d" providerId="ADAL" clId="{5B6ED0B2-44B7-423F-999A-2CF6D5E5CCBF}" dt="2021-04-23T14:51:57.267" v="371" actId="6549"/>
          <ac:spMkLst>
            <pc:docMk/>
            <pc:sldMk cId="3186800517" sldId="256"/>
            <ac:spMk id="8" creationId="{00000000-0000-0000-0000-000000000000}"/>
          </ac:spMkLst>
        </pc:spChg>
      </pc:sldChg>
      <pc:sldChg chg="modSp mod">
        <pc:chgData name="Bailey, Steven A" userId="d5020210-ec68-44cf-8bc2-09e760e6649d" providerId="ADAL" clId="{5B6ED0B2-44B7-423F-999A-2CF6D5E5CCBF}" dt="2021-04-23T16:05:47.176" v="1641" actId="20577"/>
        <pc:sldMkLst>
          <pc:docMk/>
          <pc:sldMk cId="4106928658" sldId="257"/>
        </pc:sldMkLst>
        <pc:spChg chg="mod">
          <ac:chgData name="Bailey, Steven A" userId="d5020210-ec68-44cf-8bc2-09e760e6649d" providerId="ADAL" clId="{5B6ED0B2-44B7-423F-999A-2CF6D5E5CCBF}" dt="2021-04-23T14:59:35.008" v="615" actId="20577"/>
          <ac:spMkLst>
            <pc:docMk/>
            <pc:sldMk cId="4106928658" sldId="257"/>
            <ac:spMk id="2" creationId="{00000000-0000-0000-0000-000000000000}"/>
          </ac:spMkLst>
        </pc:spChg>
        <pc:spChg chg="mod">
          <ac:chgData name="Bailey, Steven A" userId="d5020210-ec68-44cf-8bc2-09e760e6649d" providerId="ADAL" clId="{5B6ED0B2-44B7-423F-999A-2CF6D5E5CCBF}" dt="2021-04-23T16:05:47.176" v="1641" actId="20577"/>
          <ac:spMkLst>
            <pc:docMk/>
            <pc:sldMk cId="4106928658" sldId="257"/>
            <ac:spMk id="3" creationId="{00000000-0000-0000-0000-000000000000}"/>
          </ac:spMkLst>
        </pc:spChg>
      </pc:sldChg>
      <pc:sldChg chg="del">
        <pc:chgData name="Bailey, Steven A" userId="d5020210-ec68-44cf-8bc2-09e760e6649d" providerId="ADAL" clId="{5B6ED0B2-44B7-423F-999A-2CF6D5E5CCBF}" dt="2021-04-23T14:47:53.905" v="299" actId="47"/>
        <pc:sldMkLst>
          <pc:docMk/>
          <pc:sldMk cId="3891607323" sldId="357"/>
        </pc:sldMkLst>
      </pc:sldChg>
      <pc:sldChg chg="del">
        <pc:chgData name="Bailey, Steven A" userId="d5020210-ec68-44cf-8bc2-09e760e6649d" providerId="ADAL" clId="{5B6ED0B2-44B7-423F-999A-2CF6D5E5CCBF}" dt="2021-04-23T14:47:57.720" v="300" actId="47"/>
        <pc:sldMkLst>
          <pc:docMk/>
          <pc:sldMk cId="327393165" sldId="359"/>
        </pc:sldMkLst>
      </pc:sldChg>
      <pc:sldChg chg="del">
        <pc:chgData name="Bailey, Steven A" userId="d5020210-ec68-44cf-8bc2-09e760e6649d" providerId="ADAL" clId="{5B6ED0B2-44B7-423F-999A-2CF6D5E5CCBF}" dt="2021-04-23T14:47:59.163" v="301" actId="47"/>
        <pc:sldMkLst>
          <pc:docMk/>
          <pc:sldMk cId="4110502169" sldId="360"/>
        </pc:sldMkLst>
      </pc:sldChg>
      <pc:sldChg chg="del">
        <pc:chgData name="Bailey, Steven A" userId="d5020210-ec68-44cf-8bc2-09e760e6649d" providerId="ADAL" clId="{5B6ED0B2-44B7-423F-999A-2CF6D5E5CCBF}" dt="2021-04-23T14:48:03.195" v="302" actId="47"/>
        <pc:sldMkLst>
          <pc:docMk/>
          <pc:sldMk cId="2369170634" sldId="362"/>
        </pc:sldMkLst>
      </pc:sldChg>
      <pc:sldChg chg="modSp add mod">
        <pc:chgData name="Bailey, Steven A" userId="d5020210-ec68-44cf-8bc2-09e760e6649d" providerId="ADAL" clId="{5B6ED0B2-44B7-423F-999A-2CF6D5E5CCBF}" dt="2021-04-23T17:32:12.566" v="2088" actId="20577"/>
        <pc:sldMkLst>
          <pc:docMk/>
          <pc:sldMk cId="4149138444" sldId="362"/>
        </pc:sldMkLst>
        <pc:spChg chg="mod">
          <ac:chgData name="Bailey, Steven A" userId="d5020210-ec68-44cf-8bc2-09e760e6649d" providerId="ADAL" clId="{5B6ED0B2-44B7-423F-999A-2CF6D5E5CCBF}" dt="2021-04-23T15:00:09.594" v="655" actId="20577"/>
          <ac:spMkLst>
            <pc:docMk/>
            <pc:sldMk cId="4149138444" sldId="362"/>
            <ac:spMk id="2" creationId="{00000000-0000-0000-0000-000000000000}"/>
          </ac:spMkLst>
        </pc:spChg>
        <pc:spChg chg="mod">
          <ac:chgData name="Bailey, Steven A" userId="d5020210-ec68-44cf-8bc2-09e760e6649d" providerId="ADAL" clId="{5B6ED0B2-44B7-423F-999A-2CF6D5E5CCBF}" dt="2021-04-23T17:32:12.566" v="2088" actId="20577"/>
          <ac:spMkLst>
            <pc:docMk/>
            <pc:sldMk cId="4149138444" sldId="362"/>
            <ac:spMk id="3" creationId="{00000000-0000-0000-0000-000000000000}"/>
          </ac:spMkLst>
        </pc:spChg>
      </pc:sldChg>
      <pc:sldChg chg="addSp delSp modSp add mod">
        <pc:chgData name="Bailey, Steven A" userId="d5020210-ec68-44cf-8bc2-09e760e6649d" providerId="ADAL" clId="{5B6ED0B2-44B7-423F-999A-2CF6D5E5CCBF}" dt="2021-04-23T17:52:46.179" v="2305"/>
        <pc:sldMkLst>
          <pc:docMk/>
          <pc:sldMk cId="3647852843" sldId="363"/>
        </pc:sldMkLst>
        <pc:spChg chg="mod">
          <ac:chgData name="Bailey, Steven A" userId="d5020210-ec68-44cf-8bc2-09e760e6649d" providerId="ADAL" clId="{5B6ED0B2-44B7-423F-999A-2CF6D5E5CCBF}" dt="2021-04-23T15:15:50.971" v="815" actId="20577"/>
          <ac:spMkLst>
            <pc:docMk/>
            <pc:sldMk cId="3647852843" sldId="363"/>
            <ac:spMk id="2" creationId="{00000000-0000-0000-0000-000000000000}"/>
          </ac:spMkLst>
        </pc:spChg>
        <pc:spChg chg="mod">
          <ac:chgData name="Bailey, Steven A" userId="d5020210-ec68-44cf-8bc2-09e760e6649d" providerId="ADAL" clId="{5B6ED0B2-44B7-423F-999A-2CF6D5E5CCBF}" dt="2021-04-23T17:52:45.213" v="2304" actId="14100"/>
          <ac:spMkLst>
            <pc:docMk/>
            <pc:sldMk cId="3647852843" sldId="363"/>
            <ac:spMk id="3" creationId="{00000000-0000-0000-0000-000000000000}"/>
          </ac:spMkLst>
        </pc:spChg>
        <pc:graphicFrameChg chg="add del mod modGraphic">
          <ac:chgData name="Bailey, Steven A" userId="d5020210-ec68-44cf-8bc2-09e760e6649d" providerId="ADAL" clId="{5B6ED0B2-44B7-423F-999A-2CF6D5E5CCBF}" dt="2021-04-23T16:01:11.493" v="1137" actId="478"/>
          <ac:graphicFrameMkLst>
            <pc:docMk/>
            <pc:sldMk cId="3647852843" sldId="363"/>
            <ac:graphicFrameMk id="4" creationId="{38B0F37C-C02F-4629-A356-EBFC4577EC42}"/>
          </ac:graphicFrameMkLst>
        </pc:graphicFrameChg>
        <pc:picChg chg="add del mod">
          <ac:chgData name="Bailey, Steven A" userId="d5020210-ec68-44cf-8bc2-09e760e6649d" providerId="ADAL" clId="{5B6ED0B2-44B7-423F-999A-2CF6D5E5CCBF}" dt="2021-04-23T17:52:46.179" v="2305"/>
          <ac:picMkLst>
            <pc:docMk/>
            <pc:sldMk cId="3647852843" sldId="363"/>
            <ac:picMk id="1026" creationId="{808A0008-8EB9-4F83-B2EB-AF55B4741A1E}"/>
          </ac:picMkLst>
        </pc:picChg>
      </pc:sldChg>
      <pc:sldChg chg="modSp add mod">
        <pc:chgData name="Bailey, Steven A" userId="d5020210-ec68-44cf-8bc2-09e760e6649d" providerId="ADAL" clId="{5B6ED0B2-44B7-423F-999A-2CF6D5E5CCBF}" dt="2021-04-23T16:39:15.787" v="1987" actId="20577"/>
        <pc:sldMkLst>
          <pc:docMk/>
          <pc:sldMk cId="2238255931" sldId="364"/>
        </pc:sldMkLst>
        <pc:spChg chg="mod">
          <ac:chgData name="Bailey, Steven A" userId="d5020210-ec68-44cf-8bc2-09e760e6649d" providerId="ADAL" clId="{5B6ED0B2-44B7-423F-999A-2CF6D5E5CCBF}" dt="2021-04-23T16:35:50.626" v="1678" actId="20577"/>
          <ac:spMkLst>
            <pc:docMk/>
            <pc:sldMk cId="2238255931" sldId="364"/>
            <ac:spMk id="2" creationId="{00000000-0000-0000-0000-000000000000}"/>
          </ac:spMkLst>
        </pc:spChg>
        <pc:spChg chg="mod">
          <ac:chgData name="Bailey, Steven A" userId="d5020210-ec68-44cf-8bc2-09e760e6649d" providerId="ADAL" clId="{5B6ED0B2-44B7-423F-999A-2CF6D5E5CCBF}" dt="2021-04-23T16:39:15.787" v="1987" actId="20577"/>
          <ac:spMkLst>
            <pc:docMk/>
            <pc:sldMk cId="2238255931" sldId="364"/>
            <ac:spMk id="3" creationId="{00000000-0000-0000-0000-000000000000}"/>
          </ac:spMkLst>
        </pc:spChg>
      </pc:sldChg>
      <pc:sldChg chg="modSp add mod">
        <pc:chgData name="Bailey, Steven A" userId="d5020210-ec68-44cf-8bc2-09e760e6649d" providerId="ADAL" clId="{5B6ED0B2-44B7-423F-999A-2CF6D5E5CCBF}" dt="2021-04-23T17:35:03.260" v="2299" actId="6549"/>
        <pc:sldMkLst>
          <pc:docMk/>
          <pc:sldMk cId="1444025069" sldId="365"/>
        </pc:sldMkLst>
        <pc:spChg chg="mod">
          <ac:chgData name="Bailey, Steven A" userId="d5020210-ec68-44cf-8bc2-09e760e6649d" providerId="ADAL" clId="{5B6ED0B2-44B7-423F-999A-2CF6D5E5CCBF}" dt="2021-04-23T16:39:48.152" v="2007" actId="20577"/>
          <ac:spMkLst>
            <pc:docMk/>
            <pc:sldMk cId="1444025069" sldId="365"/>
            <ac:spMk id="2" creationId="{00000000-0000-0000-0000-000000000000}"/>
          </ac:spMkLst>
        </pc:spChg>
        <pc:spChg chg="mod">
          <ac:chgData name="Bailey, Steven A" userId="d5020210-ec68-44cf-8bc2-09e760e6649d" providerId="ADAL" clId="{5B6ED0B2-44B7-423F-999A-2CF6D5E5CCBF}" dt="2021-04-23T17:35:03.260" v="2299" actId="6549"/>
          <ac:spMkLst>
            <pc:docMk/>
            <pc:sldMk cId="1444025069" sldId="365"/>
            <ac:spMk id="3" creationId="{00000000-0000-0000-0000-000000000000}"/>
          </ac:spMkLst>
        </pc:spChg>
      </pc:sldChg>
      <pc:sldChg chg="addSp modSp add mod">
        <pc:chgData name="Bailey, Steven A" userId="d5020210-ec68-44cf-8bc2-09e760e6649d" providerId="ADAL" clId="{5B6ED0B2-44B7-423F-999A-2CF6D5E5CCBF}" dt="2021-04-23T18:07:36.502" v="2369" actId="20577"/>
        <pc:sldMkLst>
          <pc:docMk/>
          <pc:sldMk cId="3052636466" sldId="366"/>
        </pc:sldMkLst>
        <pc:spChg chg="mod">
          <ac:chgData name="Bailey, Steven A" userId="d5020210-ec68-44cf-8bc2-09e760e6649d" providerId="ADAL" clId="{5B6ED0B2-44B7-423F-999A-2CF6D5E5CCBF}" dt="2021-04-23T18:07:36.502" v="2369" actId="20577"/>
          <ac:spMkLst>
            <pc:docMk/>
            <pc:sldMk cId="3052636466" sldId="366"/>
            <ac:spMk id="3" creationId="{00000000-0000-0000-0000-000000000000}"/>
          </ac:spMkLst>
        </pc:spChg>
        <pc:picChg chg="add mod">
          <ac:chgData name="Bailey, Steven A" userId="d5020210-ec68-44cf-8bc2-09e760e6649d" providerId="ADAL" clId="{5B6ED0B2-44B7-423F-999A-2CF6D5E5CCBF}" dt="2021-04-23T17:53:03.026" v="2307" actId="14100"/>
          <ac:picMkLst>
            <pc:docMk/>
            <pc:sldMk cId="3052636466" sldId="366"/>
            <ac:picMk id="2050" creationId="{6E0FEEB7-2347-49B4-82CB-50DA344CEA4A}"/>
          </ac:picMkLst>
        </pc:picChg>
        <pc:picChg chg="add mod">
          <ac:chgData name="Bailey, Steven A" userId="d5020210-ec68-44cf-8bc2-09e760e6649d" providerId="ADAL" clId="{5B6ED0B2-44B7-423F-999A-2CF6D5E5CCBF}" dt="2021-04-23T17:53:53.281" v="2321" actId="1076"/>
          <ac:picMkLst>
            <pc:docMk/>
            <pc:sldMk cId="3052636466" sldId="366"/>
            <ac:picMk id="2052" creationId="{DEB24460-5460-4BB6-909A-8D400D94EBFF}"/>
          </ac:picMkLst>
        </pc:picChg>
        <pc:picChg chg="add mod">
          <ac:chgData name="Bailey, Steven A" userId="d5020210-ec68-44cf-8bc2-09e760e6649d" providerId="ADAL" clId="{5B6ED0B2-44B7-423F-999A-2CF6D5E5CCBF}" dt="2021-04-23T18:03:31.772" v="2325" actId="1076"/>
          <ac:picMkLst>
            <pc:docMk/>
            <pc:sldMk cId="3052636466" sldId="366"/>
            <ac:picMk id="2054" creationId="{A4DEB171-EA36-4974-A2D6-2712A62523E7}"/>
          </ac:picMkLst>
        </pc:picChg>
        <pc:picChg chg="add mod">
          <ac:chgData name="Bailey, Steven A" userId="d5020210-ec68-44cf-8bc2-09e760e6649d" providerId="ADAL" clId="{5B6ED0B2-44B7-423F-999A-2CF6D5E5CCBF}" dt="2021-04-23T18:04:44.340" v="2356" actId="14100"/>
          <ac:picMkLst>
            <pc:docMk/>
            <pc:sldMk cId="3052636466" sldId="366"/>
            <ac:picMk id="2056" creationId="{35256115-CE9E-47E4-8D52-B1AE009AD760}"/>
          </ac:picMkLst>
        </pc:picChg>
        <pc:picChg chg="add mod">
          <ac:chgData name="Bailey, Steven A" userId="d5020210-ec68-44cf-8bc2-09e760e6649d" providerId="ADAL" clId="{5B6ED0B2-44B7-423F-999A-2CF6D5E5CCBF}" dt="2021-04-23T18:07:31.901" v="2358" actId="1076"/>
          <ac:picMkLst>
            <pc:docMk/>
            <pc:sldMk cId="3052636466" sldId="366"/>
            <ac:picMk id="2058" creationId="{2C1ADF32-974F-4C00-BC48-8284ABBF3666}"/>
          </ac:picMkLst>
        </pc:picChg>
      </pc:sldChg>
      <pc:sldChg chg="add">
        <pc:chgData name="Bailey, Steven A" userId="d5020210-ec68-44cf-8bc2-09e760e6649d" providerId="ADAL" clId="{5B6ED0B2-44B7-423F-999A-2CF6D5E5CCBF}" dt="2021-04-23T14:59:55.433" v="638"/>
        <pc:sldMkLst>
          <pc:docMk/>
          <pc:sldMk cId="3053501348" sldId="367"/>
        </pc:sldMkLst>
      </pc:sldChg>
      <pc:sldChg chg="add">
        <pc:chgData name="Bailey, Steven A" userId="d5020210-ec68-44cf-8bc2-09e760e6649d" providerId="ADAL" clId="{5B6ED0B2-44B7-423F-999A-2CF6D5E5CCBF}" dt="2021-04-23T14:59:55.580" v="639"/>
        <pc:sldMkLst>
          <pc:docMk/>
          <pc:sldMk cId="457688302" sldId="368"/>
        </pc:sldMkLst>
      </pc:sldChg>
      <pc:sldChg chg="add">
        <pc:chgData name="Bailey, Steven A" userId="d5020210-ec68-44cf-8bc2-09e760e6649d" providerId="ADAL" clId="{5B6ED0B2-44B7-423F-999A-2CF6D5E5CCBF}" dt="2021-04-23T14:59:55.730" v="640"/>
        <pc:sldMkLst>
          <pc:docMk/>
          <pc:sldMk cId="1952939323" sldId="3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6/29/2021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3270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014374"/>
            <a:ext cx="7008778" cy="280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>
        <a:schemeClr val="tx1"/>
      </a:buClr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>
        <a:schemeClr val="tx1"/>
      </a:buClr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>
        <a:schemeClr val="tx1"/>
      </a:buClr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>
        <a:schemeClr val="tx1"/>
      </a:buClr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15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7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5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1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0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5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5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6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9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3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8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717550" y="327025"/>
            <a:ext cx="5575300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6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CAFA1A-DB3B-4C8E-9D9D-FC43E931D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49"/>
          <a:stretch/>
        </p:blipFill>
        <p:spPr bwMode="gray">
          <a:xfrm>
            <a:off x="4830612" y="-10346"/>
            <a:ext cx="7358214" cy="6735001"/>
          </a:xfrm>
          <a:prstGeom prst="rect">
            <a:avLst/>
          </a:prstGeom>
        </p:spPr>
      </p:pic>
      <p:sp>
        <p:nvSpPr>
          <p:cNvPr id="12" name="Google Shape;49;p7">
            <a:extLst>
              <a:ext uri="{FF2B5EF4-FFF2-40B4-BE49-F238E27FC236}">
                <a16:creationId xmlns:a16="http://schemas.microsoft.com/office/drawing/2014/main" id="{6840A796-5766-4521-B353-F7DB7E484775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A4C535-5B62-485C-8417-00E6141D2629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ADC9F7FC-A371-4E8C-A4D3-52FA746915B4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C8613977-B66A-4D44-A76B-8FE079C226A1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6798" y="925647"/>
            <a:ext cx="4233866" cy="18970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6798" y="3851412"/>
            <a:ext cx="4233867" cy="903667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6798" y="4972139"/>
            <a:ext cx="4233867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93DBF1-E125-46AC-9B30-E70D7CFA5BB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5977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8" name="Google Shape;52;p7">
            <a:extLst>
              <a:ext uri="{FF2B5EF4-FFF2-40B4-BE49-F238E27FC236}">
                <a16:creationId xmlns:a16="http://schemas.microsoft.com/office/drawing/2014/main" id="{F580839A-4E1A-4CD0-B15F-7833CED726D2}"/>
              </a:ext>
            </a:extLst>
          </p:cNvPr>
          <p:cNvSpPr txBox="1"/>
          <p:nvPr userDrawn="1"/>
        </p:nvSpPr>
        <p:spPr bwMode="gray">
          <a:xfrm>
            <a:off x="6094412" y="6305977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DC2E4A3-3185-4F43-96AC-DDD50A29AC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461977" y="6305977"/>
            <a:ext cx="4457008" cy="335382"/>
          </a:xfrm>
          <a:prstGeom prst="rect">
            <a:avLst/>
          </a:prstGeom>
        </p:spPr>
        <p:txBody>
          <a:bodyPr vert="horz" lIns="265176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3" name="Google Shape;53;p7">
            <a:extLst>
              <a:ext uri="{FF2B5EF4-FFF2-40B4-BE49-F238E27FC236}">
                <a16:creationId xmlns:a16="http://schemas.microsoft.com/office/drawing/2014/main" id="{B9A1B30E-61C2-4212-90D8-E713CBA4E8D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448055" y="3913632"/>
            <a:ext cx="548640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448055" y="1797520"/>
            <a:ext cx="548640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262957" y="1797520"/>
            <a:ext cx="5481934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46"/>
          </p:nvPr>
        </p:nvSpPr>
        <p:spPr bwMode="gray">
          <a:xfrm>
            <a:off x="6262957" y="2364448"/>
            <a:ext cx="5481934" cy="3383193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37"/>
          </p:nvPr>
        </p:nvSpPr>
        <p:spPr bwMode="gray">
          <a:xfrm>
            <a:off x="448055" y="2364448"/>
            <a:ext cx="5486400" cy="1280160"/>
          </a:xfrm>
        </p:spPr>
        <p:txBody>
          <a:bodyPr/>
          <a:lstStyle>
            <a:lvl1pPr marL="174625" indent="-174625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2763" indent="-112713">
              <a:spcBef>
                <a:spcPts val="200"/>
              </a:spcBef>
              <a:defRPr sz="1200"/>
            </a:lvl3pPr>
            <a:lvl4pPr marL="685800" indent="-114300">
              <a:spcBef>
                <a:spcPts val="200"/>
              </a:spcBef>
              <a:defRPr sz="1100"/>
            </a:lvl4pPr>
            <a:lvl5pPr marL="857250" indent="-114300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47"/>
          </p:nvPr>
        </p:nvSpPr>
        <p:spPr bwMode="gray">
          <a:xfrm>
            <a:off x="448055" y="4471416"/>
            <a:ext cx="5486400" cy="1280160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36"/>
          </p:nvPr>
        </p:nvSpPr>
        <p:spPr bwMode="gray">
          <a:xfrm>
            <a:off x="448055" y="3913632"/>
            <a:ext cx="548640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448055" y="1797520"/>
            <a:ext cx="548640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37"/>
          </p:nvPr>
        </p:nvSpPr>
        <p:spPr bwMode="gray">
          <a:xfrm>
            <a:off x="448055" y="2364448"/>
            <a:ext cx="5486400" cy="1280160"/>
          </a:xfrm>
        </p:spPr>
        <p:txBody>
          <a:bodyPr/>
          <a:lstStyle>
            <a:lvl1pPr marL="174625" indent="-174625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2763" indent="-112713">
              <a:spcBef>
                <a:spcPts val="200"/>
              </a:spcBef>
              <a:defRPr sz="1200"/>
            </a:lvl3pPr>
            <a:lvl4pPr marL="685800" indent="-114300">
              <a:spcBef>
                <a:spcPts val="200"/>
              </a:spcBef>
              <a:defRPr sz="1100"/>
            </a:lvl4pPr>
            <a:lvl5pPr marL="857250" indent="-114300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262957" y="1797520"/>
            <a:ext cx="5481934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9"/>
          </p:nvPr>
        </p:nvSpPr>
        <p:spPr bwMode="gray">
          <a:xfrm>
            <a:off x="6262957" y="3913632"/>
            <a:ext cx="5481934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6"/>
          </p:nvPr>
        </p:nvSpPr>
        <p:spPr bwMode="gray">
          <a:xfrm>
            <a:off x="6262957" y="2364448"/>
            <a:ext cx="5481934" cy="1280160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47"/>
          </p:nvPr>
        </p:nvSpPr>
        <p:spPr bwMode="gray">
          <a:xfrm>
            <a:off x="448055" y="4471416"/>
            <a:ext cx="5486400" cy="1280160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48"/>
          </p:nvPr>
        </p:nvSpPr>
        <p:spPr bwMode="gray">
          <a:xfrm>
            <a:off x="6262957" y="4471416"/>
            <a:ext cx="5481934" cy="1280160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46273"/>
          </a:xfrm>
        </p:spPr>
        <p:txBody>
          <a:bodyPr lIns="0" rIns="0"/>
          <a:lstStyle>
            <a:lvl1pPr marL="0" indent="0">
              <a:lnSpc>
                <a:spcPct val="120000"/>
              </a:lnSpc>
              <a:buNone/>
              <a:defRPr sz="3600"/>
            </a:lvl1pPr>
            <a:lvl2pPr marL="404813" indent="-169863">
              <a:defRPr sz="3200"/>
            </a:lvl2pPr>
            <a:lvl3pPr marL="627063" indent="-171450"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91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11;p30">
            <a:extLst>
              <a:ext uri="{FF2B5EF4-FFF2-40B4-BE49-F238E27FC236}">
                <a16:creationId xmlns:a16="http://schemas.microsoft.com/office/drawing/2014/main" id="{256931B8-B6A2-412B-A475-120D12E260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46273"/>
          </a:xfrm>
        </p:spPr>
        <p:txBody>
          <a:bodyPr lIns="0" rIns="0"/>
          <a:lstStyle>
            <a:lvl1pPr marL="0" indent="0">
              <a:lnSpc>
                <a:spcPct val="120000"/>
              </a:lnSpc>
              <a:buNone/>
              <a:defRPr sz="3600">
                <a:solidFill>
                  <a:schemeClr val="bg1"/>
                </a:solidFill>
              </a:defRPr>
            </a:lvl1pPr>
            <a:lvl2pPr marL="404813" indent="-169863">
              <a:defRPr sz="3200">
                <a:solidFill>
                  <a:schemeClr val="bg1"/>
                </a:solidFill>
              </a:defRPr>
            </a:lvl2pPr>
            <a:lvl3pPr marL="627063" indent="-171450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DE63A1-E8ED-4287-8CA5-FDA86823432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5023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52;p7">
            <a:extLst>
              <a:ext uri="{FF2B5EF4-FFF2-40B4-BE49-F238E27FC236}">
                <a16:creationId xmlns:a16="http://schemas.microsoft.com/office/drawing/2014/main" id="{22A8C356-AE86-4F31-B039-F0BDCF339EC8}"/>
              </a:ext>
            </a:extLst>
          </p:cNvPr>
          <p:cNvSpPr txBox="1"/>
          <p:nvPr userDrawn="1"/>
        </p:nvSpPr>
        <p:spPr bwMode="auto">
          <a:xfrm>
            <a:off x="6094412" y="6305023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03C09EE-2047-4C29-9532-DBAF43BA70D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63039" y="6305023"/>
            <a:ext cx="4455945" cy="335382"/>
          </a:xfrm>
          <a:prstGeom prst="rect">
            <a:avLst/>
          </a:prstGeom>
        </p:spPr>
        <p:txBody>
          <a:bodyPr vert="horz" lIns="265176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dirty="0">
                <a:solidFill>
                  <a:schemeClr val="bg1"/>
                </a:solidFill>
              </a:rPr>
              <a:t>  Business Subgroup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F22A7-C13A-4231-A324-3A89B2FBF491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E37C69C3-1A21-4F6C-BB05-043E43549A26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B3FD1344-BACB-415A-BDD1-B3E57A621EC4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71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D1E46249-2A1B-4378-9F18-09D0F1524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Google Shape;49;p7">
            <a:extLst>
              <a:ext uri="{FF2B5EF4-FFF2-40B4-BE49-F238E27FC236}">
                <a16:creationId xmlns:a16="http://schemas.microsoft.com/office/drawing/2014/main" id="{6840A796-5766-4521-B353-F7DB7E484775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6798" y="2561034"/>
            <a:ext cx="4233866" cy="150730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spcBef>
                <a:spcPts val="0"/>
              </a:spcBef>
              <a:defRPr lang="en-US" sz="28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6798" y="4217020"/>
            <a:ext cx="4233867" cy="903667"/>
          </a:xfrm>
        </p:spPr>
        <p:txBody>
          <a:bodyPr lIns="0" tIns="0" rIns="0" bIns="0" anchor="t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1510FC8-1291-443B-91B5-EE9385097D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5023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7" name="Google Shape;52;p7">
            <a:extLst>
              <a:ext uri="{FF2B5EF4-FFF2-40B4-BE49-F238E27FC236}">
                <a16:creationId xmlns:a16="http://schemas.microsoft.com/office/drawing/2014/main" id="{375F2628-0279-43DD-A6BD-1850180E0D16}"/>
              </a:ext>
            </a:extLst>
          </p:cNvPr>
          <p:cNvSpPr txBox="1"/>
          <p:nvPr userDrawn="1"/>
        </p:nvSpPr>
        <p:spPr bwMode="gray">
          <a:xfrm>
            <a:off x="6094412" y="6305023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5ADF10E-E5E9-4FA1-87F0-3F5E9A02609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461977" y="6305023"/>
            <a:ext cx="4457008" cy="335382"/>
          </a:xfrm>
          <a:prstGeom prst="rect">
            <a:avLst/>
          </a:prstGeom>
        </p:spPr>
        <p:txBody>
          <a:bodyPr vert="horz" lIns="265176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9AABE433-FE0D-4EE9-8516-83BB8DB47C5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476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Ins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2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1801368"/>
            <a:ext cx="11292840" cy="39462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7"/>
          </p:nvPr>
        </p:nvSpPr>
        <p:spPr bwMode="gray">
          <a:xfrm>
            <a:off x="448057" y="1801368"/>
            <a:ext cx="11292838" cy="3946273"/>
          </a:xfrm>
        </p:spPr>
        <p:txBody>
          <a:bodyPr/>
          <a:lstStyle>
            <a:lvl1pPr marL="322263" indent="-322263">
              <a:buFont typeface="+mj-lt"/>
              <a:buAutoNum type="arabicPeriod"/>
              <a:defRPr/>
            </a:lvl1pPr>
            <a:lvl2pPr marL="566738" indent="-166688">
              <a:defRPr/>
            </a:lvl2pPr>
            <a:lvl3pPr marL="749300" indent="-174625">
              <a:defRPr/>
            </a:lvl3pPr>
            <a:lvl4pPr marL="974725" indent="-165100">
              <a:defRPr/>
            </a:lvl4pPr>
            <a:lvl5pPr marL="1176338" indent="-14922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33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448056" y="1797520"/>
            <a:ext cx="1129284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37"/>
          </p:nvPr>
        </p:nvSpPr>
        <p:spPr bwMode="gray">
          <a:xfrm>
            <a:off x="448056" y="2364448"/>
            <a:ext cx="11292840" cy="3383193"/>
          </a:xfrm>
        </p:spPr>
        <p:txBody>
          <a:bodyPr/>
          <a:lstStyle>
            <a:lvl1pPr marL="174625" indent="-174625">
              <a:spcBef>
                <a:spcPts val="1000"/>
              </a:spcBef>
              <a:defRPr sz="1600"/>
            </a:lvl1pPr>
            <a:lvl2pPr marL="339725" indent="-112713">
              <a:spcBef>
                <a:spcPts val="500"/>
              </a:spcBef>
              <a:defRPr sz="1400"/>
            </a:lvl2pPr>
            <a:lvl3pPr marL="514350" indent="-114300">
              <a:spcBef>
                <a:spcPts val="200"/>
              </a:spcBef>
              <a:defRPr sz="1200"/>
            </a:lvl3pPr>
            <a:lvl4pPr marL="685800" indent="-114300">
              <a:spcBef>
                <a:spcPts val="200"/>
              </a:spcBef>
              <a:defRPr sz="1100"/>
            </a:lvl4pPr>
            <a:lvl5pPr marL="858838" indent="-11588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448055" y="1797520"/>
            <a:ext cx="548640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37"/>
          </p:nvPr>
        </p:nvSpPr>
        <p:spPr bwMode="gray">
          <a:xfrm>
            <a:off x="448055" y="2364448"/>
            <a:ext cx="5486400" cy="3383193"/>
          </a:xfrm>
        </p:spPr>
        <p:txBody>
          <a:bodyPr/>
          <a:lstStyle>
            <a:lvl1pPr marL="174625" indent="-174625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2763" indent="-112713">
              <a:spcBef>
                <a:spcPts val="200"/>
              </a:spcBef>
              <a:defRPr sz="1200"/>
            </a:lvl3pPr>
            <a:lvl4pPr marL="685800" indent="-114300">
              <a:spcBef>
                <a:spcPts val="200"/>
              </a:spcBef>
              <a:defRPr sz="1100"/>
            </a:lvl4pPr>
            <a:lvl5pPr marL="857250" indent="-114300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262957" y="1797520"/>
            <a:ext cx="5481934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46"/>
          </p:nvPr>
        </p:nvSpPr>
        <p:spPr bwMode="gray">
          <a:xfrm>
            <a:off x="6262957" y="2364448"/>
            <a:ext cx="5481934" cy="3383193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10960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8616"/>
            <a:ext cx="11290456" cy="35041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448055" y="1797520"/>
            <a:ext cx="5486400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37"/>
          </p:nvPr>
        </p:nvSpPr>
        <p:spPr bwMode="gray">
          <a:xfrm>
            <a:off x="448055" y="2364448"/>
            <a:ext cx="5486400" cy="3383193"/>
          </a:xfrm>
        </p:spPr>
        <p:txBody>
          <a:bodyPr/>
          <a:lstStyle>
            <a:lvl1pPr marL="174625" indent="-174625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2763" indent="-112713">
              <a:spcBef>
                <a:spcPts val="200"/>
              </a:spcBef>
              <a:defRPr sz="1200"/>
            </a:lvl3pPr>
            <a:lvl4pPr marL="685800" indent="-114300">
              <a:spcBef>
                <a:spcPts val="200"/>
              </a:spcBef>
              <a:defRPr sz="1100"/>
            </a:lvl4pPr>
            <a:lvl5pPr marL="857250" indent="-114300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262957" y="1797520"/>
            <a:ext cx="5481934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9"/>
          </p:nvPr>
        </p:nvSpPr>
        <p:spPr bwMode="gray">
          <a:xfrm>
            <a:off x="6262957" y="3915475"/>
            <a:ext cx="5481934" cy="52241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46"/>
          </p:nvPr>
        </p:nvSpPr>
        <p:spPr bwMode="gray">
          <a:xfrm>
            <a:off x="6262957" y="2364448"/>
            <a:ext cx="5481934" cy="1280160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48"/>
          </p:nvPr>
        </p:nvSpPr>
        <p:spPr bwMode="gray">
          <a:xfrm>
            <a:off x="6262957" y="4473258"/>
            <a:ext cx="5481934" cy="1280160"/>
          </a:xfrm>
        </p:spPr>
        <p:txBody>
          <a:bodyPr/>
          <a:lstStyle>
            <a:lvl1pPr marL="171450" indent="-171450">
              <a:spcBef>
                <a:spcPts val="1000"/>
              </a:spcBef>
              <a:defRPr sz="1600"/>
            </a:lvl1pPr>
            <a:lvl2pPr marL="342900" indent="-114300">
              <a:spcBef>
                <a:spcPts val="500"/>
              </a:spcBef>
              <a:defRPr sz="1400"/>
            </a:lvl2pPr>
            <a:lvl3pPr marL="515938" indent="-115888">
              <a:spcBef>
                <a:spcPts val="200"/>
              </a:spcBef>
              <a:defRPr sz="1200"/>
            </a:lvl3pPr>
            <a:lvl4pPr marL="688975" indent="-117475">
              <a:spcBef>
                <a:spcPts val="200"/>
              </a:spcBef>
              <a:defRPr sz="1100"/>
            </a:lvl4pPr>
            <a:lvl5pPr marL="854075" indent="-109538"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2224"/>
            <a:ext cx="1129171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AE1A48-D47F-40B6-AB90-731EFC53B11B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1D636AED-BCFD-4AA7-A465-2E844CE46BE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357E3F69-800E-40B8-ABF7-328E4E2AECC2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11463338" y="6306979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427498B7-6294-4CA7-8825-04ECE5CAD5E6}"/>
              </a:ext>
            </a:extLst>
          </p:cNvPr>
          <p:cNvSpPr txBox="1"/>
          <p:nvPr userDrawn="1"/>
        </p:nvSpPr>
        <p:spPr bwMode="gray">
          <a:xfrm>
            <a:off x="6094412" y="6306979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1CDF24-AD3D-4C3C-B78A-3C21AD2C2C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463040" y="6306979"/>
            <a:ext cx="4548682" cy="335382"/>
          </a:xfrm>
          <a:prstGeom prst="rect">
            <a:avLst/>
          </a:prstGeom>
        </p:spPr>
        <p:txBody>
          <a:bodyPr vert="horz" lIns="265176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rgbClr val="0000C9"/>
                </a:solidFill>
              </a:rPr>
              <a:t>Business Group</a:t>
            </a:r>
            <a:r>
              <a:rPr lang="en-US" sz="800" dirty="0">
                <a:solidFill>
                  <a:srgbClr val="0000C9"/>
                </a:solidFill>
              </a:rPr>
              <a:t>  Business Subgroup</a:t>
            </a: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F45E9401-F90F-4C30-98DC-9BD683DE34D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5"/>
    </p:custDataLst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4" r:id="rId3"/>
    <p:sldLayoutId id="2147483663" r:id="rId4"/>
    <p:sldLayoutId id="2147483650" r:id="rId5"/>
    <p:sldLayoutId id="2147483677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5" Type="http://schemas.openxmlformats.org/officeDocument/2006/relationships/image" Target="../media/image17.jpg"/><Relationship Id="rId4" Type="http://schemas.openxmlformats.org/officeDocument/2006/relationships/hyperlink" Target="mailto:Steven.Bailey@Pfizer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46798" y="925646"/>
            <a:ext cx="4233866" cy="208094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Carcinogenicity Statistics  Discussion Group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46798" y="3851412"/>
            <a:ext cx="4233867" cy="90366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Steven Bailey, Pfizer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6798" y="4972139"/>
            <a:ext cx="4233867" cy="438150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June 29,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8005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Anyone interested can email </a:t>
            </a:r>
            <a:r>
              <a:rPr lang="en-US" b="1" dirty="0">
                <a:hlinkClick r:id="rId4"/>
              </a:rPr>
              <a:t>Steven.Bailey@Pfizer.com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Any knowledge/experience level with Carcinogenicity is acceptable</a:t>
            </a:r>
          </a:p>
          <a:p>
            <a:r>
              <a:rPr lang="en-US" b="1" dirty="0"/>
              <a:t>Members rotate in introducing topics for discussion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Interested in Joining? </a:t>
            </a:r>
            <a:endParaRPr lang="en-US" dirty="0"/>
          </a:p>
        </p:txBody>
      </p:sp>
      <p:pic>
        <p:nvPicPr>
          <p:cNvPr id="6" name="Picture 5" descr="A picture containing person, person, sky, outdoor&#10;&#10;Description automatically generated">
            <a:extLst>
              <a:ext uri="{FF2B5EF4-FFF2-40B4-BE49-F238E27FC236}">
                <a16:creationId xmlns:a16="http://schemas.microsoft.com/office/drawing/2014/main" id="{2D904F3F-52F1-488F-9C15-8DD0B59D8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202" y="1110358"/>
            <a:ext cx="1387850" cy="2318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0250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FA623-66FC-4954-9DC0-000DBAF38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3050-FDC8-423C-A6EF-C2797D980F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91F16A-BFC5-4671-A36F-A819EBD3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D6348-7B2F-410A-A25B-ED180B2966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0D41B13E-63F7-4FF8-B532-7E3386F6C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r>
              <a:rPr lang="en-US" b="1" dirty="0"/>
              <a:t>Presentations:</a:t>
            </a:r>
          </a:p>
          <a:p>
            <a:pPr marL="0" indent="0">
              <a:buNone/>
            </a:pPr>
            <a:r>
              <a:rPr lang="en-US" sz="2000" b="1" dirty="0"/>
              <a:t>         </a:t>
            </a:r>
            <a:r>
              <a:rPr lang="en-US" b="1" dirty="0"/>
              <a:t>Peto vs. Poly-k analysis of tumor data - Freshwater &amp; Collins </a:t>
            </a:r>
            <a:endParaRPr lang="en-US" sz="2000" b="1" dirty="0"/>
          </a:p>
          <a:p>
            <a:pPr marL="287337" lvl="1" indent="0">
              <a:buNone/>
            </a:pPr>
            <a:r>
              <a:rPr lang="en-US" sz="2000" b="1" dirty="0"/>
              <a:t>     Poly-k simulations – Wang &amp; Holder</a:t>
            </a:r>
          </a:p>
          <a:p>
            <a:pPr marL="287337" lvl="1" indent="0">
              <a:buNone/>
            </a:pPr>
            <a:endParaRPr lang="en-US" sz="2000" b="1" dirty="0"/>
          </a:p>
          <a:p>
            <a:pPr marL="287337" lvl="1" indent="0">
              <a:buNone/>
            </a:pPr>
            <a:endParaRPr lang="en-US" sz="2000" b="1" dirty="0"/>
          </a:p>
          <a:p>
            <a:r>
              <a:rPr lang="en-US" b="1" dirty="0"/>
              <a:t>Poly-k is an extension of the Cochran Armitage Trend test,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adjusting sample size to account for animals that do not survive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to end of study, and therefore have reduced exposure to test compound</a:t>
            </a:r>
          </a:p>
          <a:p>
            <a:r>
              <a:rPr lang="en-US" b="1" dirty="0"/>
              <a:t>Much interest in Poly-k analysis as possible alternative to Peto</a:t>
            </a:r>
          </a:p>
          <a:p>
            <a:r>
              <a:rPr lang="en-US" b="1" dirty="0"/>
              <a:t>Has been implemented in some of the member companies</a:t>
            </a:r>
          </a:p>
          <a:p>
            <a:pPr marL="287337" lvl="1" indent="0">
              <a:buNone/>
            </a:pPr>
            <a:r>
              <a:rPr lang="en-US" sz="2000" b="1" dirty="0"/>
              <a:t>     Has been requested at some CRO’s</a:t>
            </a:r>
          </a:p>
          <a:p>
            <a:pPr marL="457200" lvl="2" indent="0">
              <a:buNone/>
            </a:pPr>
            <a:endParaRPr lang="en-US" b="1" dirty="0"/>
          </a:p>
          <a:p>
            <a:pPr marL="457200" lvl="2"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Poly-k Analysis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1F2B7-2993-43E9-80F4-ECF9F617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165" y="265531"/>
            <a:ext cx="2600069" cy="3451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A9D0F-9FD2-4EC3-BE97-0A6C73A181E4}"/>
              </a:ext>
            </a:extLst>
          </p:cNvPr>
          <p:cNvSpPr txBox="1"/>
          <p:nvPr/>
        </p:nvSpPr>
        <p:spPr bwMode="gray">
          <a:xfrm>
            <a:off x="7197213" y="4866968"/>
            <a:ext cx="4541299" cy="1272834"/>
          </a:xfrm>
          <a:prstGeom prst="rect">
            <a:avLst/>
          </a:prstGeom>
        </p:spPr>
        <p:txBody>
          <a:bodyPr wrap="square" lIns="45720" rIns="45720" rtlCol="0">
            <a:noAutofit/>
          </a:bodyPr>
          <a:lstStyle/>
          <a:p>
            <a:pPr marL="166688" indent="-166688" algn="l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5013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pPr marL="58737" indent="0">
              <a:buNone/>
            </a:pPr>
            <a:r>
              <a:rPr lang="en-US" b="1" dirty="0"/>
              <a:t>Interesting points from discussion:</a:t>
            </a:r>
          </a:p>
          <a:p>
            <a:pPr marL="401637" indent="-342900"/>
            <a:r>
              <a:rPr lang="en-US" b="1" dirty="0"/>
              <a:t>Multiple implementations of Poly-k in the literature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b="1" dirty="0"/>
              <a:t>      Portier et al 1986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b="1" dirty="0"/>
              <a:t>      Bailer and Portier 1988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b="1" dirty="0"/>
              <a:t>      Bieler and Williams 1993</a:t>
            </a:r>
          </a:p>
          <a:p>
            <a:pPr marL="401637" indent="-342900"/>
            <a:r>
              <a:rPr lang="en-US" b="1" dirty="0"/>
              <a:t>Standard use of k=3 based on analysis of NTP historical control data (Portier et al 1986)</a:t>
            </a:r>
          </a:p>
          <a:p>
            <a:pPr marL="401637" indent="-342900"/>
            <a:r>
              <a:rPr lang="en-US" b="1" dirty="0"/>
              <a:t>Software implementation is critical</a:t>
            </a:r>
          </a:p>
          <a:p>
            <a:pPr marL="287337" lvl="1" indent="0">
              <a:buNone/>
            </a:pPr>
            <a:r>
              <a:rPr lang="en-US" b="1" dirty="0"/>
              <a:t>     At least one package hard codes study length as 104 weeks</a:t>
            </a:r>
          </a:p>
          <a:p>
            <a:pPr marL="401637" indent="-342900"/>
            <a:r>
              <a:rPr lang="en-US" b="1" dirty="0"/>
              <a:t>Exact version can pose some challenges</a:t>
            </a:r>
          </a:p>
          <a:p>
            <a:pPr marL="457200" lvl="2" indent="0">
              <a:buNone/>
            </a:pPr>
            <a:endParaRPr lang="en-US" sz="2000" b="1" dirty="0"/>
          </a:p>
          <a:p>
            <a:pPr marL="457200" lvl="2" indent="0">
              <a:buNone/>
            </a:pP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Poly-k Analysis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A9D0F-9FD2-4EC3-BE97-0A6C73A181E4}"/>
              </a:ext>
            </a:extLst>
          </p:cNvPr>
          <p:cNvSpPr txBox="1"/>
          <p:nvPr/>
        </p:nvSpPr>
        <p:spPr bwMode="gray">
          <a:xfrm>
            <a:off x="7197213" y="4866968"/>
            <a:ext cx="4541299" cy="1272834"/>
          </a:xfrm>
          <a:prstGeom prst="rect">
            <a:avLst/>
          </a:prstGeom>
        </p:spPr>
        <p:txBody>
          <a:bodyPr wrap="square" lIns="45720" rIns="45720" rtlCol="0">
            <a:noAutofit/>
          </a:bodyPr>
          <a:lstStyle/>
          <a:p>
            <a:pPr marL="166688" indent="-166688" algn="l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7863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pPr marL="58737" indent="0">
              <a:buNone/>
            </a:pPr>
            <a:r>
              <a:rPr lang="en-US" b="1" dirty="0"/>
              <a:t>Interesting points from discussion (continued):</a:t>
            </a:r>
          </a:p>
          <a:p>
            <a:pPr marL="401637" indent="-342900"/>
            <a:r>
              <a:rPr lang="en-US" b="1" dirty="0"/>
              <a:t>Advantages:</a:t>
            </a:r>
          </a:p>
          <a:p>
            <a:pPr marL="287337" lvl="1" indent="0">
              <a:buNone/>
            </a:pPr>
            <a:r>
              <a:rPr lang="en-US" sz="2000" b="1" dirty="0"/>
              <a:t>      No need for cause of death information</a:t>
            </a:r>
          </a:p>
          <a:p>
            <a:pPr marL="287337" lvl="1" indent="0">
              <a:buNone/>
            </a:pPr>
            <a:r>
              <a:rPr lang="en-US" sz="2000" b="1" dirty="0"/>
              <a:t>      No reason to stop study early due to mortality for statistical reasons</a:t>
            </a:r>
          </a:p>
          <a:p>
            <a:pPr marL="287337" lvl="1" indent="0">
              <a:buNone/>
            </a:pPr>
            <a:endParaRPr lang="en-US" sz="2000" b="1" dirty="0"/>
          </a:p>
          <a:p>
            <a:r>
              <a:rPr lang="en-US" b="1" dirty="0"/>
              <a:t>FDA has been using Poly-3 for submission reviews since 2008</a:t>
            </a:r>
          </a:p>
          <a:p>
            <a:pPr marL="58737" indent="0">
              <a:buNone/>
            </a:pPr>
            <a:r>
              <a:rPr lang="en-US" b="1" dirty="0"/>
              <a:t>        Can lead to queries if FDA Poly-3 results differ from Peto results</a:t>
            </a:r>
          </a:p>
          <a:p>
            <a:pPr marL="287337" lvl="1" indent="0">
              <a:buNone/>
            </a:pPr>
            <a:endParaRPr lang="en-US" sz="2000" b="1" dirty="0"/>
          </a:p>
          <a:p>
            <a:pPr marL="457200" lvl="2" indent="0">
              <a:buNone/>
            </a:pPr>
            <a:endParaRPr lang="en-US" sz="2000" b="1" dirty="0"/>
          </a:p>
          <a:p>
            <a:pPr marL="457200" lvl="2" indent="0">
              <a:buNone/>
            </a:pP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Poly-k Analysis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A9D0F-9FD2-4EC3-BE97-0A6C73A181E4}"/>
              </a:ext>
            </a:extLst>
          </p:cNvPr>
          <p:cNvSpPr txBox="1"/>
          <p:nvPr/>
        </p:nvSpPr>
        <p:spPr bwMode="gray">
          <a:xfrm>
            <a:off x="7197213" y="4866968"/>
            <a:ext cx="4541299" cy="1272834"/>
          </a:xfrm>
          <a:prstGeom prst="rect">
            <a:avLst/>
          </a:prstGeom>
        </p:spPr>
        <p:txBody>
          <a:bodyPr wrap="square" lIns="45720" rIns="45720" rtlCol="0">
            <a:noAutofit/>
          </a:bodyPr>
          <a:lstStyle/>
          <a:p>
            <a:pPr marL="166688" indent="-166688" algn="l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1838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Presentations:</a:t>
            </a:r>
          </a:p>
          <a:p>
            <a:pPr marL="287337" lvl="1" indent="0">
              <a:buNone/>
            </a:pPr>
            <a:r>
              <a:rPr lang="en-US" b="1" dirty="0"/>
              <a:t>     New decision rules – Lin and Rahman paper review – Li</a:t>
            </a:r>
          </a:p>
          <a:p>
            <a:pPr marL="287337" lvl="1" indent="0">
              <a:buNone/>
            </a:pPr>
            <a:r>
              <a:rPr lang="en-US" b="1" dirty="0"/>
              <a:t>     Poly-k simulations – Wang &amp; Holder </a:t>
            </a:r>
          </a:p>
          <a:p>
            <a:r>
              <a:rPr lang="en-US" b="1" dirty="0"/>
              <a:t>Standard Approach:</a:t>
            </a:r>
          </a:p>
          <a:p>
            <a:pPr lvl="1"/>
            <a:r>
              <a:rPr lang="en-US" sz="2000" b="1" dirty="0"/>
              <a:t>FDA (draft) guidance for industry:</a:t>
            </a:r>
          </a:p>
          <a:p>
            <a:pPr lvl="2">
              <a:spcBef>
                <a:spcPts val="0"/>
              </a:spcBef>
            </a:pPr>
            <a:r>
              <a:rPr lang="en-US" sz="2000" b="1" dirty="0"/>
              <a:t>Sets p-value cutoffs based on 1 vs. 2 two-year studies and common vs. rare tumors</a:t>
            </a:r>
          </a:p>
          <a:p>
            <a:pPr lvl="2">
              <a:spcBef>
                <a:spcPts val="0"/>
              </a:spcBef>
            </a:pPr>
            <a:r>
              <a:rPr lang="en-US" sz="2000" b="1" dirty="0"/>
              <a:t>Based on simulations and chosen to maintain approximately 10% Type I error rate</a:t>
            </a:r>
          </a:p>
          <a:p>
            <a:r>
              <a:rPr lang="en-US" b="1" dirty="0"/>
              <a:t>Lin and Rahman (2018) updated cutoffs based on additional research </a:t>
            </a:r>
          </a:p>
          <a:p>
            <a:pPr lvl="1">
              <a:spcBef>
                <a:spcPts val="0"/>
              </a:spcBef>
            </a:pPr>
            <a:r>
              <a:rPr lang="en-US" sz="2000" b="1" dirty="0"/>
              <a:t>Clarified use of trend tests and/or pairwise comparisons to control</a:t>
            </a:r>
          </a:p>
          <a:p>
            <a:pPr lvl="1">
              <a:spcBef>
                <a:spcPts val="0"/>
              </a:spcBef>
            </a:pPr>
            <a:r>
              <a:rPr lang="en-US" sz="2000" b="1" dirty="0"/>
              <a:t>Follow up paper by Rahman and Lin (2018) applying rules to Poly-k analysis</a:t>
            </a:r>
          </a:p>
          <a:p>
            <a:r>
              <a:rPr lang="en-US" b="1" dirty="0"/>
              <a:t>Discussion regarding other multiplicity adjustments, namely adjustment based on paper “Adjusting for Multiplicity of Statistical Tests in the Analysis of Carcinogenicity Studies”                   Heyse &amp; Rom (1988)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Multiplicity Adjustments</a:t>
            </a:r>
            <a:endParaRPr lang="en-US" dirty="0"/>
          </a:p>
        </p:txBody>
      </p:sp>
      <p:pic>
        <p:nvPicPr>
          <p:cNvPr id="2050" name="Picture 2" descr="Image result for Confused Cartoon People">
            <a:extLst>
              <a:ext uri="{FF2B5EF4-FFF2-40B4-BE49-F238E27FC236}">
                <a16:creationId xmlns:a16="http://schemas.microsoft.com/office/drawing/2014/main" id="{49E2C057-D752-4C4B-9CF1-4EA6CB7A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72" y="421839"/>
            <a:ext cx="1951724" cy="23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9393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A520B-2214-4A63-BE91-DB482ECC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786333"/>
            <a:ext cx="11292840" cy="2961308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Case 1: All groups (in a sex) terminated early</a:t>
            </a:r>
          </a:p>
          <a:p>
            <a:pPr marL="287337" lvl="1" indent="0">
              <a:buNone/>
            </a:pPr>
            <a:r>
              <a:rPr lang="en-US" sz="2000" b="1" dirty="0"/>
              <a:t>     Peto:    Discussed options for strategies to modify intervals for analysis</a:t>
            </a:r>
          </a:p>
          <a:p>
            <a:pPr marL="287337" lvl="1" indent="0">
              <a:buNone/>
            </a:pPr>
            <a:r>
              <a:rPr lang="en-US" sz="2000" b="1" dirty="0"/>
              <a:t>     Poly-k: Decision to be made regarding time for end of study</a:t>
            </a:r>
          </a:p>
          <a:p>
            <a:pPr marL="287337" lvl="1" indent="0">
              <a:buNone/>
            </a:pPr>
            <a:r>
              <a:rPr lang="en-US" sz="2000" b="1" dirty="0"/>
              <a:t>		Should be no need to terminate early for statistical reasons</a:t>
            </a:r>
          </a:p>
          <a:p>
            <a:pPr marL="287337" lvl="1" indent="0">
              <a:buNone/>
            </a:pPr>
            <a:r>
              <a:rPr lang="en-US" sz="2000" b="1" dirty="0"/>
              <a:t>		May still be terminated early for animal welfare reasons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50B62-5904-4683-96AA-F81EF8B288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04698" y="1310960"/>
            <a:ext cx="9036197" cy="128500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Presentations:</a:t>
            </a:r>
          </a:p>
          <a:p>
            <a:pPr marL="287337" lvl="1" indent="0">
              <a:buNone/>
            </a:pPr>
            <a:r>
              <a:rPr lang="en-US" sz="2000" dirty="0">
                <a:latin typeface="+mn-lt"/>
              </a:rPr>
              <a:t>   Early termination of a group in carcinogenicity studies – Saul</a:t>
            </a:r>
          </a:p>
          <a:p>
            <a:pPr marL="287337" lvl="1" indent="0">
              <a:buNone/>
            </a:pPr>
            <a:r>
              <a:rPr lang="en-US" sz="2000" dirty="0">
                <a:latin typeface="+mn-lt"/>
              </a:rPr>
              <a:t>   Why terminate a dose group early in a 2-year carci study? – Potter</a:t>
            </a:r>
          </a:p>
          <a:p>
            <a:pPr marL="287337" lvl="1" indent="0">
              <a:buNone/>
            </a:pPr>
            <a:r>
              <a:rPr lang="en-US" sz="2000" dirty="0">
                <a:latin typeface="+mn-lt"/>
              </a:rPr>
              <a:t>   Adjustment of intervals for early study termination – Bailey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4A780-7D39-44EF-ACDD-F9AC46BF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4580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Early Termination of Groups</a:t>
            </a:r>
            <a:endParaRPr lang="en-US" dirty="0"/>
          </a:p>
        </p:txBody>
      </p:sp>
      <p:pic>
        <p:nvPicPr>
          <p:cNvPr id="6" name="Picture 2" descr="Image result for Drive Off Cliff Cartoon">
            <a:extLst>
              <a:ext uri="{FF2B5EF4-FFF2-40B4-BE49-F238E27FC236}">
                <a16:creationId xmlns:a16="http://schemas.microsoft.com/office/drawing/2014/main" id="{D34D6F45-BD96-4950-9652-D9B4CC6A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5" y="228061"/>
            <a:ext cx="1876780" cy="23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A520B-2214-4A63-BE91-DB482ECC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319808"/>
            <a:ext cx="11292840" cy="2693667"/>
          </a:xfrm>
        </p:spPr>
        <p:txBody>
          <a:bodyPr/>
          <a:lstStyle/>
          <a:p>
            <a:r>
              <a:rPr lang="en-US" b="1" dirty="0"/>
              <a:t>Case 2: One dosed group terminated early due to mortality</a:t>
            </a:r>
          </a:p>
          <a:p>
            <a:pPr marL="287337" lvl="1" indent="0">
              <a:buNone/>
            </a:pPr>
            <a:r>
              <a:rPr lang="en-US" sz="2000" b="1" dirty="0"/>
              <a:t>     For Peto, options for handling animals (Saul &amp; Ashcroft-Hawley, 2020)</a:t>
            </a:r>
          </a:p>
          <a:p>
            <a:pPr lvl="4" indent="-457200">
              <a:buFont typeface="+mj-lt"/>
              <a:buAutoNum type="arabicPeriod"/>
              <a:defRPr/>
            </a:pPr>
            <a:r>
              <a:rPr lang="en-GB" sz="1800" b="1" dirty="0"/>
              <a:t>Do not include group in statistical analysis </a:t>
            </a:r>
          </a:p>
          <a:p>
            <a:pPr lvl="4" indent="-457200">
              <a:buFont typeface="+mj-lt"/>
              <a:buAutoNum type="arabicPeriod"/>
              <a:defRPr/>
            </a:pPr>
            <a:r>
              <a:rPr lang="en-GB" sz="1800" b="1" dirty="0"/>
              <a:t>Include group in the terminal sacrifice stratum</a:t>
            </a:r>
          </a:p>
          <a:p>
            <a:pPr lvl="4" indent="-457200">
              <a:buFont typeface="+mj-lt"/>
              <a:buAutoNum type="arabicPeriod"/>
              <a:defRPr/>
            </a:pPr>
            <a:r>
              <a:rPr lang="en-GB" sz="1800" b="1" dirty="0"/>
              <a:t>Treat early terminated group as natural deaths and include in incidental intervals. </a:t>
            </a:r>
          </a:p>
          <a:p>
            <a:pPr lvl="4" indent="-457200">
              <a:buFont typeface="+mj-lt"/>
              <a:buAutoNum type="arabicPeriod"/>
              <a:defRPr/>
            </a:pPr>
            <a:r>
              <a:rPr lang="en-GB" sz="1800" b="1" dirty="0"/>
              <a:t>Analyse tumours from decedents only up to the point of the early termination </a:t>
            </a:r>
          </a:p>
          <a:p>
            <a:pPr lvl="4" indent="-457200">
              <a:buFont typeface="+mj-lt"/>
              <a:buAutoNum type="arabicPeriod"/>
              <a:defRPr/>
            </a:pPr>
            <a:r>
              <a:rPr lang="en-GB" sz="1800" b="1" dirty="0"/>
              <a:t>Include all groups in a single terminal sacrifice stratum that starts at the time of the early termination </a:t>
            </a:r>
            <a:endParaRPr lang="en-US" sz="1800" b="1" dirty="0"/>
          </a:p>
          <a:p>
            <a:pPr marL="287337" lvl="1" indent="0">
              <a:spcBef>
                <a:spcPts val="1800"/>
              </a:spcBef>
              <a:buNone/>
            </a:pPr>
            <a:r>
              <a:rPr lang="en-US" sz="2000" b="1" dirty="0"/>
              <a:t>     For poly-k, would use time-on-study as if natural death</a:t>
            </a:r>
          </a:p>
          <a:p>
            <a:pPr marL="514350" lvl="2" indent="0">
              <a:buNone/>
            </a:pPr>
            <a:r>
              <a:rPr lang="en-US" sz="2000" b="1" dirty="0"/>
              <a:t>       Group would not need to be terminated early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4A780-7D39-44EF-ACDD-F9AC46BF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45805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Early Termination of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8074843" cy="4637282"/>
          </a:xfrm>
        </p:spPr>
        <p:txBody>
          <a:bodyPr/>
          <a:lstStyle/>
          <a:p>
            <a:r>
              <a:rPr lang="en-US" b="1" dirty="0"/>
              <a:t>Presentations:</a:t>
            </a:r>
          </a:p>
          <a:p>
            <a:pPr marL="287337" lvl="1" indent="0">
              <a:buNone/>
            </a:pPr>
            <a:r>
              <a:rPr lang="en-US" b="1" dirty="0"/>
              <a:t>     The FDA’s nonparametric Bayesian survival analysis of 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b="1" dirty="0"/>
              <a:t>      submission data – Li</a:t>
            </a:r>
          </a:p>
          <a:p>
            <a:pPr marL="287337" lvl="1" indent="0">
              <a:buNone/>
            </a:pPr>
            <a:endParaRPr lang="en-US" b="1" dirty="0"/>
          </a:p>
          <a:p>
            <a:pPr marL="287337" lvl="1" indent="0">
              <a:buNone/>
            </a:pPr>
            <a:r>
              <a:rPr lang="en-US" b="1" dirty="0"/>
              <a:t>Comments:</a:t>
            </a:r>
          </a:p>
          <a:p>
            <a:pPr marL="287337" lvl="1" indent="0">
              <a:buNone/>
            </a:pPr>
            <a:r>
              <a:rPr lang="en-US" b="1" dirty="0"/>
              <a:t>     Much interest, </a:t>
            </a:r>
            <a:r>
              <a:rPr lang="en-US" b="1"/>
              <a:t>would need Poly-k </a:t>
            </a:r>
            <a:r>
              <a:rPr lang="en-US" b="1" dirty="0"/>
              <a:t>analysis</a:t>
            </a:r>
          </a:p>
          <a:p>
            <a:pPr marL="287337" lvl="1" indent="0">
              <a:buNone/>
            </a:pPr>
            <a:r>
              <a:rPr lang="en-US" b="1" dirty="0"/>
              <a:t>     May be an approach to more appropriately handle rare events 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b="1" dirty="0"/>
              <a:t>     with the use of historical controls</a:t>
            </a:r>
          </a:p>
          <a:p>
            <a:pPr marL="287337" lvl="1" indent="0">
              <a:buNone/>
            </a:pPr>
            <a:r>
              <a:rPr lang="en-US" b="1" dirty="0"/>
              <a:t>     FDA has implemented Bayesian in survival. May see in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b="1" dirty="0"/>
              <a:t>     histopathology analysis in the future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Bayesian Analysis</a:t>
            </a:r>
            <a:endParaRPr lang="en-US" dirty="0"/>
          </a:p>
        </p:txBody>
      </p:sp>
      <p:pic>
        <p:nvPicPr>
          <p:cNvPr id="4098" name="Picture 2" descr="Image result for Bayes">
            <a:extLst>
              <a:ext uri="{FF2B5EF4-FFF2-40B4-BE49-F238E27FC236}">
                <a16:creationId xmlns:a16="http://schemas.microsoft.com/office/drawing/2014/main" id="{D7666B98-799D-497F-98C9-A9D1931B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67" y="642129"/>
            <a:ext cx="2428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9946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Presentations:</a:t>
            </a:r>
          </a:p>
          <a:p>
            <a:pPr marL="0" indent="0">
              <a:buNone/>
            </a:pPr>
            <a:r>
              <a:rPr lang="en-US" b="1" dirty="0"/>
              <a:t>	Evaluating the need for assessment of the carcinogenic potential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biologics – Gleason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Comments:</a:t>
            </a:r>
          </a:p>
          <a:p>
            <a:pPr>
              <a:spcBef>
                <a:spcPts val="1800"/>
              </a:spcBef>
            </a:pPr>
            <a:r>
              <a:rPr lang="en-US" b="1" dirty="0"/>
              <a:t>There is much interest in this topic in the group, but not much confidence in our ability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address it.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Interest in a presentation from a Pathologist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Regulatory professional to learn more</a:t>
            </a:r>
          </a:p>
          <a:p>
            <a:pPr>
              <a:spcBef>
                <a:spcPts val="1800"/>
              </a:spcBef>
            </a:pPr>
            <a:r>
              <a:rPr lang="en-US" b="1" dirty="0"/>
              <a:t>Currently, ICH S1B(R1)</a:t>
            </a:r>
            <a:r>
              <a:rPr lang="en-US" dirty="0"/>
              <a:t> </a:t>
            </a:r>
            <a:r>
              <a:rPr lang="en-US" i="1" dirty="0"/>
              <a:t>Addendum to the Guideline 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    Testing for Carcinogenicity of Pharmaceuticals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/>
              <a:t>    d</a:t>
            </a:r>
            <a:r>
              <a:rPr lang="en-US" b="1" dirty="0"/>
              <a:t>ocument is available for comment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Translatability of Studies</a:t>
            </a:r>
            <a:endParaRPr lang="en-US" dirty="0"/>
          </a:p>
        </p:txBody>
      </p:sp>
      <p:pic>
        <p:nvPicPr>
          <p:cNvPr id="7170" name="Picture 2" descr="Image result for rodent to human">
            <a:extLst>
              <a:ext uri="{FF2B5EF4-FFF2-40B4-BE49-F238E27FC236}">
                <a16:creationId xmlns:a16="http://schemas.microsoft.com/office/drawing/2014/main" id="{87EB710D-264F-4E89-BDB9-BAC087D5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52" y="3618242"/>
            <a:ext cx="38385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2087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98" y="903326"/>
            <a:ext cx="10818043" cy="463728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Qualifications: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	BS Applied Mathematics – Carnegie-Mellon University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	MS Statistics – Carnegie-Mellon University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dirty="0"/>
              <a:t>	Professional Statistician (</a:t>
            </a:r>
            <a:r>
              <a:rPr lang="en-US" altLang="en-US" b="1" dirty="0" err="1"/>
              <a:t>PStat</a:t>
            </a:r>
            <a:r>
              <a:rPr lang="en-US" altLang="en-US" b="1" dirty="0"/>
              <a:t>) (American Statistical Association)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Experience:</a:t>
            </a:r>
          </a:p>
          <a:p>
            <a:pPr marL="287337" lvl="1" indent="0">
              <a:spcBef>
                <a:spcPts val="1200"/>
              </a:spcBef>
              <a:buNone/>
            </a:pPr>
            <a:r>
              <a:rPr lang="en-US" sz="2000" b="1" dirty="0"/>
              <a:t>	37 years supporting drug development/drug safety at Ayerst, Wyeth, Pfizer</a:t>
            </a:r>
          </a:p>
          <a:p>
            <a:pPr marL="287337" lvl="1" indent="0">
              <a:spcBef>
                <a:spcPts val="1200"/>
              </a:spcBef>
              <a:buNone/>
            </a:pPr>
            <a:r>
              <a:rPr lang="en-US" sz="2000" b="1" dirty="0"/>
              <a:t>	Currently departmental expert in:</a:t>
            </a:r>
          </a:p>
          <a:p>
            <a:pPr marL="514350" lvl="2" indent="0">
              <a:spcBef>
                <a:spcPts val="1200"/>
              </a:spcBef>
              <a:buNone/>
            </a:pPr>
            <a:r>
              <a:rPr lang="en-US" sz="2000" b="1" dirty="0"/>
              <a:t>		Carcinogenicity</a:t>
            </a:r>
          </a:p>
          <a:p>
            <a:pPr marL="514350" lvl="2" indent="0">
              <a:spcBef>
                <a:spcPts val="1200"/>
              </a:spcBef>
              <a:buNone/>
            </a:pPr>
            <a:r>
              <a:rPr lang="en-US" sz="2000" b="1" dirty="0"/>
              <a:t>		Developmental and Reproductive Toxicology</a:t>
            </a:r>
          </a:p>
          <a:p>
            <a:pPr marL="514350" lvl="2" indent="0">
              <a:spcBef>
                <a:spcPts val="1200"/>
              </a:spcBef>
              <a:buNone/>
            </a:pPr>
            <a:r>
              <a:rPr lang="en-US" sz="2000" b="1" dirty="0"/>
              <a:t>		Juvenile animal testing </a:t>
            </a:r>
          </a:p>
          <a:p>
            <a:pPr marL="514350" lvl="2" indent="0">
              <a:spcBef>
                <a:spcPts val="1200"/>
              </a:spcBef>
              <a:buNone/>
            </a:pPr>
            <a:r>
              <a:rPr lang="en-US" sz="2000" b="1" dirty="0"/>
              <a:t>		Behavioral testing</a:t>
            </a:r>
          </a:p>
          <a:p>
            <a:pPr marL="514350" lvl="2" indent="0">
              <a:spcBef>
                <a:spcPts val="1200"/>
              </a:spcBef>
              <a:buNone/>
            </a:pPr>
            <a:r>
              <a:rPr lang="en-US" sz="2000" b="1" dirty="0"/>
              <a:t>	Have published chapters in 2 books and multiple articles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My Background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256DF-FDD3-4D8C-B386-DC2FA006E5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407" y="385742"/>
            <a:ext cx="1729105" cy="23186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01998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955909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6577344" cy="4637282"/>
          </a:xfrm>
        </p:spPr>
        <p:txBody>
          <a:bodyPr/>
          <a:lstStyle/>
          <a:p>
            <a:r>
              <a:rPr lang="en-US" b="1" dirty="0"/>
              <a:t>Nonclinical Biostatistics Leadership Forum (NBLF)</a:t>
            </a:r>
          </a:p>
          <a:p>
            <a:r>
              <a:rPr lang="en-US" b="1" dirty="0"/>
              <a:t>April 2019 meeting – Discussion on support for </a:t>
            </a:r>
          </a:p>
          <a:p>
            <a:pPr marL="0" indent="0">
              <a:buNone/>
            </a:pPr>
            <a:r>
              <a:rPr lang="en-US" b="1" dirty="0"/>
              <a:t>        Carcinogenicity Studies</a:t>
            </a:r>
          </a:p>
          <a:p>
            <a:r>
              <a:rPr lang="en-US" b="1" dirty="0"/>
              <a:t>Interest in starting an informal group to discuss</a:t>
            </a:r>
          </a:p>
          <a:p>
            <a:pPr marL="0" indent="0">
              <a:buNone/>
            </a:pPr>
            <a:r>
              <a:rPr lang="en-US" b="1" dirty="0"/>
              <a:t>        issues</a:t>
            </a:r>
          </a:p>
          <a:p>
            <a:r>
              <a:rPr lang="en-US" b="1" dirty="0"/>
              <a:t>June 7, 2019 first meeting</a:t>
            </a:r>
          </a:p>
          <a:p>
            <a:r>
              <a:rPr lang="en-US" b="1" dirty="0"/>
              <a:t>13 people from 7 companies invited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History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58BF2-CB43-48C3-85E8-F37BC8338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399" y="1671530"/>
            <a:ext cx="4437497" cy="3321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9286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r>
              <a:rPr lang="en-US" b="1" dirty="0"/>
              <a:t>Meet once every two months for 90 minutes</a:t>
            </a:r>
          </a:p>
          <a:p>
            <a:r>
              <a:rPr lang="en-US" b="1" dirty="0"/>
              <a:t>Time chosen to allow US and Europe based colleagues to attend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1-2 topics discussed per meeting</a:t>
            </a:r>
          </a:p>
          <a:p>
            <a:r>
              <a:rPr lang="en-US" b="1" dirty="0"/>
              <a:t>20 Statisticians from 13 companies (2 CROs and 1 consulting firm)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Current Status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19B3370-DEAB-4EB7-9163-0F0688C37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436" y="2084199"/>
            <a:ext cx="6237952" cy="2289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384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80" y="1110360"/>
            <a:ext cx="11292840" cy="463728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Introductory Overview – Dan Holder (Merck)                     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Early termination of a group in carcinogenicity studies – Jim Saul (Covance)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/>
              <a:t>                   Alternate ways to present results, rather than providing p-values 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   each comparison – Helena </a:t>
            </a:r>
            <a:r>
              <a:rPr lang="en-US" b="1" dirty="0" err="1"/>
              <a:t>Geys</a:t>
            </a:r>
            <a:r>
              <a:rPr lang="en-US" b="1" dirty="0"/>
              <a:t> (J&amp;J)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Analysis of studies with multiple untreated control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groups – Steve Denham (Charles River)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Topics </a:t>
            </a:r>
            <a:endParaRPr lang="en-US" dirty="0"/>
          </a:p>
        </p:txBody>
      </p:sp>
      <p:pic>
        <p:nvPicPr>
          <p:cNvPr id="4" name="Picture 2" descr="Dan Holder">
            <a:extLst>
              <a:ext uri="{FF2B5EF4-FFF2-40B4-BE49-F238E27FC236}">
                <a16:creationId xmlns:a16="http://schemas.microsoft.com/office/drawing/2014/main" id="{D4529461-ACE8-4207-BB6B-89B8C12A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110360"/>
            <a:ext cx="1327467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elena Geys">
            <a:extLst>
              <a:ext uri="{FF2B5EF4-FFF2-40B4-BE49-F238E27FC236}">
                <a16:creationId xmlns:a16="http://schemas.microsoft.com/office/drawing/2014/main" id="{E64D24AD-23DB-48DD-9A82-0D8C3105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" y="3429000"/>
            <a:ext cx="1074687" cy="107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eve Denham">
            <a:extLst>
              <a:ext uri="{FF2B5EF4-FFF2-40B4-BE49-F238E27FC236}">
                <a16:creationId xmlns:a16="http://schemas.microsoft.com/office/drawing/2014/main" id="{F7D7B125-B43A-4491-B7CB-C8B419552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46" y="4816084"/>
            <a:ext cx="1327467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8528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80" y="1110360"/>
            <a:ext cx="11292840" cy="463728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Peto vs. Poly-k analysis of tumor data - Les Freshwater 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Roger Collins (</a:t>
            </a:r>
            <a:r>
              <a:rPr lang="en-US" b="1" dirty="0" err="1"/>
              <a:t>BioStat</a:t>
            </a:r>
            <a:r>
              <a:rPr lang="en-US" b="1" dirty="0"/>
              <a:t> Consultants)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Poly-k simulations – Nana Wang &amp; Dan Holder (Merck)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Use and misuse of palpation information – Steve Bailey (Pfizer)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New decision rules – Lin and Rahman paper review – Dingzhou Li (Pfizer)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Topics </a:t>
            </a:r>
            <a:endParaRPr lang="en-US" dirty="0"/>
          </a:p>
        </p:txBody>
      </p:sp>
      <p:pic>
        <p:nvPicPr>
          <p:cNvPr id="10" name="Picture 10" descr="Les Freshwater">
            <a:extLst>
              <a:ext uri="{FF2B5EF4-FFF2-40B4-BE49-F238E27FC236}">
                <a16:creationId xmlns:a16="http://schemas.microsoft.com/office/drawing/2014/main" id="{F26E8ECC-944E-4767-9460-F907E6EC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58" y="139461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ana Wang">
            <a:extLst>
              <a:ext uri="{FF2B5EF4-FFF2-40B4-BE49-F238E27FC236}">
                <a16:creationId xmlns:a16="http://schemas.microsoft.com/office/drawing/2014/main" id="{18695976-C92A-4D37-9F48-E8C4F9F72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6" t="3057" r="31931" b="45940"/>
          <a:stretch/>
        </p:blipFill>
        <p:spPr bwMode="auto">
          <a:xfrm>
            <a:off x="7398941" y="2325358"/>
            <a:ext cx="1106905" cy="13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ingzhou (Dean) Li">
            <a:extLst>
              <a:ext uri="{FF2B5EF4-FFF2-40B4-BE49-F238E27FC236}">
                <a16:creationId xmlns:a16="http://schemas.microsoft.com/office/drawing/2014/main" id="{55EC63C7-B350-4664-A285-D587CF51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6" y="4447866"/>
            <a:ext cx="1351994" cy="13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4514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80" y="1110360"/>
            <a:ext cx="11292840" cy="463728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Evaluating the need for assessment of the carcinogenic potential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         biologics – Carol Gleason (BMS)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FDA’s nonparametric Bayesian survival analysis of submission data – Dingzhou Li (Pfizer)</a:t>
            </a:r>
          </a:p>
          <a:p>
            <a:pPr marL="0" indent="0">
              <a:buNone/>
            </a:pPr>
            <a:r>
              <a:rPr lang="en-US" b="1" dirty="0"/>
              <a:t>Why terminate a dose group early in a 2-year carci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study? – David Potter (Pfizer)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Adjustment of intervals for early study termination – Steve Bailey (Pfizer)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Topics </a:t>
            </a:r>
            <a:endParaRPr lang="en-US" dirty="0"/>
          </a:p>
        </p:txBody>
      </p:sp>
      <p:pic>
        <p:nvPicPr>
          <p:cNvPr id="7" name="Picture 4" descr="Carol Gleason">
            <a:extLst>
              <a:ext uri="{FF2B5EF4-FFF2-40B4-BE49-F238E27FC236}">
                <a16:creationId xmlns:a16="http://schemas.microsoft.com/office/drawing/2014/main" id="{4874B1F3-9186-46E5-BCFD-40FBEE7F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" y="1500734"/>
            <a:ext cx="1302852" cy="130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57F664-684A-4C15-85FF-0C55BB96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60" y="3743600"/>
            <a:ext cx="1298964" cy="14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749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80" y="1110360"/>
            <a:ext cx="11292840" cy="463728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July meeting: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Paper review - Exact statistical tests on comparing tumor incidence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trend in Transgenic mouse carcinogenicity studies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(Shu et al, 2017)  - Andrew </a:t>
            </a:r>
            <a:r>
              <a:rPr lang="en-US" b="1" dirty="0" err="1"/>
              <a:t>Gehman</a:t>
            </a:r>
            <a:r>
              <a:rPr lang="en-US" b="1" dirty="0"/>
              <a:t> (GSK)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Topics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BC032-F51E-423B-B75C-0228E6C58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076" y="2185144"/>
            <a:ext cx="2307148" cy="2307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349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110360"/>
            <a:ext cx="11292840" cy="4637282"/>
          </a:xfrm>
        </p:spPr>
        <p:txBody>
          <a:bodyPr/>
          <a:lstStyle/>
          <a:p>
            <a:r>
              <a:rPr lang="en-US" b="1" dirty="0"/>
              <a:t>Translatability of studies</a:t>
            </a:r>
          </a:p>
          <a:p>
            <a:r>
              <a:rPr lang="en-US" b="1" dirty="0"/>
              <a:t>Multiple comparison approaches</a:t>
            </a:r>
          </a:p>
          <a:p>
            <a:r>
              <a:rPr lang="en-US" b="1" dirty="0"/>
              <a:t>Incorporating historical control data </a:t>
            </a:r>
          </a:p>
          <a:p>
            <a:r>
              <a:rPr lang="en-US" b="1" dirty="0"/>
              <a:t>Approaches to handle rare tumors</a:t>
            </a:r>
          </a:p>
          <a:p>
            <a:r>
              <a:rPr lang="en-US" b="1" dirty="0"/>
              <a:t>How findings are reported and effect on drug labels</a:t>
            </a:r>
          </a:p>
          <a:p>
            <a:r>
              <a:rPr lang="en-US" b="1" dirty="0"/>
              <a:t>Interactions with CROs and managing the process</a:t>
            </a:r>
          </a:p>
          <a:p>
            <a:r>
              <a:rPr lang="en-US" b="1" dirty="0"/>
              <a:t>Correct handing of tumor combinations</a:t>
            </a:r>
          </a:p>
          <a:p>
            <a:r>
              <a:rPr lang="en-US" b="1" dirty="0"/>
              <a:t>Study design, sample size and power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98" y="482224"/>
            <a:ext cx="11291714" cy="6281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Potential Future Topics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25593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rIns="45720" rtlCol="0">
        <a:noAutofit/>
      </a:bodyPr>
      <a:lstStyle>
        <a:defPPr marL="166688" indent="-166688" algn="l">
          <a:lnSpc>
            <a:spcPct val="90000"/>
          </a:lnSpc>
          <a:spcBef>
            <a:spcPts val="1000"/>
          </a:spcBef>
          <a:buSzPct val="100000"/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er PowerPoint Template _Logo_Confidential_16x9_011321_1027am.pptx" id="{C928AA94-EE90-4F7C-AEA2-055188919DB9}" vid="{74406340-7615-4EB5-BF86-425936C94FEB}"/>
    </a:ext>
  </a:extLst>
</a:theme>
</file>

<file path=ppt/theme/theme2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76ED1C-E6F3-40D1-BE96-FAED2CED32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504AC-1C05-43F0-B425-F2672ED43329}"/>
</file>

<file path=customXml/itemProps3.xml><?xml version="1.0" encoding="utf-8"?>
<ds:datastoreItem xmlns:ds="http://schemas.openxmlformats.org/officeDocument/2006/customXml" ds:itemID="{4540899A-4494-480B-B94A-FE63FEDCC0DE}">
  <ds:schemaRefs>
    <ds:schemaRef ds:uri="http://www.w3.org/XML/1998/namespace"/>
    <ds:schemaRef ds:uri="http://schemas.microsoft.com/office/infopath/2007/PartnerControls"/>
    <ds:schemaRef ds:uri="7b05698c-6e3f-4afb-ba8e-a8b3f2d4566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Pfizer_PowerPoint_Template</Template>
  <TotalTime>13494</TotalTime>
  <Words>1190</Words>
  <Application>Microsoft Office PowerPoint</Application>
  <PresentationFormat>Custom</PresentationFormat>
  <Paragraphs>202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Arial Narrow</vt:lpstr>
      <vt:lpstr>Office Theme</vt:lpstr>
      <vt:lpstr>Carcinogenicity Statistics  Discussion Group </vt:lpstr>
      <vt:lpstr>My Background</vt:lpstr>
      <vt:lpstr>History</vt:lpstr>
      <vt:lpstr>Current Status</vt:lpstr>
      <vt:lpstr>Topics </vt:lpstr>
      <vt:lpstr>Topics </vt:lpstr>
      <vt:lpstr>Topics </vt:lpstr>
      <vt:lpstr>Topics </vt:lpstr>
      <vt:lpstr>Potential Future Topics</vt:lpstr>
      <vt:lpstr>Interested in Joining? </vt:lpstr>
      <vt:lpstr>PowerPoint Presentation</vt:lpstr>
      <vt:lpstr>Poly-k Analysis</vt:lpstr>
      <vt:lpstr>Poly-k Analysis</vt:lpstr>
      <vt:lpstr>Poly-k Analysis</vt:lpstr>
      <vt:lpstr>Multiplicity Adjustments</vt:lpstr>
      <vt:lpstr>Early Termination of Groups</vt:lpstr>
      <vt:lpstr>Early Termination of Groups</vt:lpstr>
      <vt:lpstr>Bayesian Analysis</vt:lpstr>
      <vt:lpstr>Translatability of Studies</vt:lpstr>
      <vt:lpstr>Thank You</vt:lpstr>
    </vt:vector>
  </TitlesOfParts>
  <Company>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v365</dc:subject>
  <dc:creator>Bailey, Steven A</dc:creator>
  <dc:description>P113901_Pfizer PowerPoint Template _Logo_Confidential_16x9</dc:description>
  <cp:lastModifiedBy>Bailey, Steven A</cp:lastModifiedBy>
  <cp:revision>8</cp:revision>
  <cp:lastPrinted>2021-06-24T19:54:22Z</cp:lastPrinted>
  <dcterms:created xsi:type="dcterms:W3CDTF">2021-01-14T01:34:51Z</dcterms:created>
  <dcterms:modified xsi:type="dcterms:W3CDTF">2021-06-29T15:08:14Z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0x010100FE75E9266EDB6945AAE4FDCF515F0563</vt:lpwstr>
  </property>
</Properties>
</file>