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sldIdLst>
    <p:sldId id="477" r:id="rId6"/>
    <p:sldId id="6379" r:id="rId7"/>
    <p:sldId id="6403" r:id="rId8"/>
    <p:sldId id="6397" r:id="rId9"/>
    <p:sldId id="6380" r:id="rId10"/>
    <p:sldId id="6411" r:id="rId11"/>
    <p:sldId id="6413" r:id="rId12"/>
    <p:sldId id="6414" r:id="rId13"/>
    <p:sldId id="6412" r:id="rId14"/>
    <p:sldId id="6400" r:id="rId15"/>
    <p:sldId id="6410" r:id="rId16"/>
    <p:sldId id="6416" r:id="rId17"/>
    <p:sldId id="6420" r:id="rId18"/>
    <p:sldId id="6396" r:id="rId19"/>
    <p:sldId id="6419" r:id="rId20"/>
    <p:sldId id="640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right, David" initials="WD" lastIdx="18" clrIdx="0">
    <p:extLst>
      <p:ext uri="{19B8F6BF-5375-455C-9EA6-DF929625EA0E}">
        <p15:presenceInfo xmlns:p15="http://schemas.microsoft.com/office/powerpoint/2012/main" userId="S::knxc941@astrazeneca.net::d70d9ce2-dc36-4ce5-af20-6ece7b2de6eb" providerId="AD"/>
      </p:ext>
    </p:extLst>
  </p:cmAuthor>
  <p:cmAuthor id="2" name="Quarg, Peter" initials="QP" lastIdx="9" clrIdx="1">
    <p:extLst>
      <p:ext uri="{19B8F6BF-5375-455C-9EA6-DF929625EA0E}">
        <p15:presenceInfo xmlns:p15="http://schemas.microsoft.com/office/powerpoint/2012/main" userId="S-1-5-21-329068152-854245398-839522115-129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D34E3-8C7C-4F20-9030-A3342B67A0BF}" v="104" dt="2021-04-27T12:08:24.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autoAdjust="0"/>
  </p:normalViewPr>
  <p:slideViewPr>
    <p:cSldViewPr snapToGrid="0">
      <p:cViewPr varScale="1">
        <p:scale>
          <a:sx n="89" d="100"/>
          <a:sy n="89" d="100"/>
        </p:scale>
        <p:origin x="876" y="68"/>
      </p:cViewPr>
      <p:guideLst/>
    </p:cSldViewPr>
  </p:slideViewPr>
  <p:outlineViewPr>
    <p:cViewPr>
      <p:scale>
        <a:sx n="33" d="100"/>
        <a:sy n="33" d="100"/>
      </p:scale>
      <p:origin x="0" y="-960"/>
    </p:cViewPr>
  </p:outlineViewPr>
  <p:notesTextViewPr>
    <p:cViewPr>
      <p:scale>
        <a:sx n="1" d="1"/>
        <a:sy n="1" d="1"/>
      </p:scale>
      <p:origin x="0" y="0"/>
    </p:cViewPr>
  </p:notesTextViewPr>
  <p:notesViewPr>
    <p:cSldViewPr snapToGrid="0">
      <p:cViewPr varScale="1">
        <p:scale>
          <a:sx n="84" d="100"/>
          <a:sy n="84" d="100"/>
        </p:scale>
        <p:origin x="326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24" Type="http://schemas.openxmlformats.org/officeDocument/2006/relationships/presProps" Target="presProps.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David" userId="d70d9ce2-dc36-4ce5-af20-6ece7b2de6eb" providerId="ADAL" clId="{1C8D34E3-8C7C-4F20-9030-A3342B67A0BF}"/>
    <pc:docChg chg="undo custSel addSld delSld modSld sldOrd delMainMaster">
      <pc:chgData name="Wright, David" userId="d70d9ce2-dc36-4ce5-af20-6ece7b2de6eb" providerId="ADAL" clId="{1C8D34E3-8C7C-4F20-9030-A3342B67A0BF}" dt="2021-04-27T12:28:27.426" v="16580" actId="20577"/>
      <pc:docMkLst>
        <pc:docMk/>
      </pc:docMkLst>
      <pc:sldChg chg="addSp delSp modSp mod">
        <pc:chgData name="Wright, David" userId="d70d9ce2-dc36-4ce5-af20-6ece7b2de6eb" providerId="ADAL" clId="{1C8D34E3-8C7C-4F20-9030-A3342B67A0BF}" dt="2021-04-27T06:51:52.153" v="10149"/>
        <pc:sldMkLst>
          <pc:docMk/>
          <pc:sldMk cId="513971559" sldId="477"/>
        </pc:sldMkLst>
        <pc:spChg chg="mod">
          <ac:chgData name="Wright, David" userId="d70d9ce2-dc36-4ce5-af20-6ece7b2de6eb" providerId="ADAL" clId="{1C8D34E3-8C7C-4F20-9030-A3342B67A0BF}" dt="2021-04-21T07:25:32.122" v="2" actId="1076"/>
          <ac:spMkLst>
            <pc:docMk/>
            <pc:sldMk cId="513971559" sldId="477"/>
            <ac:spMk id="2" creationId="{00000000-0000-0000-0000-000000000000}"/>
          </ac:spMkLst>
        </pc:spChg>
        <pc:spChg chg="add del mod">
          <ac:chgData name="Wright, David" userId="d70d9ce2-dc36-4ce5-af20-6ece7b2de6eb" providerId="ADAL" clId="{1C8D34E3-8C7C-4F20-9030-A3342B67A0BF}" dt="2021-04-27T06:51:52.053" v="10104"/>
          <ac:spMkLst>
            <pc:docMk/>
            <pc:sldMk cId="513971559" sldId="477"/>
            <ac:spMk id="3" creationId="{3AB3698F-712E-4F37-9D53-6D6008E7E246}"/>
          </ac:spMkLst>
        </pc:spChg>
        <pc:spChg chg="add del mod">
          <ac:chgData name="Wright, David" userId="d70d9ce2-dc36-4ce5-af20-6ece7b2de6eb" providerId="ADAL" clId="{1C8D34E3-8C7C-4F20-9030-A3342B67A0BF}" dt="2021-04-27T06:51:52.068" v="10109"/>
          <ac:spMkLst>
            <pc:docMk/>
            <pc:sldMk cId="513971559" sldId="477"/>
            <ac:spMk id="4" creationId="{AF247393-930F-4E4E-A94B-F2DBA2F68DE6}"/>
          </ac:spMkLst>
        </pc:spChg>
        <pc:spChg chg="add del mod">
          <ac:chgData name="Wright, David" userId="d70d9ce2-dc36-4ce5-af20-6ece7b2de6eb" providerId="ADAL" clId="{1C8D34E3-8C7C-4F20-9030-A3342B67A0BF}" dt="2021-04-27T06:51:52.084" v="10114"/>
          <ac:spMkLst>
            <pc:docMk/>
            <pc:sldMk cId="513971559" sldId="477"/>
            <ac:spMk id="5" creationId="{DAC24D6E-7BC8-4464-926C-DF0C0C88D2AE}"/>
          </ac:spMkLst>
        </pc:spChg>
        <pc:spChg chg="mod">
          <ac:chgData name="Wright, David" userId="d70d9ce2-dc36-4ce5-af20-6ece7b2de6eb" providerId="ADAL" clId="{1C8D34E3-8C7C-4F20-9030-A3342B67A0BF}" dt="2021-04-21T07:26:03.462" v="47" actId="255"/>
          <ac:spMkLst>
            <pc:docMk/>
            <pc:sldMk cId="513971559" sldId="477"/>
            <ac:spMk id="6" creationId="{E6BFEC48-7BD4-4C07-86E7-972FD2E35DEF}"/>
          </ac:spMkLst>
        </pc:spChg>
        <pc:spChg chg="add del mod">
          <ac:chgData name="Wright, David" userId="d70d9ce2-dc36-4ce5-af20-6ece7b2de6eb" providerId="ADAL" clId="{1C8D34E3-8C7C-4F20-9030-A3342B67A0BF}" dt="2021-04-27T06:51:52.084" v="10119"/>
          <ac:spMkLst>
            <pc:docMk/>
            <pc:sldMk cId="513971559" sldId="477"/>
            <ac:spMk id="7" creationId="{A8089E40-8A34-4A52-BE9F-5BAE0896E241}"/>
          </ac:spMkLst>
        </pc:spChg>
        <pc:spChg chg="add del mod">
          <ac:chgData name="Wright, David" userId="d70d9ce2-dc36-4ce5-af20-6ece7b2de6eb" providerId="ADAL" clId="{1C8D34E3-8C7C-4F20-9030-A3342B67A0BF}" dt="2021-04-27T06:51:52.106" v="10124"/>
          <ac:spMkLst>
            <pc:docMk/>
            <pc:sldMk cId="513971559" sldId="477"/>
            <ac:spMk id="8" creationId="{E37AFA2C-8ECB-45C2-96CB-6ED13FD7CBE2}"/>
          </ac:spMkLst>
        </pc:spChg>
        <pc:spChg chg="add del mod">
          <ac:chgData name="Wright, David" userId="d70d9ce2-dc36-4ce5-af20-6ece7b2de6eb" providerId="ADAL" clId="{1C8D34E3-8C7C-4F20-9030-A3342B67A0BF}" dt="2021-04-27T06:51:52.106" v="10129"/>
          <ac:spMkLst>
            <pc:docMk/>
            <pc:sldMk cId="513971559" sldId="477"/>
            <ac:spMk id="9" creationId="{0CF20922-C2C0-4BA8-83D6-0E598E6A63D9}"/>
          </ac:spMkLst>
        </pc:spChg>
        <pc:spChg chg="add del mod">
          <ac:chgData name="Wright, David" userId="d70d9ce2-dc36-4ce5-af20-6ece7b2de6eb" providerId="ADAL" clId="{1C8D34E3-8C7C-4F20-9030-A3342B67A0BF}" dt="2021-04-27T06:51:52.122" v="10134"/>
          <ac:spMkLst>
            <pc:docMk/>
            <pc:sldMk cId="513971559" sldId="477"/>
            <ac:spMk id="10" creationId="{F0DF85A5-44AC-4B6A-984C-827F19956001}"/>
          </ac:spMkLst>
        </pc:spChg>
        <pc:spChg chg="add del mod">
          <ac:chgData name="Wright, David" userId="d70d9ce2-dc36-4ce5-af20-6ece7b2de6eb" providerId="ADAL" clId="{1C8D34E3-8C7C-4F20-9030-A3342B67A0BF}" dt="2021-04-27T06:51:52.122" v="10139"/>
          <ac:spMkLst>
            <pc:docMk/>
            <pc:sldMk cId="513971559" sldId="477"/>
            <ac:spMk id="11" creationId="{B5F185CC-78F8-4132-A681-6F59295C5CE2}"/>
          </ac:spMkLst>
        </pc:spChg>
        <pc:spChg chg="add del mod">
          <ac:chgData name="Wright, David" userId="d70d9ce2-dc36-4ce5-af20-6ece7b2de6eb" providerId="ADAL" clId="{1C8D34E3-8C7C-4F20-9030-A3342B67A0BF}" dt="2021-04-27T06:51:52.137" v="10144"/>
          <ac:spMkLst>
            <pc:docMk/>
            <pc:sldMk cId="513971559" sldId="477"/>
            <ac:spMk id="12" creationId="{45A05A95-F687-4F08-9805-01733A429CAC}"/>
          </ac:spMkLst>
        </pc:spChg>
        <pc:spChg chg="add del mod">
          <ac:chgData name="Wright, David" userId="d70d9ce2-dc36-4ce5-af20-6ece7b2de6eb" providerId="ADAL" clId="{1C8D34E3-8C7C-4F20-9030-A3342B67A0BF}" dt="2021-04-27T06:51:52.153" v="10149"/>
          <ac:spMkLst>
            <pc:docMk/>
            <pc:sldMk cId="513971559" sldId="477"/>
            <ac:spMk id="13" creationId="{BD2F75DD-6B15-4F60-8418-B0BE82A592F7}"/>
          </ac:spMkLst>
        </pc:spChg>
      </pc:sldChg>
      <pc:sldChg chg="del">
        <pc:chgData name="Wright, David" userId="d70d9ce2-dc36-4ce5-af20-6ece7b2de6eb" providerId="ADAL" clId="{1C8D34E3-8C7C-4F20-9030-A3342B67A0BF}" dt="2021-04-26T07:04:46.421" v="1537" actId="47"/>
        <pc:sldMkLst>
          <pc:docMk/>
          <pc:sldMk cId="1805551413" sldId="531"/>
        </pc:sldMkLst>
      </pc:sldChg>
      <pc:sldChg chg="modSp mod">
        <pc:chgData name="Wright, David" userId="d70d9ce2-dc36-4ce5-af20-6ece7b2de6eb" providerId="ADAL" clId="{1C8D34E3-8C7C-4F20-9030-A3342B67A0BF}" dt="2021-04-26T08:04:42.666" v="5557" actId="20577"/>
        <pc:sldMkLst>
          <pc:docMk/>
          <pc:sldMk cId="296609510" sldId="6379"/>
        </pc:sldMkLst>
        <pc:spChg chg="mod">
          <ac:chgData name="Wright, David" userId="d70d9ce2-dc36-4ce5-af20-6ece7b2de6eb" providerId="ADAL" clId="{1C8D34E3-8C7C-4F20-9030-A3342B67A0BF}" dt="2021-04-26T06:44:00.782" v="417" actId="20577"/>
          <ac:spMkLst>
            <pc:docMk/>
            <pc:sldMk cId="296609510" sldId="6379"/>
            <ac:spMk id="2" creationId="{A60DA940-32A8-4E43-8CCD-FCAF9BC044E4}"/>
          </ac:spMkLst>
        </pc:spChg>
        <pc:spChg chg="mod">
          <ac:chgData name="Wright, David" userId="d70d9ce2-dc36-4ce5-af20-6ece7b2de6eb" providerId="ADAL" clId="{1C8D34E3-8C7C-4F20-9030-A3342B67A0BF}" dt="2021-04-26T08:04:42.666" v="5557" actId="20577"/>
          <ac:spMkLst>
            <pc:docMk/>
            <pc:sldMk cId="296609510" sldId="6379"/>
            <ac:spMk id="4" creationId="{E11409B2-26A5-4285-82A9-7AD2FE29510C}"/>
          </ac:spMkLst>
        </pc:spChg>
      </pc:sldChg>
      <pc:sldChg chg="modSp mod">
        <pc:chgData name="Wright, David" userId="d70d9ce2-dc36-4ce5-af20-6ece7b2de6eb" providerId="ADAL" clId="{1C8D34E3-8C7C-4F20-9030-A3342B67A0BF}" dt="2021-04-27T07:41:37.056" v="13037" actId="27636"/>
        <pc:sldMkLst>
          <pc:docMk/>
          <pc:sldMk cId="2665845955" sldId="6380"/>
        </pc:sldMkLst>
        <pc:spChg chg="mod">
          <ac:chgData name="Wright, David" userId="d70d9ce2-dc36-4ce5-af20-6ece7b2de6eb" providerId="ADAL" clId="{1C8D34E3-8C7C-4F20-9030-A3342B67A0BF}" dt="2021-04-26T07:01:20.795" v="1322" actId="255"/>
          <ac:spMkLst>
            <pc:docMk/>
            <pc:sldMk cId="2665845955" sldId="6380"/>
            <ac:spMk id="2" creationId="{A60DA940-32A8-4E43-8CCD-FCAF9BC044E4}"/>
          </ac:spMkLst>
        </pc:spChg>
        <pc:spChg chg="mod">
          <ac:chgData name="Wright, David" userId="d70d9ce2-dc36-4ce5-af20-6ece7b2de6eb" providerId="ADAL" clId="{1C8D34E3-8C7C-4F20-9030-A3342B67A0BF}" dt="2021-04-27T07:41:37.056" v="13037" actId="27636"/>
          <ac:spMkLst>
            <pc:docMk/>
            <pc:sldMk cId="2665845955" sldId="6380"/>
            <ac:spMk id="4" creationId="{E11409B2-26A5-4285-82A9-7AD2FE29510C}"/>
          </ac:spMkLst>
        </pc:spChg>
      </pc:sldChg>
      <pc:sldChg chg="del">
        <pc:chgData name="Wright, David" userId="d70d9ce2-dc36-4ce5-af20-6ece7b2de6eb" providerId="ADAL" clId="{1C8D34E3-8C7C-4F20-9030-A3342B67A0BF}" dt="2021-04-26T07:04:48.415" v="1539" actId="47"/>
        <pc:sldMkLst>
          <pc:docMk/>
          <pc:sldMk cId="152043640" sldId="6394"/>
        </pc:sldMkLst>
      </pc:sldChg>
      <pc:sldChg chg="del">
        <pc:chgData name="Wright, David" userId="d70d9ce2-dc36-4ce5-af20-6ece7b2de6eb" providerId="ADAL" clId="{1C8D34E3-8C7C-4F20-9030-A3342B67A0BF}" dt="2021-04-26T07:04:48.985" v="1540" actId="47"/>
        <pc:sldMkLst>
          <pc:docMk/>
          <pc:sldMk cId="3918273686" sldId="6395"/>
        </pc:sldMkLst>
      </pc:sldChg>
      <pc:sldChg chg="modSp mod">
        <pc:chgData name="Wright, David" userId="d70d9ce2-dc36-4ce5-af20-6ece7b2de6eb" providerId="ADAL" clId="{1C8D34E3-8C7C-4F20-9030-A3342B67A0BF}" dt="2021-04-27T07:31:23.320" v="12751" actId="27636"/>
        <pc:sldMkLst>
          <pc:docMk/>
          <pc:sldMk cId="2278270245" sldId="6396"/>
        </pc:sldMkLst>
        <pc:spChg chg="mod">
          <ac:chgData name="Wright, David" userId="d70d9ce2-dc36-4ce5-af20-6ece7b2de6eb" providerId="ADAL" clId="{1C8D34E3-8C7C-4F20-9030-A3342B67A0BF}" dt="2021-04-27T06:54:53.063" v="10184" actId="20577"/>
          <ac:spMkLst>
            <pc:docMk/>
            <pc:sldMk cId="2278270245" sldId="6396"/>
            <ac:spMk id="2" creationId="{A60DA940-32A8-4E43-8CCD-FCAF9BC044E4}"/>
          </ac:spMkLst>
        </pc:spChg>
        <pc:spChg chg="mod">
          <ac:chgData name="Wright, David" userId="d70d9ce2-dc36-4ce5-af20-6ece7b2de6eb" providerId="ADAL" clId="{1C8D34E3-8C7C-4F20-9030-A3342B67A0BF}" dt="2021-04-27T07:31:23.320" v="12751" actId="27636"/>
          <ac:spMkLst>
            <pc:docMk/>
            <pc:sldMk cId="2278270245" sldId="6396"/>
            <ac:spMk id="4" creationId="{E11409B2-26A5-4285-82A9-7AD2FE29510C}"/>
          </ac:spMkLst>
        </pc:spChg>
      </pc:sldChg>
      <pc:sldChg chg="modSp mod">
        <pc:chgData name="Wright, David" userId="d70d9ce2-dc36-4ce5-af20-6ece7b2de6eb" providerId="ADAL" clId="{1C8D34E3-8C7C-4F20-9030-A3342B67A0BF}" dt="2021-04-27T12:26:53.003" v="16553" actId="20577"/>
        <pc:sldMkLst>
          <pc:docMk/>
          <pc:sldMk cId="2380791623" sldId="6397"/>
        </pc:sldMkLst>
        <pc:spChg chg="mod">
          <ac:chgData name="Wright, David" userId="d70d9ce2-dc36-4ce5-af20-6ece7b2de6eb" providerId="ADAL" clId="{1C8D34E3-8C7C-4F20-9030-A3342B67A0BF}" dt="2021-04-27T07:33:36.651" v="12759" actId="947"/>
          <ac:spMkLst>
            <pc:docMk/>
            <pc:sldMk cId="2380791623" sldId="6397"/>
            <ac:spMk id="2" creationId="{A60DA940-32A8-4E43-8CCD-FCAF9BC044E4}"/>
          </ac:spMkLst>
        </pc:spChg>
        <pc:spChg chg="mod">
          <ac:chgData name="Wright, David" userId="d70d9ce2-dc36-4ce5-af20-6ece7b2de6eb" providerId="ADAL" clId="{1C8D34E3-8C7C-4F20-9030-A3342B67A0BF}" dt="2021-04-27T12:26:53.003" v="16553" actId="20577"/>
          <ac:spMkLst>
            <pc:docMk/>
            <pc:sldMk cId="2380791623" sldId="6397"/>
            <ac:spMk id="4" creationId="{E11409B2-26A5-4285-82A9-7AD2FE29510C}"/>
          </ac:spMkLst>
        </pc:spChg>
      </pc:sldChg>
      <pc:sldChg chg="del">
        <pc:chgData name="Wright, David" userId="d70d9ce2-dc36-4ce5-af20-6ece7b2de6eb" providerId="ADAL" clId="{1C8D34E3-8C7C-4F20-9030-A3342B67A0BF}" dt="2021-04-26T07:04:47.190" v="1538" actId="47"/>
        <pc:sldMkLst>
          <pc:docMk/>
          <pc:sldMk cId="828060365" sldId="6399"/>
        </pc:sldMkLst>
      </pc:sldChg>
      <pc:sldChg chg="modSp add del mod">
        <pc:chgData name="Wright, David" userId="d70d9ce2-dc36-4ce5-af20-6ece7b2de6eb" providerId="ADAL" clId="{1C8D34E3-8C7C-4F20-9030-A3342B67A0BF}" dt="2021-04-27T11:53:29.124" v="15741" actId="20577"/>
        <pc:sldMkLst>
          <pc:docMk/>
          <pc:sldMk cId="50922703" sldId="6400"/>
        </pc:sldMkLst>
        <pc:spChg chg="mod">
          <ac:chgData name="Wright, David" userId="d70d9ce2-dc36-4ce5-af20-6ece7b2de6eb" providerId="ADAL" clId="{1C8D34E3-8C7C-4F20-9030-A3342B67A0BF}" dt="2021-04-27T07:26:03.274" v="12416" actId="20577"/>
          <ac:spMkLst>
            <pc:docMk/>
            <pc:sldMk cId="50922703" sldId="6400"/>
            <ac:spMk id="2" creationId="{A60DA940-32A8-4E43-8CCD-FCAF9BC044E4}"/>
          </ac:spMkLst>
        </pc:spChg>
        <pc:spChg chg="mod">
          <ac:chgData name="Wright, David" userId="d70d9ce2-dc36-4ce5-af20-6ece7b2de6eb" providerId="ADAL" clId="{1C8D34E3-8C7C-4F20-9030-A3342B67A0BF}" dt="2021-04-27T11:53:29.124" v="15741" actId="20577"/>
          <ac:spMkLst>
            <pc:docMk/>
            <pc:sldMk cId="50922703" sldId="6400"/>
            <ac:spMk id="4" creationId="{E11409B2-26A5-4285-82A9-7AD2FE29510C}"/>
          </ac:spMkLst>
        </pc:spChg>
      </pc:sldChg>
      <pc:sldChg chg="modSp del mod">
        <pc:chgData name="Wright, David" userId="d70d9ce2-dc36-4ce5-af20-6ece7b2de6eb" providerId="ADAL" clId="{1C8D34E3-8C7C-4F20-9030-A3342B67A0BF}" dt="2021-04-27T06:38:36.523" v="8256" actId="2696"/>
        <pc:sldMkLst>
          <pc:docMk/>
          <pc:sldMk cId="2896185375" sldId="6400"/>
        </pc:sldMkLst>
        <pc:spChg chg="mod">
          <ac:chgData name="Wright, David" userId="d70d9ce2-dc36-4ce5-af20-6ece7b2de6eb" providerId="ADAL" clId="{1C8D34E3-8C7C-4F20-9030-A3342B67A0BF}" dt="2021-04-26T07:07:54.131" v="1951" actId="20577"/>
          <ac:spMkLst>
            <pc:docMk/>
            <pc:sldMk cId="2896185375" sldId="6400"/>
            <ac:spMk id="2" creationId="{A60DA940-32A8-4E43-8CCD-FCAF9BC044E4}"/>
          </ac:spMkLst>
        </pc:spChg>
        <pc:spChg chg="mod">
          <ac:chgData name="Wright, David" userId="d70d9ce2-dc36-4ce5-af20-6ece7b2de6eb" providerId="ADAL" clId="{1C8D34E3-8C7C-4F20-9030-A3342B67A0BF}" dt="2021-04-26T07:41:42.809" v="4017" actId="27636"/>
          <ac:spMkLst>
            <pc:docMk/>
            <pc:sldMk cId="2896185375" sldId="6400"/>
            <ac:spMk id="4" creationId="{E11409B2-26A5-4285-82A9-7AD2FE29510C}"/>
          </ac:spMkLst>
        </pc:spChg>
      </pc:sldChg>
      <pc:sldChg chg="modSp mod">
        <pc:chgData name="Wright, David" userId="d70d9ce2-dc36-4ce5-af20-6ece7b2de6eb" providerId="ADAL" clId="{1C8D34E3-8C7C-4F20-9030-A3342B67A0BF}" dt="2021-04-27T07:42:35.154" v="13106" actId="20577"/>
        <pc:sldMkLst>
          <pc:docMk/>
          <pc:sldMk cId="2599819244" sldId="6403"/>
        </pc:sldMkLst>
        <pc:spChg chg="mod">
          <ac:chgData name="Wright, David" userId="d70d9ce2-dc36-4ce5-af20-6ece7b2de6eb" providerId="ADAL" clId="{1C8D34E3-8C7C-4F20-9030-A3342B67A0BF}" dt="2021-04-27T07:42:35.154" v="13106" actId="20577"/>
          <ac:spMkLst>
            <pc:docMk/>
            <pc:sldMk cId="2599819244" sldId="6403"/>
            <ac:spMk id="4" creationId="{E11409B2-26A5-4285-82A9-7AD2FE29510C}"/>
          </ac:spMkLst>
        </pc:spChg>
      </pc:sldChg>
      <pc:sldChg chg="del">
        <pc:chgData name="Wright, David" userId="d70d9ce2-dc36-4ce5-af20-6ece7b2de6eb" providerId="ADAL" clId="{1C8D34E3-8C7C-4F20-9030-A3342B67A0BF}" dt="2021-04-27T07:35:24.365" v="12774" actId="2696"/>
        <pc:sldMkLst>
          <pc:docMk/>
          <pc:sldMk cId="1039454271" sldId="6404"/>
        </pc:sldMkLst>
      </pc:sldChg>
      <pc:sldChg chg="del">
        <pc:chgData name="Wright, David" userId="d70d9ce2-dc36-4ce5-af20-6ece7b2de6eb" providerId="ADAL" clId="{1C8D34E3-8C7C-4F20-9030-A3342B67A0BF}" dt="2021-04-27T07:35:32.741" v="12776" actId="2696"/>
        <pc:sldMkLst>
          <pc:docMk/>
          <pc:sldMk cId="1786967262" sldId="6405"/>
        </pc:sldMkLst>
      </pc:sldChg>
      <pc:sldChg chg="del">
        <pc:chgData name="Wright, David" userId="d70d9ce2-dc36-4ce5-af20-6ece7b2de6eb" providerId="ADAL" clId="{1C8D34E3-8C7C-4F20-9030-A3342B67A0BF}" dt="2021-04-27T07:35:27.573" v="12775" actId="2696"/>
        <pc:sldMkLst>
          <pc:docMk/>
          <pc:sldMk cId="2816921859" sldId="6406"/>
        </pc:sldMkLst>
      </pc:sldChg>
      <pc:sldChg chg="modSp add mod">
        <pc:chgData name="Wright, David" userId="d70d9ce2-dc36-4ce5-af20-6ece7b2de6eb" providerId="ADAL" clId="{1C8D34E3-8C7C-4F20-9030-A3342B67A0BF}" dt="2021-04-27T12:20:41.659" v="16346" actId="20577"/>
        <pc:sldMkLst>
          <pc:docMk/>
          <pc:sldMk cId="3117250930" sldId="6407"/>
        </pc:sldMkLst>
        <pc:spChg chg="mod">
          <ac:chgData name="Wright, David" userId="d70d9ce2-dc36-4ce5-af20-6ece7b2de6eb" providerId="ADAL" clId="{1C8D34E3-8C7C-4F20-9030-A3342B67A0BF}" dt="2021-04-26T06:51:43.571" v="1028" actId="20577"/>
          <ac:spMkLst>
            <pc:docMk/>
            <pc:sldMk cId="3117250930" sldId="6407"/>
            <ac:spMk id="2" creationId="{A60DA940-32A8-4E43-8CCD-FCAF9BC044E4}"/>
          </ac:spMkLst>
        </pc:spChg>
        <pc:spChg chg="mod">
          <ac:chgData name="Wright, David" userId="d70d9ce2-dc36-4ce5-af20-6ece7b2de6eb" providerId="ADAL" clId="{1C8D34E3-8C7C-4F20-9030-A3342B67A0BF}" dt="2021-04-27T12:20:41.659" v="16346" actId="20577"/>
          <ac:spMkLst>
            <pc:docMk/>
            <pc:sldMk cId="3117250930" sldId="6407"/>
            <ac:spMk id="4" creationId="{E11409B2-26A5-4285-82A9-7AD2FE29510C}"/>
          </ac:spMkLst>
        </pc:spChg>
      </pc:sldChg>
      <pc:sldChg chg="add del">
        <pc:chgData name="Wright, David" userId="d70d9ce2-dc36-4ce5-af20-6ece7b2de6eb" providerId="ADAL" clId="{1C8D34E3-8C7C-4F20-9030-A3342B67A0BF}" dt="2021-04-27T07:35:38.354" v="12777" actId="2696"/>
        <pc:sldMkLst>
          <pc:docMk/>
          <pc:sldMk cId="1299225818" sldId="6408"/>
        </pc:sldMkLst>
      </pc:sldChg>
      <pc:sldChg chg="add del">
        <pc:chgData name="Wright, David" userId="d70d9ce2-dc36-4ce5-af20-6ece7b2de6eb" providerId="ADAL" clId="{1C8D34E3-8C7C-4F20-9030-A3342B67A0BF}" dt="2021-04-27T07:35:42.713" v="12778" actId="2696"/>
        <pc:sldMkLst>
          <pc:docMk/>
          <pc:sldMk cId="2599113156" sldId="6409"/>
        </pc:sldMkLst>
      </pc:sldChg>
      <pc:sldChg chg="addSp delSp modSp add mod ord">
        <pc:chgData name="Wright, David" userId="d70d9ce2-dc36-4ce5-af20-6ece7b2de6eb" providerId="ADAL" clId="{1C8D34E3-8C7C-4F20-9030-A3342B67A0BF}" dt="2021-04-27T11:55:12.576" v="15769" actId="20577"/>
        <pc:sldMkLst>
          <pc:docMk/>
          <pc:sldMk cId="325429692" sldId="6410"/>
        </pc:sldMkLst>
        <pc:spChg chg="mod">
          <ac:chgData name="Wright, David" userId="d70d9ce2-dc36-4ce5-af20-6ece7b2de6eb" providerId="ADAL" clId="{1C8D34E3-8C7C-4F20-9030-A3342B67A0BF}" dt="2021-04-27T07:51:35.062" v="13525" actId="5793"/>
          <ac:spMkLst>
            <pc:docMk/>
            <pc:sldMk cId="325429692" sldId="6410"/>
            <ac:spMk id="2" creationId="{A60DA940-32A8-4E43-8CCD-FCAF9BC044E4}"/>
          </ac:spMkLst>
        </pc:spChg>
        <pc:spChg chg="mod">
          <ac:chgData name="Wright, David" userId="d70d9ce2-dc36-4ce5-af20-6ece7b2de6eb" providerId="ADAL" clId="{1C8D34E3-8C7C-4F20-9030-A3342B67A0BF}" dt="2021-04-27T11:55:12.576" v="15769" actId="20577"/>
          <ac:spMkLst>
            <pc:docMk/>
            <pc:sldMk cId="325429692" sldId="6410"/>
            <ac:spMk id="4" creationId="{E11409B2-26A5-4285-82A9-7AD2FE29510C}"/>
          </ac:spMkLst>
        </pc:spChg>
        <pc:spChg chg="add del mod">
          <ac:chgData name="Wright, David" userId="d70d9ce2-dc36-4ce5-af20-6ece7b2de6eb" providerId="ADAL" clId="{1C8D34E3-8C7C-4F20-9030-A3342B67A0BF}" dt="2021-04-27T07:53:13.497" v="13561"/>
          <ac:spMkLst>
            <pc:docMk/>
            <pc:sldMk cId="325429692" sldId="6410"/>
            <ac:spMk id="6" creationId="{EF285008-1BDC-41F5-96B0-88715691317E}"/>
          </ac:spMkLst>
        </pc:spChg>
        <pc:spChg chg="add del mod">
          <ac:chgData name="Wright, David" userId="d70d9ce2-dc36-4ce5-af20-6ece7b2de6eb" providerId="ADAL" clId="{1C8D34E3-8C7C-4F20-9030-A3342B67A0BF}" dt="2021-04-27T07:56:47.940" v="13649" actId="21"/>
          <ac:spMkLst>
            <pc:docMk/>
            <pc:sldMk cId="325429692" sldId="6410"/>
            <ac:spMk id="7" creationId="{8832F0A7-7DE8-40DD-9BD6-6A3F4BCAB41D}"/>
          </ac:spMkLst>
        </pc:spChg>
      </pc:sldChg>
      <pc:sldChg chg="addSp modSp add mod">
        <pc:chgData name="Wright, David" userId="d70d9ce2-dc36-4ce5-af20-6ece7b2de6eb" providerId="ADAL" clId="{1C8D34E3-8C7C-4F20-9030-A3342B67A0BF}" dt="2021-04-27T06:08:49.810" v="6953" actId="5793"/>
        <pc:sldMkLst>
          <pc:docMk/>
          <pc:sldMk cId="4063113929" sldId="6411"/>
        </pc:sldMkLst>
        <pc:spChg chg="mod">
          <ac:chgData name="Wright, David" userId="d70d9ce2-dc36-4ce5-af20-6ece7b2de6eb" providerId="ADAL" clId="{1C8D34E3-8C7C-4F20-9030-A3342B67A0BF}" dt="2021-04-27T06:08:35.496" v="6910" actId="20577"/>
          <ac:spMkLst>
            <pc:docMk/>
            <pc:sldMk cId="4063113929" sldId="6411"/>
            <ac:spMk id="2" creationId="{A60DA940-32A8-4E43-8CCD-FCAF9BC044E4}"/>
          </ac:spMkLst>
        </pc:spChg>
        <pc:spChg chg="mod">
          <ac:chgData name="Wright, David" userId="d70d9ce2-dc36-4ce5-af20-6ece7b2de6eb" providerId="ADAL" clId="{1C8D34E3-8C7C-4F20-9030-A3342B67A0BF}" dt="2021-04-27T06:08:49.810" v="6953" actId="5793"/>
          <ac:spMkLst>
            <pc:docMk/>
            <pc:sldMk cId="4063113929" sldId="6411"/>
            <ac:spMk id="4" creationId="{E11409B2-26A5-4285-82A9-7AD2FE29510C}"/>
          </ac:spMkLst>
        </pc:spChg>
        <pc:picChg chg="add mod">
          <ac:chgData name="Wright, David" userId="d70d9ce2-dc36-4ce5-af20-6ece7b2de6eb" providerId="ADAL" clId="{1C8D34E3-8C7C-4F20-9030-A3342B67A0BF}" dt="2021-04-26T08:57:23.510" v="6633" actId="1076"/>
          <ac:picMkLst>
            <pc:docMk/>
            <pc:sldMk cId="4063113929" sldId="6411"/>
            <ac:picMk id="1026" creationId="{2FE1D791-A621-4B55-843E-9A5CB5E592A3}"/>
          </ac:picMkLst>
        </pc:picChg>
      </pc:sldChg>
      <pc:sldChg chg="delSp modSp add mod ord">
        <pc:chgData name="Wright, David" userId="d70d9ce2-dc36-4ce5-af20-6ece7b2de6eb" providerId="ADAL" clId="{1C8D34E3-8C7C-4F20-9030-A3342B67A0BF}" dt="2021-04-27T11:52:48.968" v="15740" actId="20577"/>
        <pc:sldMkLst>
          <pc:docMk/>
          <pc:sldMk cId="3182708018" sldId="6412"/>
        </pc:sldMkLst>
        <pc:spChg chg="mod">
          <ac:chgData name="Wright, David" userId="d70d9ce2-dc36-4ce5-af20-6ece7b2de6eb" providerId="ADAL" clId="{1C8D34E3-8C7C-4F20-9030-A3342B67A0BF}" dt="2021-04-26T08:59:27.990" v="6833" actId="20577"/>
          <ac:spMkLst>
            <pc:docMk/>
            <pc:sldMk cId="3182708018" sldId="6412"/>
            <ac:spMk id="2" creationId="{A60DA940-32A8-4E43-8CCD-FCAF9BC044E4}"/>
          </ac:spMkLst>
        </pc:spChg>
        <pc:spChg chg="mod">
          <ac:chgData name="Wright, David" userId="d70d9ce2-dc36-4ce5-af20-6ece7b2de6eb" providerId="ADAL" clId="{1C8D34E3-8C7C-4F20-9030-A3342B67A0BF}" dt="2021-04-27T11:52:48.968" v="15740" actId="20577"/>
          <ac:spMkLst>
            <pc:docMk/>
            <pc:sldMk cId="3182708018" sldId="6412"/>
            <ac:spMk id="4" creationId="{E11409B2-26A5-4285-82A9-7AD2FE29510C}"/>
          </ac:spMkLst>
        </pc:spChg>
        <pc:picChg chg="del">
          <ac:chgData name="Wright, David" userId="d70d9ce2-dc36-4ce5-af20-6ece7b2de6eb" providerId="ADAL" clId="{1C8D34E3-8C7C-4F20-9030-A3342B67A0BF}" dt="2021-04-26T08:58:59.403" v="6744" actId="478"/>
          <ac:picMkLst>
            <pc:docMk/>
            <pc:sldMk cId="3182708018" sldId="6412"/>
            <ac:picMk id="1026" creationId="{2FE1D791-A621-4B55-843E-9A5CB5E592A3}"/>
          </ac:picMkLst>
        </pc:picChg>
      </pc:sldChg>
      <pc:sldChg chg="addSp modSp new mod">
        <pc:chgData name="Wright, David" userId="d70d9ce2-dc36-4ce5-af20-6ece7b2de6eb" providerId="ADAL" clId="{1C8D34E3-8C7C-4F20-9030-A3342B67A0BF}" dt="2021-04-27T06:19:01.998" v="7275" actId="20577"/>
        <pc:sldMkLst>
          <pc:docMk/>
          <pc:sldMk cId="2947484706" sldId="6413"/>
        </pc:sldMkLst>
        <pc:spChg chg="mod">
          <ac:chgData name="Wright, David" userId="d70d9ce2-dc36-4ce5-af20-6ece7b2de6eb" providerId="ADAL" clId="{1C8D34E3-8C7C-4F20-9030-A3342B67A0BF}" dt="2021-04-27T06:18:38.958" v="7268" actId="20577"/>
          <ac:spMkLst>
            <pc:docMk/>
            <pc:sldMk cId="2947484706" sldId="6413"/>
            <ac:spMk id="2" creationId="{D0237596-911C-4EAF-AE4E-7C1A36AD626D}"/>
          </ac:spMkLst>
        </pc:spChg>
        <pc:spChg chg="mod">
          <ac:chgData name="Wright, David" userId="d70d9ce2-dc36-4ce5-af20-6ece7b2de6eb" providerId="ADAL" clId="{1C8D34E3-8C7C-4F20-9030-A3342B67A0BF}" dt="2021-04-27T06:13:50.498" v="6982" actId="27636"/>
          <ac:spMkLst>
            <pc:docMk/>
            <pc:sldMk cId="2947484706" sldId="6413"/>
            <ac:spMk id="3" creationId="{0B922BB4-041D-4296-851B-400944CC88C2}"/>
          </ac:spMkLst>
        </pc:spChg>
        <pc:graphicFrameChg chg="add mod modGraphic">
          <ac:chgData name="Wright, David" userId="d70d9ce2-dc36-4ce5-af20-6ece7b2de6eb" providerId="ADAL" clId="{1C8D34E3-8C7C-4F20-9030-A3342B67A0BF}" dt="2021-04-27T06:19:01.998" v="7275" actId="20577"/>
          <ac:graphicFrameMkLst>
            <pc:docMk/>
            <pc:sldMk cId="2947484706" sldId="6413"/>
            <ac:graphicFrameMk id="5" creationId="{33524BA2-7968-4284-BD46-CD1407442ACA}"/>
          </ac:graphicFrameMkLst>
        </pc:graphicFrameChg>
      </pc:sldChg>
      <pc:sldChg chg="addSp delSp modSp new mod">
        <pc:chgData name="Wright, David" userId="d70d9ce2-dc36-4ce5-af20-6ece7b2de6eb" providerId="ADAL" clId="{1C8D34E3-8C7C-4F20-9030-A3342B67A0BF}" dt="2021-04-27T12:28:27.426" v="16580" actId="20577"/>
        <pc:sldMkLst>
          <pc:docMk/>
          <pc:sldMk cId="828850539" sldId="6414"/>
        </pc:sldMkLst>
        <pc:spChg chg="mod">
          <ac:chgData name="Wright, David" userId="d70d9ce2-dc36-4ce5-af20-6ece7b2de6eb" providerId="ADAL" clId="{1C8D34E3-8C7C-4F20-9030-A3342B67A0BF}" dt="2021-04-27T06:22:07.635" v="7520" actId="20577"/>
          <ac:spMkLst>
            <pc:docMk/>
            <pc:sldMk cId="828850539" sldId="6414"/>
            <ac:spMk id="2" creationId="{4A94C26E-28A3-4D11-9263-279F728580DC}"/>
          </ac:spMkLst>
        </pc:spChg>
        <pc:spChg chg="mod">
          <ac:chgData name="Wright, David" userId="d70d9ce2-dc36-4ce5-af20-6ece7b2de6eb" providerId="ADAL" clId="{1C8D34E3-8C7C-4F20-9030-A3342B67A0BF}" dt="2021-04-27T06:23:35.651" v="7695" actId="27636"/>
          <ac:spMkLst>
            <pc:docMk/>
            <pc:sldMk cId="828850539" sldId="6414"/>
            <ac:spMk id="3" creationId="{6D88B7C1-5A5E-491C-B023-1A311C7A17D6}"/>
          </ac:spMkLst>
        </pc:spChg>
        <pc:spChg chg="mod">
          <ac:chgData name="Wright, David" userId="d70d9ce2-dc36-4ce5-af20-6ece7b2de6eb" providerId="ADAL" clId="{1C8D34E3-8C7C-4F20-9030-A3342B67A0BF}" dt="2021-04-27T12:27:57.250" v="16575" actId="20577"/>
          <ac:spMkLst>
            <pc:docMk/>
            <pc:sldMk cId="828850539" sldId="6414"/>
            <ac:spMk id="4" creationId="{5CE809B1-2F2B-4802-BEFE-2C4D8A158F76}"/>
          </ac:spMkLst>
        </pc:spChg>
        <pc:graphicFrameChg chg="add mod modGraphic">
          <ac:chgData name="Wright, David" userId="d70d9ce2-dc36-4ce5-af20-6ece7b2de6eb" providerId="ADAL" clId="{1C8D34E3-8C7C-4F20-9030-A3342B67A0BF}" dt="2021-04-27T12:28:27.426" v="16580" actId="20577"/>
          <ac:graphicFrameMkLst>
            <pc:docMk/>
            <pc:sldMk cId="828850539" sldId="6414"/>
            <ac:graphicFrameMk id="6" creationId="{B9A9EBF6-C5CA-49C8-AE21-932F8EBBC96E}"/>
          </ac:graphicFrameMkLst>
        </pc:graphicFrameChg>
        <pc:picChg chg="add del mod">
          <ac:chgData name="Wright, David" userId="d70d9ce2-dc36-4ce5-af20-6ece7b2de6eb" providerId="ADAL" clId="{1C8D34E3-8C7C-4F20-9030-A3342B67A0BF}" dt="2021-04-27T06:24:34.184" v="7704" actId="21"/>
          <ac:picMkLst>
            <pc:docMk/>
            <pc:sldMk cId="828850539" sldId="6414"/>
            <ac:picMk id="5" creationId="{765F058B-5192-4749-B927-B894ED116916}"/>
          </ac:picMkLst>
        </pc:picChg>
      </pc:sldChg>
      <pc:sldChg chg="modSp add del mod">
        <pc:chgData name="Wright, David" userId="d70d9ce2-dc36-4ce5-af20-6ece7b2de6eb" providerId="ADAL" clId="{1C8D34E3-8C7C-4F20-9030-A3342B67A0BF}" dt="2021-04-27T06:54:31.384" v="10159" actId="47"/>
        <pc:sldMkLst>
          <pc:docMk/>
          <pc:sldMk cId="90267237" sldId="6415"/>
        </pc:sldMkLst>
        <pc:spChg chg="mod">
          <ac:chgData name="Wright, David" userId="d70d9ce2-dc36-4ce5-af20-6ece7b2de6eb" providerId="ADAL" clId="{1C8D34E3-8C7C-4F20-9030-A3342B67A0BF}" dt="2021-04-27T06:38:03.961" v="8254" actId="20577"/>
          <ac:spMkLst>
            <pc:docMk/>
            <pc:sldMk cId="90267237" sldId="6415"/>
            <ac:spMk id="2" creationId="{A60DA940-32A8-4E43-8CCD-FCAF9BC044E4}"/>
          </ac:spMkLst>
        </pc:spChg>
        <pc:spChg chg="mod">
          <ac:chgData name="Wright, David" userId="d70d9ce2-dc36-4ce5-af20-6ece7b2de6eb" providerId="ADAL" clId="{1C8D34E3-8C7C-4F20-9030-A3342B67A0BF}" dt="2021-04-27T06:38:08.196" v="8255" actId="20577"/>
          <ac:spMkLst>
            <pc:docMk/>
            <pc:sldMk cId="90267237" sldId="6415"/>
            <ac:spMk id="4" creationId="{E11409B2-26A5-4285-82A9-7AD2FE29510C}"/>
          </ac:spMkLst>
        </pc:spChg>
      </pc:sldChg>
      <pc:sldChg chg="modSp add mod">
        <pc:chgData name="Wright, David" userId="d70d9ce2-dc36-4ce5-af20-6ece7b2de6eb" providerId="ADAL" clId="{1C8D34E3-8C7C-4F20-9030-A3342B67A0BF}" dt="2021-04-27T12:11:46.019" v="16278" actId="20577"/>
        <pc:sldMkLst>
          <pc:docMk/>
          <pc:sldMk cId="2474830663" sldId="6416"/>
        </pc:sldMkLst>
        <pc:spChg chg="mod">
          <ac:chgData name="Wright, David" userId="d70d9ce2-dc36-4ce5-af20-6ece7b2de6eb" providerId="ADAL" clId="{1C8D34E3-8C7C-4F20-9030-A3342B67A0BF}" dt="2021-04-27T12:09:21.349" v="16242" actId="20577"/>
          <ac:spMkLst>
            <pc:docMk/>
            <pc:sldMk cId="2474830663" sldId="6416"/>
            <ac:spMk id="2" creationId="{A60DA940-32A8-4E43-8CCD-FCAF9BC044E4}"/>
          </ac:spMkLst>
        </pc:spChg>
        <pc:spChg chg="mod">
          <ac:chgData name="Wright, David" userId="d70d9ce2-dc36-4ce5-af20-6ece7b2de6eb" providerId="ADAL" clId="{1C8D34E3-8C7C-4F20-9030-A3342B67A0BF}" dt="2021-04-27T12:11:46.019" v="16278" actId="20577"/>
          <ac:spMkLst>
            <pc:docMk/>
            <pc:sldMk cId="2474830663" sldId="6416"/>
            <ac:spMk id="4" creationId="{E11409B2-26A5-4285-82A9-7AD2FE29510C}"/>
          </ac:spMkLst>
        </pc:spChg>
      </pc:sldChg>
      <pc:sldChg chg="modSp new del mod">
        <pc:chgData name="Wright, David" userId="d70d9ce2-dc36-4ce5-af20-6ece7b2de6eb" providerId="ADAL" clId="{1C8D34E3-8C7C-4F20-9030-A3342B67A0BF}" dt="2021-04-27T09:46:10.462" v="15526" actId="47"/>
        <pc:sldMkLst>
          <pc:docMk/>
          <pc:sldMk cId="1856810307" sldId="6417"/>
        </pc:sldMkLst>
        <pc:spChg chg="mod">
          <ac:chgData name="Wright, David" userId="d70d9ce2-dc36-4ce5-af20-6ece7b2de6eb" providerId="ADAL" clId="{1C8D34E3-8C7C-4F20-9030-A3342B67A0BF}" dt="2021-04-27T06:54:44.338" v="10163" actId="27636"/>
          <ac:spMkLst>
            <pc:docMk/>
            <pc:sldMk cId="1856810307" sldId="6417"/>
            <ac:spMk id="2" creationId="{50094A05-A793-493A-935D-25CF1516FC8D}"/>
          </ac:spMkLst>
        </pc:spChg>
        <pc:spChg chg="mod">
          <ac:chgData name="Wright, David" userId="d70d9ce2-dc36-4ce5-af20-6ece7b2de6eb" providerId="ADAL" clId="{1C8D34E3-8C7C-4F20-9030-A3342B67A0BF}" dt="2021-04-27T06:54:44.328" v="10162" actId="27636"/>
          <ac:spMkLst>
            <pc:docMk/>
            <pc:sldMk cId="1856810307" sldId="6417"/>
            <ac:spMk id="3" creationId="{5622BFA7-78D2-495B-8B56-65DB4EFCD932}"/>
          </ac:spMkLst>
        </pc:spChg>
      </pc:sldChg>
      <pc:sldChg chg="modSp add del mod">
        <pc:chgData name="Wright, David" userId="d70d9ce2-dc36-4ce5-af20-6ece7b2de6eb" providerId="ADAL" clId="{1C8D34E3-8C7C-4F20-9030-A3342B67A0BF}" dt="2021-04-27T12:20:04.984" v="16283" actId="47"/>
        <pc:sldMkLst>
          <pc:docMk/>
          <pc:sldMk cId="3354715543" sldId="6418"/>
        </pc:sldMkLst>
        <pc:spChg chg="mod">
          <ac:chgData name="Wright, David" userId="d70d9ce2-dc36-4ce5-af20-6ece7b2de6eb" providerId="ADAL" clId="{1C8D34E3-8C7C-4F20-9030-A3342B67A0BF}" dt="2021-04-27T12:19:48.616" v="16282" actId="27636"/>
          <ac:spMkLst>
            <pc:docMk/>
            <pc:sldMk cId="3354715543" sldId="6418"/>
            <ac:spMk id="4" creationId="{E11409B2-26A5-4285-82A9-7AD2FE29510C}"/>
          </ac:spMkLst>
        </pc:spChg>
      </pc:sldChg>
      <pc:sldChg chg="addSp delSp modSp add mod">
        <pc:chgData name="Wright, David" userId="d70d9ce2-dc36-4ce5-af20-6ece7b2de6eb" providerId="ADAL" clId="{1C8D34E3-8C7C-4F20-9030-A3342B67A0BF}" dt="2021-04-27T12:20:47.734" v="16348" actId="20577"/>
        <pc:sldMkLst>
          <pc:docMk/>
          <pc:sldMk cId="4117679831" sldId="6419"/>
        </pc:sldMkLst>
        <pc:spChg chg="mod">
          <ac:chgData name="Wright, David" userId="d70d9ce2-dc36-4ce5-af20-6ece7b2de6eb" providerId="ADAL" clId="{1C8D34E3-8C7C-4F20-9030-A3342B67A0BF}" dt="2021-04-27T12:20:47.734" v="16348" actId="20577"/>
          <ac:spMkLst>
            <pc:docMk/>
            <pc:sldMk cId="4117679831" sldId="6419"/>
            <ac:spMk id="4" creationId="{E11409B2-26A5-4285-82A9-7AD2FE29510C}"/>
          </ac:spMkLst>
        </pc:spChg>
        <pc:spChg chg="add del mod">
          <ac:chgData name="Wright, David" userId="d70d9ce2-dc36-4ce5-af20-6ece7b2de6eb" providerId="ADAL" clId="{1C8D34E3-8C7C-4F20-9030-A3342B67A0BF}" dt="2021-04-27T08:45:45.487" v="15504"/>
          <ac:spMkLst>
            <pc:docMk/>
            <pc:sldMk cId="4117679831" sldId="6419"/>
            <ac:spMk id="6" creationId="{963CFE4F-56E1-49DF-A352-92DB3A349A5A}"/>
          </ac:spMkLst>
        </pc:spChg>
      </pc:sldChg>
      <pc:sldChg chg="modSp add mod">
        <pc:chgData name="Wright, David" userId="d70d9ce2-dc36-4ce5-af20-6ece7b2de6eb" providerId="ADAL" clId="{1C8D34E3-8C7C-4F20-9030-A3342B67A0BF}" dt="2021-04-27T12:21:28.893" v="16350" actId="947"/>
        <pc:sldMkLst>
          <pc:docMk/>
          <pc:sldMk cId="329160719" sldId="6420"/>
        </pc:sldMkLst>
        <pc:spChg chg="mod">
          <ac:chgData name="Wright, David" userId="d70d9ce2-dc36-4ce5-af20-6ece7b2de6eb" providerId="ADAL" clId="{1C8D34E3-8C7C-4F20-9030-A3342B67A0BF}" dt="2021-04-27T12:21:28.893" v="16350" actId="947"/>
          <ac:spMkLst>
            <pc:docMk/>
            <pc:sldMk cId="329160719" sldId="6420"/>
            <ac:spMk id="2" creationId="{A60DA940-32A8-4E43-8CCD-FCAF9BC044E4}"/>
          </ac:spMkLst>
        </pc:spChg>
        <pc:spChg chg="mod">
          <ac:chgData name="Wright, David" userId="d70d9ce2-dc36-4ce5-af20-6ece7b2de6eb" providerId="ADAL" clId="{1C8D34E3-8C7C-4F20-9030-A3342B67A0BF}" dt="2021-04-27T12:17:35.129" v="16280" actId="27636"/>
          <ac:spMkLst>
            <pc:docMk/>
            <pc:sldMk cId="329160719" sldId="6420"/>
            <ac:spMk id="4" creationId="{E11409B2-26A5-4285-82A9-7AD2FE29510C}"/>
          </ac:spMkLst>
        </pc:spChg>
      </pc:sldChg>
      <pc:sldMasterChg chg="del delSldLayout">
        <pc:chgData name="Wright, David" userId="d70d9ce2-dc36-4ce5-af20-6ece7b2de6eb" providerId="ADAL" clId="{1C8D34E3-8C7C-4F20-9030-A3342B67A0BF}" dt="2021-04-26T07:04:46.421" v="1537" actId="47"/>
        <pc:sldMasterMkLst>
          <pc:docMk/>
          <pc:sldMasterMk cId="965360712" sldId="2147483671"/>
        </pc:sldMasterMkLst>
        <pc:sldLayoutChg chg="del">
          <pc:chgData name="Wright, David" userId="d70d9ce2-dc36-4ce5-af20-6ece7b2de6eb" providerId="ADAL" clId="{1C8D34E3-8C7C-4F20-9030-A3342B67A0BF}" dt="2021-04-26T07:04:46.421" v="1537" actId="47"/>
          <pc:sldLayoutMkLst>
            <pc:docMk/>
            <pc:sldMasterMk cId="965360712" sldId="2147483671"/>
            <pc:sldLayoutMk cId="397711538" sldId="2147483672"/>
          </pc:sldLayoutMkLst>
        </pc:sldLayoutChg>
        <pc:sldLayoutChg chg="del">
          <pc:chgData name="Wright, David" userId="d70d9ce2-dc36-4ce5-af20-6ece7b2de6eb" providerId="ADAL" clId="{1C8D34E3-8C7C-4F20-9030-A3342B67A0BF}" dt="2021-04-26T07:04:46.421" v="1537" actId="47"/>
          <pc:sldLayoutMkLst>
            <pc:docMk/>
            <pc:sldMasterMk cId="965360712" sldId="2147483671"/>
            <pc:sldLayoutMk cId="2414363192" sldId="2147483673"/>
          </pc:sldLayoutMkLst>
        </pc:sldLayoutChg>
        <pc:sldLayoutChg chg="del">
          <pc:chgData name="Wright, David" userId="d70d9ce2-dc36-4ce5-af20-6ece7b2de6eb" providerId="ADAL" clId="{1C8D34E3-8C7C-4F20-9030-A3342B67A0BF}" dt="2021-04-26T07:04:46.421" v="1537" actId="47"/>
          <pc:sldLayoutMkLst>
            <pc:docMk/>
            <pc:sldMasterMk cId="965360712" sldId="2147483671"/>
            <pc:sldLayoutMk cId="3495937415" sldId="2147483674"/>
          </pc:sldLayoutMkLst>
        </pc:sldLayoutChg>
        <pc:sldLayoutChg chg="del">
          <pc:chgData name="Wright, David" userId="d70d9ce2-dc36-4ce5-af20-6ece7b2de6eb" providerId="ADAL" clId="{1C8D34E3-8C7C-4F20-9030-A3342B67A0BF}" dt="2021-04-26T07:04:46.421" v="1537" actId="47"/>
          <pc:sldLayoutMkLst>
            <pc:docMk/>
            <pc:sldMasterMk cId="965360712" sldId="2147483671"/>
            <pc:sldLayoutMk cId="2846417557" sldId="2147483675"/>
          </pc:sldLayoutMkLst>
        </pc:sldLayoutChg>
        <pc:sldLayoutChg chg="del">
          <pc:chgData name="Wright, David" userId="d70d9ce2-dc36-4ce5-af20-6ece7b2de6eb" providerId="ADAL" clId="{1C8D34E3-8C7C-4F20-9030-A3342B67A0BF}" dt="2021-04-26T07:04:46.421" v="1537" actId="47"/>
          <pc:sldLayoutMkLst>
            <pc:docMk/>
            <pc:sldMasterMk cId="965360712" sldId="2147483671"/>
            <pc:sldLayoutMk cId="1517726591" sldId="214748367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5B515-1240-4542-92B7-6088DB3FD5EC}"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E6499-7316-4B24-993E-295652277F8E}" type="slidenum">
              <a:rPr lang="en-GB" smtClean="0"/>
              <a:t>‹#›</a:t>
            </a:fld>
            <a:endParaRPr lang="en-GB"/>
          </a:p>
        </p:txBody>
      </p:sp>
    </p:spTree>
    <p:extLst>
      <p:ext uri="{BB962C8B-B14F-4D97-AF65-F5344CB8AC3E}">
        <p14:creationId xmlns:p14="http://schemas.microsoft.com/office/powerpoint/2010/main" val="216821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a:t>
            </a:fld>
            <a:endParaRPr lang="en-US"/>
          </a:p>
        </p:txBody>
      </p:sp>
    </p:spTree>
    <p:extLst>
      <p:ext uri="{BB962C8B-B14F-4D97-AF65-F5344CB8AC3E}">
        <p14:creationId xmlns:p14="http://schemas.microsoft.com/office/powerpoint/2010/main" val="2732630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12</a:t>
            </a:fld>
            <a:endParaRPr lang="en-US"/>
          </a:p>
        </p:txBody>
      </p:sp>
    </p:spTree>
    <p:extLst>
      <p:ext uri="{BB962C8B-B14F-4D97-AF65-F5344CB8AC3E}">
        <p14:creationId xmlns:p14="http://schemas.microsoft.com/office/powerpoint/2010/main" val="1728642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13</a:t>
            </a:fld>
            <a:endParaRPr lang="en-US"/>
          </a:p>
        </p:txBody>
      </p:sp>
    </p:spTree>
    <p:extLst>
      <p:ext uri="{BB962C8B-B14F-4D97-AF65-F5344CB8AC3E}">
        <p14:creationId xmlns:p14="http://schemas.microsoft.com/office/powerpoint/2010/main" val="3855829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14</a:t>
            </a:fld>
            <a:endParaRPr lang="en-US"/>
          </a:p>
        </p:txBody>
      </p:sp>
    </p:spTree>
    <p:extLst>
      <p:ext uri="{BB962C8B-B14F-4D97-AF65-F5344CB8AC3E}">
        <p14:creationId xmlns:p14="http://schemas.microsoft.com/office/powerpoint/2010/main" val="3605684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15</a:t>
            </a:fld>
            <a:endParaRPr lang="en-US"/>
          </a:p>
        </p:txBody>
      </p:sp>
    </p:spTree>
    <p:extLst>
      <p:ext uri="{BB962C8B-B14F-4D97-AF65-F5344CB8AC3E}">
        <p14:creationId xmlns:p14="http://schemas.microsoft.com/office/powerpoint/2010/main" val="3541113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16</a:t>
            </a:fld>
            <a:endParaRPr lang="en-US"/>
          </a:p>
        </p:txBody>
      </p:sp>
    </p:spTree>
    <p:extLst>
      <p:ext uri="{BB962C8B-B14F-4D97-AF65-F5344CB8AC3E}">
        <p14:creationId xmlns:p14="http://schemas.microsoft.com/office/powerpoint/2010/main" val="264983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2</a:t>
            </a:fld>
            <a:endParaRPr lang="en-US"/>
          </a:p>
        </p:txBody>
      </p:sp>
    </p:spTree>
    <p:extLst>
      <p:ext uri="{BB962C8B-B14F-4D97-AF65-F5344CB8AC3E}">
        <p14:creationId xmlns:p14="http://schemas.microsoft.com/office/powerpoint/2010/main" val="215451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3</a:t>
            </a:fld>
            <a:endParaRPr lang="en-US"/>
          </a:p>
        </p:txBody>
      </p:sp>
    </p:spTree>
    <p:extLst>
      <p:ext uri="{BB962C8B-B14F-4D97-AF65-F5344CB8AC3E}">
        <p14:creationId xmlns:p14="http://schemas.microsoft.com/office/powerpoint/2010/main" val="3045998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4</a:t>
            </a:fld>
            <a:endParaRPr lang="en-US"/>
          </a:p>
        </p:txBody>
      </p:sp>
    </p:spTree>
    <p:extLst>
      <p:ext uri="{BB962C8B-B14F-4D97-AF65-F5344CB8AC3E}">
        <p14:creationId xmlns:p14="http://schemas.microsoft.com/office/powerpoint/2010/main" val="2259569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5</a:t>
            </a:fld>
            <a:endParaRPr lang="en-US"/>
          </a:p>
        </p:txBody>
      </p:sp>
    </p:spTree>
    <p:extLst>
      <p:ext uri="{BB962C8B-B14F-4D97-AF65-F5344CB8AC3E}">
        <p14:creationId xmlns:p14="http://schemas.microsoft.com/office/powerpoint/2010/main" val="17192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6</a:t>
            </a:fld>
            <a:endParaRPr lang="en-US"/>
          </a:p>
        </p:txBody>
      </p:sp>
    </p:spTree>
    <p:extLst>
      <p:ext uri="{BB962C8B-B14F-4D97-AF65-F5344CB8AC3E}">
        <p14:creationId xmlns:p14="http://schemas.microsoft.com/office/powerpoint/2010/main" val="2902300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9</a:t>
            </a:fld>
            <a:endParaRPr lang="en-US"/>
          </a:p>
        </p:txBody>
      </p:sp>
    </p:spTree>
    <p:extLst>
      <p:ext uri="{BB962C8B-B14F-4D97-AF65-F5344CB8AC3E}">
        <p14:creationId xmlns:p14="http://schemas.microsoft.com/office/powerpoint/2010/main" val="1884415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10</a:t>
            </a:fld>
            <a:endParaRPr lang="en-US"/>
          </a:p>
        </p:txBody>
      </p:sp>
    </p:spTree>
    <p:extLst>
      <p:ext uri="{BB962C8B-B14F-4D97-AF65-F5344CB8AC3E}">
        <p14:creationId xmlns:p14="http://schemas.microsoft.com/office/powerpoint/2010/main" val="1133052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11</a:t>
            </a:fld>
            <a:endParaRPr lang="en-US"/>
          </a:p>
        </p:txBody>
      </p:sp>
    </p:spTree>
    <p:extLst>
      <p:ext uri="{BB962C8B-B14F-4D97-AF65-F5344CB8AC3E}">
        <p14:creationId xmlns:p14="http://schemas.microsoft.com/office/powerpoint/2010/main" val="160129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DD268-6D67-4821-8F70-ABA018BACC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4C584-C572-4FF7-B4C3-4807C4FF9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9E47E3-A160-4CB3-90E8-B973124BFFBF}"/>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35090DEA-124B-4B2F-8A09-6C0E3D3E56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18C9C4-0818-4750-B7FE-66E6148B562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9923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619BF-AC69-4644-B870-866E616E40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2CAF96-8C7A-4E7D-B33C-195FEDF97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BBC199-813F-4DD1-BB4F-01BD14FBE803}"/>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38E4C46F-B25D-4184-BA82-782F1E9F13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F15D6D-9BAD-499E-B479-AD1CB321C1EF}"/>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96642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FEAEF9-3351-41E4-BFB9-7B3B3AF6E6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1DBA30-9C2C-437F-8B7B-1396F54C5F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A5F13B-D35B-4455-B921-88F75C5774F9}"/>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F0CFA9DC-9557-40C8-A5B2-018DD10293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AA965-94A6-436C-B9CF-B47402F2555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24205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UK Scientist">
    <p:spTree>
      <p:nvGrpSpPr>
        <p:cNvPr id="1" name=""/>
        <p:cNvGrpSpPr/>
        <p:nvPr/>
      </p:nvGrpSpPr>
      <p:grpSpPr>
        <a:xfrm>
          <a:off x="0" y="0"/>
          <a:ext cx="0" cy="0"/>
          <a:chOff x="0" y="0"/>
          <a:chExt cx="0" cy="0"/>
        </a:xfrm>
      </p:grpSpPr>
      <p:sp>
        <p:nvSpPr>
          <p:cNvPr id="13" name="Title 8"/>
          <p:cNvSpPr>
            <a:spLocks noGrp="1"/>
          </p:cNvSpPr>
          <p:nvPr>
            <p:ph type="title" hasCustomPrompt="1"/>
          </p:nvPr>
        </p:nvSpPr>
        <p:spPr>
          <a:xfrm>
            <a:off x="288002" y="1442243"/>
            <a:ext cx="9097012" cy="672000"/>
          </a:xfrm>
          <a:prstGeom prst="rect">
            <a:avLst/>
          </a:prstGeom>
        </p:spPr>
        <p:txBody>
          <a:bodyPr vert="horz"/>
          <a:lstStyle>
            <a:lvl1pPr algn="l">
              <a:lnSpc>
                <a:spcPct val="90000"/>
              </a:lnSpc>
              <a:defRPr sz="3733" b="1" baseline="0">
                <a:solidFill>
                  <a:schemeClr val="tx2"/>
                </a:solidFill>
                <a:latin typeface="Arial" pitchFamily="34" charset="0"/>
                <a:cs typeface="Arial" pitchFamily="34" charset="0"/>
              </a:defRPr>
            </a:lvl1pPr>
          </a:lstStyle>
          <a:p>
            <a:r>
              <a:rPr lang="en-GB" noProof="0"/>
              <a:t>Click to add presentation title</a:t>
            </a:r>
          </a:p>
        </p:txBody>
      </p:sp>
      <p:pic>
        <p:nvPicPr>
          <p:cNvPr id="11" name="Picture 10" descr="AZ_RGB_H_POS.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85013" y="142425"/>
            <a:ext cx="2664000" cy="879972"/>
          </a:xfrm>
          <a:prstGeom prst="rect">
            <a:avLst/>
          </a:prstGeom>
        </p:spPr>
      </p:pic>
      <p:pic>
        <p:nvPicPr>
          <p:cNvPr id="10" name="Picture Placeholder 23" descr="AZ1388_screen.jpg"/>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92002" y="3833957"/>
            <a:ext cx="11806767" cy="2844000"/>
          </a:xfrm>
          <a:prstGeom prst="rect">
            <a:avLst/>
          </a:prstGeom>
        </p:spPr>
      </p:pic>
      <p:sp>
        <p:nvSpPr>
          <p:cNvPr id="16" name="Text Placeholder 29"/>
          <p:cNvSpPr>
            <a:spLocks noGrp="1"/>
          </p:cNvSpPr>
          <p:nvPr>
            <p:ph type="body" sz="quarter" idx="11" hasCustomPrompt="1"/>
          </p:nvPr>
        </p:nvSpPr>
        <p:spPr>
          <a:xfrm>
            <a:off x="287999" y="3202200"/>
            <a:ext cx="8640000" cy="254400"/>
          </a:xfrm>
          <a:prstGeom prst="rect">
            <a:avLst/>
          </a:prstGeom>
        </p:spPr>
        <p:txBody>
          <a:bodyPr vert="horz"/>
          <a:lstStyle>
            <a:lvl1pPr marL="0" indent="0">
              <a:lnSpc>
                <a:spcPts val="1467"/>
              </a:lnSpc>
              <a:spcBef>
                <a:spcPts val="0"/>
              </a:spcBef>
              <a:buNone/>
              <a:defRPr sz="1867" b="1">
                <a:solidFill>
                  <a:schemeClr val="tx1"/>
                </a:solidFill>
                <a:latin typeface="Arial" pitchFamily="34" charset="0"/>
                <a:cs typeface="Arial" pitchFamily="34" charset="0"/>
              </a:defRPr>
            </a:lvl1pPr>
          </a:lstStyle>
          <a:p>
            <a:pPr lvl="0"/>
            <a:r>
              <a:rPr lang="en-GB" noProof="0"/>
              <a:t>Click to add speaker title</a:t>
            </a:r>
          </a:p>
        </p:txBody>
      </p:sp>
      <p:sp>
        <p:nvSpPr>
          <p:cNvPr id="17" name="Text Placeholder 29"/>
          <p:cNvSpPr>
            <a:spLocks noGrp="1"/>
          </p:cNvSpPr>
          <p:nvPr>
            <p:ph type="body" sz="quarter" idx="12" hasCustomPrompt="1"/>
          </p:nvPr>
        </p:nvSpPr>
        <p:spPr>
          <a:xfrm>
            <a:off x="287999" y="3477200"/>
            <a:ext cx="8640000" cy="254400"/>
          </a:xfrm>
          <a:prstGeom prst="rect">
            <a:avLst/>
          </a:prstGeom>
        </p:spPr>
        <p:txBody>
          <a:bodyPr vert="horz"/>
          <a:lstStyle>
            <a:lvl1pPr marL="0" indent="0">
              <a:lnSpc>
                <a:spcPts val="1467"/>
              </a:lnSpc>
              <a:spcBef>
                <a:spcPts val="0"/>
              </a:spcBef>
              <a:buNone/>
              <a:defRPr sz="1600">
                <a:solidFill>
                  <a:schemeClr val="tx1"/>
                </a:solidFill>
                <a:latin typeface="Arial" pitchFamily="34" charset="0"/>
                <a:cs typeface="Arial" pitchFamily="34" charset="0"/>
              </a:defRPr>
            </a:lvl1pPr>
          </a:lstStyle>
          <a:p>
            <a:pPr lvl="0"/>
            <a:r>
              <a:rPr lang="en-GB" noProof="0"/>
              <a:t>Click to add event title</a:t>
            </a:r>
          </a:p>
        </p:txBody>
      </p:sp>
      <p:sp>
        <p:nvSpPr>
          <p:cNvPr id="18" name="Text Placeholder 29"/>
          <p:cNvSpPr>
            <a:spLocks noGrp="1"/>
          </p:cNvSpPr>
          <p:nvPr>
            <p:ph type="body" sz="quarter" idx="15" hasCustomPrompt="1"/>
          </p:nvPr>
        </p:nvSpPr>
        <p:spPr>
          <a:xfrm>
            <a:off x="9504000" y="3202200"/>
            <a:ext cx="2496000" cy="254400"/>
          </a:xfrm>
          <a:prstGeom prst="rect">
            <a:avLst/>
          </a:prstGeom>
        </p:spPr>
        <p:txBody>
          <a:bodyPr vert="horz"/>
          <a:lstStyle>
            <a:lvl1pPr marL="0" indent="0">
              <a:lnSpc>
                <a:spcPts val="1467"/>
              </a:lnSpc>
              <a:spcBef>
                <a:spcPts val="0"/>
              </a:spcBef>
              <a:buNone/>
              <a:defRPr sz="1600" baseline="0">
                <a:solidFill>
                  <a:schemeClr val="tx1"/>
                </a:solidFill>
                <a:latin typeface="Arial" pitchFamily="34" charset="0"/>
                <a:cs typeface="Arial" pitchFamily="34" charset="0"/>
              </a:defRPr>
            </a:lvl1pPr>
          </a:lstStyle>
          <a:p>
            <a:pPr lvl="0"/>
            <a:r>
              <a:rPr lang="en-GB" noProof="0"/>
              <a:t>Confidential statement</a:t>
            </a:r>
          </a:p>
        </p:txBody>
      </p:sp>
      <p:sp>
        <p:nvSpPr>
          <p:cNvPr id="19" name="Text Placeholder 29"/>
          <p:cNvSpPr>
            <a:spLocks noGrp="1"/>
          </p:cNvSpPr>
          <p:nvPr>
            <p:ph type="body" sz="quarter" idx="13" hasCustomPrompt="1"/>
          </p:nvPr>
        </p:nvSpPr>
        <p:spPr>
          <a:xfrm>
            <a:off x="9504000" y="3477200"/>
            <a:ext cx="2496000" cy="254400"/>
          </a:xfrm>
          <a:prstGeom prst="rect">
            <a:avLst/>
          </a:prstGeom>
        </p:spPr>
        <p:txBody>
          <a:bodyPr vert="horz"/>
          <a:lstStyle>
            <a:lvl1pPr marL="0" indent="0">
              <a:lnSpc>
                <a:spcPts val="1467"/>
              </a:lnSpc>
              <a:spcBef>
                <a:spcPts val="0"/>
              </a:spcBef>
              <a:buNone/>
              <a:defRPr sz="1600">
                <a:solidFill>
                  <a:schemeClr val="tx1"/>
                </a:solidFill>
                <a:latin typeface="Arial" pitchFamily="34" charset="0"/>
                <a:cs typeface="Arial" pitchFamily="34" charset="0"/>
              </a:defRPr>
            </a:lvl1pPr>
          </a:lstStyle>
          <a:p>
            <a:pPr lvl="0"/>
            <a:r>
              <a:rPr lang="en-GB" noProof="0"/>
              <a:t>00 Month Year</a:t>
            </a:r>
          </a:p>
        </p:txBody>
      </p:sp>
    </p:spTree>
    <p:extLst>
      <p:ext uri="{BB962C8B-B14F-4D97-AF65-F5344CB8AC3E}">
        <p14:creationId xmlns:p14="http://schemas.microsoft.com/office/powerpoint/2010/main" val="348042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sp>
        <p:nvSpPr>
          <p:cNvPr id="2" name="Title 1"/>
          <p:cNvSpPr>
            <a:spLocks noGrp="1"/>
          </p:cNvSpPr>
          <p:nvPr>
            <p:ph type="title"/>
          </p:nvPr>
        </p:nvSpPr>
        <p:spPr>
          <a:xfrm>
            <a:off x="412800" y="274639"/>
            <a:ext cx="11220451" cy="511200"/>
          </a:xfrm>
          <a:prstGeom prst="rect">
            <a:avLst/>
          </a:prstGeom>
        </p:spPr>
        <p:txBody>
          <a:bodyPr/>
          <a:lstStyle/>
          <a:p>
            <a:r>
              <a:rPr lang="en-US"/>
              <a:t>Click to edit Master title style</a:t>
            </a:r>
            <a:endParaRPr lang="en-GB"/>
          </a:p>
        </p:txBody>
      </p:sp>
      <p:sp>
        <p:nvSpPr>
          <p:cNvPr id="7" name="Text Placeholder 6"/>
          <p:cNvSpPr>
            <a:spLocks noGrp="1"/>
          </p:cNvSpPr>
          <p:nvPr>
            <p:ph type="body" sz="quarter" idx="12" hasCustomPrompt="1"/>
          </p:nvPr>
        </p:nvSpPr>
        <p:spPr>
          <a:xfrm>
            <a:off x="412800" y="784800"/>
            <a:ext cx="11222400" cy="511200"/>
          </a:xfrm>
          <a:prstGeom prst="rect">
            <a:avLst/>
          </a:prstGeom>
        </p:spPr>
        <p:txBody>
          <a:bodyPr/>
          <a:lstStyle>
            <a:lvl1pPr marL="0" indent="0">
              <a:buNone/>
              <a:defRPr sz="3733" b="1" baseline="0">
                <a:solidFill>
                  <a:schemeClr val="accent2"/>
                </a:solidFill>
                <a:latin typeface="Arial" pitchFamily="34" charset="0"/>
                <a:cs typeface="Arial" pitchFamily="34" charset="0"/>
              </a:defRPr>
            </a:lvl1pPr>
          </a:lstStyle>
          <a:p>
            <a:pPr lvl="0"/>
            <a:r>
              <a:rPr lang="en-US"/>
              <a:t>Click to add Secondary title</a:t>
            </a:r>
            <a:endParaRPr lang="en-GB"/>
          </a:p>
        </p:txBody>
      </p:sp>
      <p:sp>
        <p:nvSpPr>
          <p:cNvPr id="9" name="Text Placeholder 8"/>
          <p:cNvSpPr>
            <a:spLocks noGrp="1"/>
          </p:cNvSpPr>
          <p:nvPr>
            <p:ph type="body" sz="quarter" idx="13"/>
          </p:nvPr>
        </p:nvSpPr>
        <p:spPr>
          <a:xfrm>
            <a:off x="412800" y="1760400"/>
            <a:ext cx="8942400" cy="4424400"/>
          </a:xfrm>
          <a:prstGeom prst="rect">
            <a:avLst/>
          </a:prstGeom>
        </p:spPr>
        <p:txBody>
          <a:bodyPr/>
          <a:lstStyle>
            <a:lvl1pPr marL="0" indent="0">
              <a:buNone/>
              <a:defRPr sz="3200" b="1">
                <a:solidFill>
                  <a:schemeClr val="tx1"/>
                </a:solidFill>
                <a:latin typeface="Arial" pitchFamily="34" charset="0"/>
                <a:cs typeface="Arial" pitchFamily="34" charset="0"/>
              </a:defRPr>
            </a:lvl1pPr>
          </a:lstStyle>
          <a:p>
            <a:pPr lvl="0"/>
            <a:r>
              <a:rPr lang="en-US"/>
              <a:t>Click to edit Master text styles</a:t>
            </a:r>
          </a:p>
        </p:txBody>
      </p:sp>
      <p:sp>
        <p:nvSpPr>
          <p:cNvPr id="11" name="Date Placeholder 10"/>
          <p:cNvSpPr>
            <a:spLocks noGrp="1"/>
          </p:cNvSpPr>
          <p:nvPr>
            <p:ph type="dt" sz="half" idx="14"/>
          </p:nvPr>
        </p:nvSpPr>
        <p:spPr>
          <a:xfrm>
            <a:off x="816000" y="6354000"/>
            <a:ext cx="4416000" cy="244800"/>
          </a:xfrm>
          <a:prstGeom prst="rect">
            <a:avLst/>
          </a:prstGeom>
        </p:spPr>
        <p:txBody>
          <a:bodyPr/>
          <a:lstStyle/>
          <a:p>
            <a:r>
              <a:rPr lang="en-US"/>
              <a:t>Author | 00 Month Year</a:t>
            </a:r>
            <a:endParaRPr lang="sv-SE"/>
          </a:p>
        </p:txBody>
      </p:sp>
      <p:sp>
        <p:nvSpPr>
          <p:cNvPr id="12" name="Slide Number Placeholder 11"/>
          <p:cNvSpPr>
            <a:spLocks noGrp="1"/>
          </p:cNvSpPr>
          <p:nvPr>
            <p:ph type="sldNum" sz="quarter" idx="15"/>
          </p:nvPr>
        </p:nvSpPr>
        <p:spPr/>
        <p:txBody>
          <a:bodyPr/>
          <a:lstStyle/>
          <a:p>
            <a:pPr>
              <a:defRPr/>
            </a:pPr>
            <a:fld id="{1748D8EB-9301-403A-889B-E8DDB32CFF4A}" type="slidenum">
              <a:rPr lang="en-GB" smtClean="0"/>
              <a:pPr>
                <a:defRPr/>
              </a:pPr>
              <a:t>‹#›</a:t>
            </a:fld>
            <a:endParaRPr lang="en-GB"/>
          </a:p>
        </p:txBody>
      </p:sp>
      <p:sp>
        <p:nvSpPr>
          <p:cNvPr id="13" name="Footer Placeholder 12"/>
          <p:cNvSpPr>
            <a:spLocks noGrp="1"/>
          </p:cNvSpPr>
          <p:nvPr>
            <p:ph type="ftr" sz="quarter" idx="16"/>
          </p:nvPr>
        </p:nvSpPr>
        <p:spPr>
          <a:xfrm>
            <a:off x="5232000" y="6354000"/>
            <a:ext cx="5760000" cy="244800"/>
          </a:xfrm>
          <a:prstGeom prst="rect">
            <a:avLst/>
          </a:prstGeom>
        </p:spPr>
        <p:txBody>
          <a:bodyPr/>
          <a:lstStyle/>
          <a:p>
            <a:r>
              <a:rPr lang="en-GB"/>
              <a:t>Set area descriptor | Sub level 1</a:t>
            </a:r>
            <a:endParaRPr lang="sv-SE"/>
          </a:p>
        </p:txBody>
      </p:sp>
    </p:spTree>
    <p:extLst>
      <p:ext uri="{BB962C8B-B14F-4D97-AF65-F5344CB8AC3E}">
        <p14:creationId xmlns:p14="http://schemas.microsoft.com/office/powerpoint/2010/main" val="60242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E3D3-3DBE-4DE4-B823-22820A492D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257046-FA44-4AF9-854A-D513D23DFC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A570D5-DF04-4736-AEC9-3CD9369FC274}"/>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25FEBEA4-0348-4C30-8352-0860FC462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7822B-2A53-4DCD-89F4-B6DEC53926EC}"/>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198662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8572-AD39-4047-8DD4-1E08122E4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1C5281-B437-4593-AA70-3319590B5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FBE506-33DB-4755-BEE0-0E98AE22EF3D}"/>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762D870F-0892-4CB5-8AAA-422A52C39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19C56-C439-411B-9C3D-F4360D452C7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56432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2323-30A5-4EFB-B756-32C90E1A47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DEC53B-9F32-4FA4-9E89-8C637518FA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3B51A6-D2A9-41EA-AABF-4E10D2DE8F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73D598-D372-48BC-9101-946202DED277}"/>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6" name="Footer Placeholder 5">
            <a:extLst>
              <a:ext uri="{FF2B5EF4-FFF2-40B4-BE49-F238E27FC236}">
                <a16:creationId xmlns:a16="http://schemas.microsoft.com/office/drawing/2014/main" id="{44D7B296-C7BA-4167-9B69-98AA486C02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5F1A36-813C-4F67-87BB-A58E517429B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4633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42F5B-8573-45EC-BEC2-C91B881FC8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0AF492-394C-4308-B6F7-368992AEA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DCC0FD-49A8-4586-85C2-910DCF3475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9DB700-263B-4490-A267-7E638DE17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D00BF-9354-4C19-AABF-65E67A6CB5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8A07D0-350B-489D-B085-E75797A43A06}"/>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8" name="Footer Placeholder 7">
            <a:extLst>
              <a:ext uri="{FF2B5EF4-FFF2-40B4-BE49-F238E27FC236}">
                <a16:creationId xmlns:a16="http://schemas.microsoft.com/office/drawing/2014/main" id="{81EA0DED-335E-4B90-8FC4-144CD8FC3E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819BBC-25BC-451C-A4D5-97598771486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47097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EC26-2942-4734-AD5A-F66FAB42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42A81A-DA24-4790-BE0A-4C43555C847D}"/>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4" name="Footer Placeholder 3">
            <a:extLst>
              <a:ext uri="{FF2B5EF4-FFF2-40B4-BE49-F238E27FC236}">
                <a16:creationId xmlns:a16="http://schemas.microsoft.com/office/drawing/2014/main" id="{CA56638E-3167-478C-9105-53B7CBFDB7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E43881-3707-4B66-B6D9-AC62C011045E}"/>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63938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E11CD8-DC31-4A61-AFAA-6F2529D82F3E}"/>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3" name="Footer Placeholder 2">
            <a:extLst>
              <a:ext uri="{FF2B5EF4-FFF2-40B4-BE49-F238E27FC236}">
                <a16:creationId xmlns:a16="http://schemas.microsoft.com/office/drawing/2014/main" id="{8812AB7F-C84E-4D59-B868-3F7FA5A038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775BC0-3148-4F98-AAE5-ADECDAEAA91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5676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B3E9-22CF-4403-ABBB-5A7574E3E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A22CA7-064E-4121-A15F-774928A106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6E60DF-C9F2-48EE-91CA-A58FA292F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E8B01-C7ED-48D5-8E67-CEA6D0457F1F}"/>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6" name="Footer Placeholder 5">
            <a:extLst>
              <a:ext uri="{FF2B5EF4-FFF2-40B4-BE49-F238E27FC236}">
                <a16:creationId xmlns:a16="http://schemas.microsoft.com/office/drawing/2014/main" id="{BE6B7E6E-4E37-4E75-AF14-9C46AFA741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9F326B-43B7-4C51-AE90-24BDEB3A6271}"/>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67084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3AAC-E16C-4D3D-8D05-8854B40AF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68664F-7626-496D-B130-60EFF2880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57840E-9BA9-40F4-A70F-B5B5FB14ED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AC9214-B81D-498D-AD9A-915CF4FBE7C2}"/>
              </a:ext>
            </a:extLst>
          </p:cNvPr>
          <p:cNvSpPr>
            <a:spLocks noGrp="1"/>
          </p:cNvSpPr>
          <p:nvPr>
            <p:ph type="dt" sz="half" idx="10"/>
          </p:nvPr>
        </p:nvSpPr>
        <p:spPr/>
        <p:txBody>
          <a:bodyPr/>
          <a:lstStyle/>
          <a:p>
            <a:fld id="{ECBCA768-63EF-44DE-A19E-67882C784F8C}" type="datetimeFigureOut">
              <a:rPr lang="en-GB" smtClean="0"/>
              <a:t>27/04/2021</a:t>
            </a:fld>
            <a:endParaRPr lang="en-GB"/>
          </a:p>
        </p:txBody>
      </p:sp>
      <p:sp>
        <p:nvSpPr>
          <p:cNvPr id="6" name="Footer Placeholder 5">
            <a:extLst>
              <a:ext uri="{FF2B5EF4-FFF2-40B4-BE49-F238E27FC236}">
                <a16:creationId xmlns:a16="http://schemas.microsoft.com/office/drawing/2014/main" id="{D4E0E55D-6AC7-4CA0-9955-F3F2196B34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B8C285-5271-4BE6-988F-1A156139D401}"/>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424379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8F8DCC-28E6-4F85-8462-3F8A8B948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A336BB-F659-4451-A15B-64F2A97E9D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8727F1-2B49-4D1F-94AD-4FE5F08D4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CA768-63EF-44DE-A19E-67882C784F8C}" type="datetimeFigureOut">
              <a:rPr lang="en-GB" smtClean="0"/>
              <a:t>27/04/2021</a:t>
            </a:fld>
            <a:endParaRPr lang="en-GB"/>
          </a:p>
        </p:txBody>
      </p:sp>
      <p:sp>
        <p:nvSpPr>
          <p:cNvPr id="5" name="Footer Placeholder 4">
            <a:extLst>
              <a:ext uri="{FF2B5EF4-FFF2-40B4-BE49-F238E27FC236}">
                <a16:creationId xmlns:a16="http://schemas.microsoft.com/office/drawing/2014/main" id="{AE954750-0FE9-4C70-A52C-4D755FBFBE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34E70B-95CA-4AF5-90B3-158691A53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8C30B-4EE7-4219-9F26-ECA08D396B4F}" type="slidenum">
              <a:rPr lang="en-GB" smtClean="0"/>
              <a:t>‹#›</a:t>
            </a:fld>
            <a:endParaRPr lang="en-GB"/>
          </a:p>
        </p:txBody>
      </p:sp>
    </p:spTree>
    <p:extLst>
      <p:ext uri="{BB962C8B-B14F-4D97-AF65-F5344CB8AC3E}">
        <p14:creationId xmlns:p14="http://schemas.microsoft.com/office/powerpoint/2010/main" val="154524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9"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ema.europa.eu/en/documents/scientific-guideline/ich-e9-r1-addendum-estimands-sensitivity-analysis-clinical-trials-guideline-statistical-principles_en.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projecteuclid.org/journals/annals-of-mathematical-statistics/volume-33/issue-1/The-Future-of-Data-Analysis/10.1214/aoms/1177704711.full" TargetMode="External"/><Relationship Id="rId4" Type="http://schemas.openxmlformats.org/officeDocument/2006/relationships/hyperlink" Target="https://onlinelibrary.wiley.com/doi/full/10.1002/pst.201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651" y="813593"/>
            <a:ext cx="9097012" cy="672000"/>
          </a:xfrm>
        </p:spPr>
        <p:txBody>
          <a:bodyPr vert="horz" anchor="t">
            <a:normAutofit fontScale="90000"/>
          </a:bodyPr>
          <a:lstStyle/>
          <a:p>
            <a:r>
              <a:rPr lang="en-GB" dirty="0"/>
              <a:t>Aligning how subjects with missing data due to study discontinuation are handled in the primary analysis with the primary </a:t>
            </a:r>
            <a:r>
              <a:rPr lang="en-GB" dirty="0" err="1"/>
              <a:t>estimands</a:t>
            </a:r>
            <a:r>
              <a:rPr lang="en-GB" dirty="0"/>
              <a:t>.</a:t>
            </a:r>
            <a:br>
              <a:rPr lang="en-GB" dirty="0"/>
            </a:br>
            <a:endParaRPr lang="en-GB" dirty="0"/>
          </a:p>
        </p:txBody>
      </p:sp>
      <p:sp>
        <p:nvSpPr>
          <p:cNvPr id="6" name="Text Placeholder 5">
            <a:extLst>
              <a:ext uri="{FF2B5EF4-FFF2-40B4-BE49-F238E27FC236}">
                <a16:creationId xmlns:a16="http://schemas.microsoft.com/office/drawing/2014/main" id="{E6BFEC48-7BD4-4C07-86E7-972FD2E35DEF}"/>
              </a:ext>
            </a:extLst>
          </p:cNvPr>
          <p:cNvSpPr>
            <a:spLocks noGrp="1"/>
          </p:cNvSpPr>
          <p:nvPr>
            <p:ph type="body" sz="quarter" idx="11"/>
          </p:nvPr>
        </p:nvSpPr>
        <p:spPr>
          <a:xfrm>
            <a:off x="409651" y="2882189"/>
            <a:ext cx="8672554" cy="574411"/>
          </a:xfrm>
        </p:spPr>
        <p:txBody>
          <a:bodyPr>
            <a:noAutofit/>
          </a:bodyPr>
          <a:lstStyle/>
          <a:p>
            <a:r>
              <a:rPr lang="en-US" sz="1800" dirty="0"/>
              <a:t>Dr David Wright, Head of Statistical Innovation, Early Biometrics and Statistical Innovation, </a:t>
            </a:r>
            <a:r>
              <a:rPr lang="en-US" sz="1800" dirty="0" err="1"/>
              <a:t>BioPharmaceuticals</a:t>
            </a:r>
            <a:r>
              <a:rPr lang="en-US" sz="1800" dirty="0"/>
              <a:t> R&amp;D, AstraZeneca, Cambridge, UK</a:t>
            </a:r>
          </a:p>
          <a:p>
            <a:endParaRPr lang="en-US" sz="1800" dirty="0"/>
          </a:p>
          <a:p>
            <a:r>
              <a:rPr lang="en-US" sz="1800" dirty="0"/>
              <a:t>May 5</a:t>
            </a:r>
            <a:r>
              <a:rPr lang="en-US" sz="1800" baseline="30000" dirty="0"/>
              <a:t>th</a:t>
            </a:r>
            <a:r>
              <a:rPr lang="en-US" sz="1800" dirty="0"/>
              <a:t> 2021</a:t>
            </a:r>
          </a:p>
        </p:txBody>
      </p:sp>
    </p:spTree>
    <p:extLst>
      <p:ext uri="{BB962C8B-B14F-4D97-AF65-F5344CB8AC3E}">
        <p14:creationId xmlns:p14="http://schemas.microsoft.com/office/powerpoint/2010/main" val="51397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An example with missing data (thinking about ICE of treatment discontinuation and study withdrawal due to lack of efficacy or adverse events)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70000" lnSpcReduction="20000"/>
          </a:bodyPr>
          <a:lstStyle/>
          <a:p>
            <a:pPr marL="457189" indent="-457189">
              <a:buFont typeface="Arial" panose="020B0604020202020204" pitchFamily="34" charset="0"/>
              <a:buChar char="•"/>
            </a:pPr>
            <a:r>
              <a:rPr lang="en-GB" b="0" dirty="0"/>
              <a:t>Study of fixed duration (e.g. 2 years)</a:t>
            </a:r>
          </a:p>
          <a:p>
            <a:pPr marL="457189" indent="-457189">
              <a:buFont typeface="Arial" panose="020B0604020202020204" pitchFamily="34" charset="0"/>
              <a:buChar char="•"/>
            </a:pPr>
            <a:r>
              <a:rPr lang="en-GB" b="0" dirty="0"/>
              <a:t>Regular visits/data collection (e.g. monthly)</a:t>
            </a:r>
          </a:p>
          <a:p>
            <a:pPr marL="457189" indent="-457189">
              <a:buFont typeface="Arial" panose="020B0604020202020204" pitchFamily="34" charset="0"/>
              <a:buChar char="•"/>
            </a:pPr>
            <a:r>
              <a:rPr lang="en-GB" b="0" dirty="0"/>
              <a:t>Disease of interest is chronic (e.g. asthma/COPD) so interested in long term efficacy</a:t>
            </a:r>
          </a:p>
          <a:p>
            <a:pPr marL="457189" indent="-457189">
              <a:buFont typeface="Arial" panose="020B0604020202020204" pitchFamily="34" charset="0"/>
              <a:buChar char="•"/>
            </a:pPr>
            <a:r>
              <a:rPr lang="en-GB" b="0" dirty="0"/>
              <a:t>Some patients will always withdrawal from long term studies</a:t>
            </a:r>
          </a:p>
          <a:p>
            <a:pPr marL="457189" indent="-457189">
              <a:buFont typeface="Arial" panose="020B0604020202020204" pitchFamily="34" charset="0"/>
              <a:buChar char="•"/>
            </a:pPr>
            <a:r>
              <a:rPr lang="en-GB" b="0" dirty="0"/>
              <a:t>Some patients withdrawal from the study due to LOE or AEs (if randomized to experimental arm this implies they must have stopped their allocated treatment as it is not available outside of the trial, if randomized to control after leaving the trial their treatment could be modified (e.g. add on treatment given including in some cases a drug in the same class as experimental arm)</a:t>
            </a:r>
          </a:p>
          <a:p>
            <a:pPr marL="457189" indent="-457189">
              <a:buFont typeface="Arial" panose="020B0604020202020204" pitchFamily="34" charset="0"/>
              <a:buChar char="•"/>
            </a:pPr>
            <a:r>
              <a:rPr lang="en-GB" b="0" dirty="0"/>
              <a:t>Study withdrawal due to LOE and AEs (in total) is higher in control arm than active. </a:t>
            </a:r>
          </a:p>
          <a:p>
            <a:pPr marL="457189" indent="-457189">
              <a:buFont typeface="Arial" panose="020B0604020202020204" pitchFamily="34" charset="0"/>
              <a:buChar char="•"/>
            </a:pPr>
            <a:endParaRPr lang="en-GB" b="0" dirty="0"/>
          </a:p>
          <a:p>
            <a:pPr marL="457189" indent="-457189">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10</a:t>
            </a:fld>
            <a:endParaRPr lang="en-GB"/>
          </a:p>
        </p:txBody>
      </p:sp>
    </p:spTree>
    <p:extLst>
      <p:ext uri="{BB962C8B-B14F-4D97-AF65-F5344CB8AC3E}">
        <p14:creationId xmlns:p14="http://schemas.microsoft.com/office/powerpoint/2010/main" val="5092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Issues to consider…</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47500" lnSpcReduction="20000"/>
          </a:bodyPr>
          <a:lstStyle/>
          <a:p>
            <a:pPr marL="457189" indent="-457189">
              <a:buFont typeface="Arial" panose="020B0604020202020204" pitchFamily="34" charset="0"/>
              <a:buChar char="•"/>
            </a:pPr>
            <a:r>
              <a:rPr lang="en-GB" b="0" dirty="0"/>
              <a:t>What treatment would a patient receive outside of a trial if they experience LOE or AEs on treatment? Added complication is the answer to this questions a few years in the future is relevant to patients when they will actually receive treatment.</a:t>
            </a:r>
          </a:p>
          <a:p>
            <a:pPr marL="457189" indent="-457189">
              <a:buFont typeface="Arial" panose="020B0604020202020204" pitchFamily="34" charset="0"/>
              <a:buChar char="•"/>
            </a:pPr>
            <a:r>
              <a:rPr lang="en-GB" b="0" dirty="0"/>
              <a:t>Are patients who remain in the study post treatment discontinuation like patients who withdraw from the study due to LOE/AEs (and are therefore more likely to discontinue or modify treatment)? </a:t>
            </a:r>
          </a:p>
          <a:p>
            <a:pPr marL="457189" indent="-457189">
              <a:buFont typeface="Arial" panose="020B0604020202020204" pitchFamily="34" charset="0"/>
              <a:buChar char="•"/>
            </a:pPr>
            <a:r>
              <a:rPr lang="en-GB" b="0" dirty="0"/>
              <a:t>For an effective drug patients randomized to it are more likely to remain on treatment than those randomized to control. If alternative therapies are available that are more effective than control (e.g. drug in same class as experimental arm) then they could receive it after they withdraw from the study. A treatment policy </a:t>
            </a:r>
            <a:r>
              <a:rPr lang="en-GB" b="0" dirty="0" err="1"/>
              <a:t>estimand</a:t>
            </a:r>
            <a:r>
              <a:rPr lang="en-GB" b="0" dirty="0"/>
              <a:t> would investigate the comparison between A with B given in patients who stop/modify treatment due to AEs or LOE and control with B given in patients who stop/modify treatment due to AEs or LOE. If more patients on control end up getting B (and B is effective) then treatment policy </a:t>
            </a:r>
            <a:r>
              <a:rPr lang="en-GB" b="0" dirty="0" err="1"/>
              <a:t>estimand</a:t>
            </a:r>
            <a:r>
              <a:rPr lang="en-GB" b="0" dirty="0"/>
              <a:t> will not give a fair evaluation of the benefit of A. </a:t>
            </a:r>
          </a:p>
          <a:p>
            <a:pPr marL="457189" indent="-457189">
              <a:buFont typeface="Arial" panose="020B0604020202020204" pitchFamily="34" charset="0"/>
              <a:buChar char="•"/>
            </a:pPr>
            <a:r>
              <a:rPr lang="en-GB" b="0" dirty="0"/>
              <a:t>What if only a few patients remain in the study post treatment discontinuation? Making estimation difficult. How do you estimate the treatment policy </a:t>
            </a:r>
            <a:r>
              <a:rPr lang="en-GB" b="0" dirty="0" err="1"/>
              <a:t>estimand</a:t>
            </a:r>
            <a:r>
              <a:rPr lang="en-GB" b="0" dirty="0"/>
              <a:t>? </a:t>
            </a:r>
          </a:p>
          <a:p>
            <a:pPr marL="457189" indent="-457189">
              <a:buFont typeface="Arial" panose="020B0604020202020204" pitchFamily="34" charset="0"/>
              <a:buChar char="•"/>
            </a:pPr>
            <a:r>
              <a:rPr lang="en-GB" b="0" dirty="0"/>
              <a:t>So the issue is discontinuation of treatment for a bad reason (e.g. LOE or AEs). Good efficacy once a patient receives another therapy does not necessarily provide evidence that the original randomized therapy is effective. Similar argument if there is documented evidence of withdrawal from a study for these reasons which implies treatment would normally be stopped an alternative medications given. </a:t>
            </a:r>
          </a:p>
          <a:p>
            <a:pPr marL="457189" indent="-457189">
              <a:buFont typeface="Arial" panose="020B0604020202020204" pitchFamily="34" charset="0"/>
              <a:buChar char="•"/>
            </a:pPr>
            <a:endParaRPr lang="en-GB" b="0" dirty="0"/>
          </a:p>
          <a:p>
            <a:pPr marL="457189" indent="-457189">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11</a:t>
            </a:fld>
            <a:endParaRPr lang="en-GB"/>
          </a:p>
        </p:txBody>
      </p:sp>
    </p:spTree>
    <p:extLst>
      <p:ext uri="{BB962C8B-B14F-4D97-AF65-F5344CB8AC3E}">
        <p14:creationId xmlns:p14="http://schemas.microsoft.com/office/powerpoint/2010/main" val="32542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err="1"/>
              <a:t>Estimand</a:t>
            </a:r>
            <a:r>
              <a:rPr lang="en-GB" sz="2800" b="1" dirty="0"/>
              <a:t> options for ICE of treatment discontinuation and missing data due to study withdrawal due to lack of efficacy or adverse events </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70000" lnSpcReduction="20000"/>
          </a:bodyPr>
          <a:lstStyle/>
          <a:p>
            <a:pPr marL="457189" indent="-457189">
              <a:buFont typeface="Arial" panose="020B0604020202020204" pitchFamily="34" charset="0"/>
              <a:buChar char="•"/>
            </a:pPr>
            <a:r>
              <a:rPr lang="en-GB" b="0" dirty="0">
                <a:highlight>
                  <a:srgbClr val="FF0000"/>
                </a:highlight>
              </a:rPr>
              <a:t>Treatment policy – this would give the effect of giving assigned treatment followed by effect of subsequent treatment in these patients. If study withdrawal/treatment discontinuation is higher on control that active this will dilute the benefit of active treatment (if subsequent therapy is effective)</a:t>
            </a:r>
          </a:p>
          <a:p>
            <a:pPr marL="457189" indent="-457189">
              <a:buFont typeface="Arial" panose="020B0604020202020204" pitchFamily="34" charset="0"/>
              <a:buChar char="•"/>
            </a:pPr>
            <a:r>
              <a:rPr lang="en-GB" b="0" dirty="0">
                <a:highlight>
                  <a:srgbClr val="FF0000"/>
                </a:highlight>
              </a:rPr>
              <a:t>Hypothetical – one type of hypothetical would assume that the ICE of treatment discontinuation hadn’t happened – not recommended in ICH E9 R1 as clearly not clinically relevant to choice of treatment for a patient, also applies to missing data due to withdrawal due to AEs or LOE</a:t>
            </a:r>
          </a:p>
          <a:p>
            <a:pPr marL="457189" indent="-457189">
              <a:buFont typeface="Arial" panose="020B0604020202020204" pitchFamily="34" charset="0"/>
              <a:buChar char="•"/>
            </a:pPr>
            <a:r>
              <a:rPr lang="en-GB" b="0" dirty="0">
                <a:highlight>
                  <a:srgbClr val="00FF00"/>
                </a:highlight>
              </a:rPr>
              <a:t>Composite – could treatment these patients as having poor efficacy</a:t>
            </a:r>
          </a:p>
          <a:p>
            <a:pPr marL="457189" indent="-457189">
              <a:buFont typeface="Arial" panose="020B0604020202020204" pitchFamily="34" charset="0"/>
              <a:buChar char="•"/>
            </a:pPr>
            <a:r>
              <a:rPr lang="en-GB" b="0" dirty="0">
                <a:highlight>
                  <a:srgbClr val="FF0000"/>
                </a:highlight>
              </a:rPr>
              <a:t>Principal Stratum – identifying patients who will discontinue treatment due to lack of efficacy and/or AEs in advance not possible. </a:t>
            </a:r>
          </a:p>
          <a:p>
            <a:pPr marL="457189" indent="-457189">
              <a:buFont typeface="Arial" panose="020B0604020202020204" pitchFamily="34" charset="0"/>
              <a:buChar char="•"/>
            </a:pPr>
            <a:r>
              <a:rPr lang="en-GB" b="0" dirty="0">
                <a:highlight>
                  <a:srgbClr val="FF0000"/>
                </a:highlight>
              </a:rPr>
              <a:t>While on treatment – doesn’t evaluate efficacy over whole study</a:t>
            </a:r>
          </a:p>
          <a:p>
            <a:pPr marL="457189" indent="-457189">
              <a:buFont typeface="Arial" panose="020B0604020202020204" pitchFamily="34" charset="0"/>
              <a:buChar char="•"/>
            </a:pPr>
            <a:endParaRPr lang="en-GB" b="0" dirty="0"/>
          </a:p>
          <a:p>
            <a:pPr marL="457189" indent="-457189">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12</a:t>
            </a:fld>
            <a:endParaRPr lang="en-GB"/>
          </a:p>
        </p:txBody>
      </p:sp>
    </p:spTree>
    <p:extLst>
      <p:ext uri="{BB962C8B-B14F-4D97-AF65-F5344CB8AC3E}">
        <p14:creationId xmlns:p14="http://schemas.microsoft.com/office/powerpoint/2010/main" val="247483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Attributable estimand</a:t>
            </a:r>
            <a:r>
              <a:rPr lang="en-GB" sz="2800" b="1" baseline="30000" dirty="0"/>
              <a:t>2</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b="0" dirty="0"/>
              <a:t>Treats patients who discontinue treatment due to LOE or AEs or withdrawal from the study for LOE or AEs as having a poor response to treatment. </a:t>
            </a:r>
          </a:p>
          <a:p>
            <a:pPr marL="457189" indent="-457189">
              <a:buFont typeface="Arial" panose="020B0604020202020204" pitchFamily="34" charset="0"/>
              <a:buChar char="•"/>
            </a:pPr>
            <a:r>
              <a:rPr lang="en-GB" b="0" dirty="0"/>
              <a:t>Hypothetical </a:t>
            </a:r>
            <a:r>
              <a:rPr lang="en-GB" b="0" dirty="0" err="1"/>
              <a:t>estimand</a:t>
            </a:r>
            <a:r>
              <a:rPr lang="en-GB" b="0" dirty="0"/>
              <a:t> for patients who withdrawal from study for other reasons </a:t>
            </a:r>
          </a:p>
          <a:p>
            <a:pPr marL="457189" indent="-457189">
              <a:buFont typeface="Arial" panose="020B0604020202020204" pitchFamily="34" charset="0"/>
              <a:buChar char="•"/>
            </a:pPr>
            <a:r>
              <a:rPr lang="en-GB" b="0" dirty="0"/>
              <a:t>Missing data strategy aligned with </a:t>
            </a:r>
            <a:r>
              <a:rPr lang="en-GB" b="0" dirty="0" err="1"/>
              <a:t>estimand</a:t>
            </a:r>
            <a:r>
              <a:rPr lang="en-GB" b="0" dirty="0"/>
              <a:t> strategy.</a:t>
            </a:r>
          </a:p>
          <a:p>
            <a:pPr marL="457189" indent="-457189">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13</a:t>
            </a:fld>
            <a:endParaRPr lang="en-GB"/>
          </a:p>
        </p:txBody>
      </p:sp>
    </p:spTree>
    <p:extLst>
      <p:ext uri="{BB962C8B-B14F-4D97-AF65-F5344CB8AC3E}">
        <p14:creationId xmlns:p14="http://schemas.microsoft.com/office/powerpoint/2010/main" val="32916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Reflections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85000" lnSpcReduction="10000"/>
          </a:bodyPr>
          <a:lstStyle/>
          <a:p>
            <a:pPr marL="457189" indent="-457189">
              <a:buFont typeface="Arial" panose="020B0604020202020204" pitchFamily="34" charset="0"/>
              <a:buChar char="•"/>
            </a:pPr>
            <a:r>
              <a:rPr lang="en-GB" b="0" dirty="0"/>
              <a:t>Also consider missing data that is known to be related to treatment (e.g. due to lack of efficacy, adverse events) when considering your choice of </a:t>
            </a:r>
            <a:r>
              <a:rPr lang="en-GB" b="0" dirty="0" err="1"/>
              <a:t>estimand</a:t>
            </a:r>
            <a:r>
              <a:rPr lang="en-GB" b="0" dirty="0"/>
              <a:t>. </a:t>
            </a:r>
          </a:p>
          <a:p>
            <a:pPr marL="457189" indent="-457189">
              <a:buFont typeface="Arial" panose="020B0604020202020204" pitchFamily="34" charset="0"/>
              <a:buChar char="•"/>
            </a:pPr>
            <a:r>
              <a:rPr lang="en-GB" b="0" dirty="0"/>
              <a:t>When evaluating the long term efficacy of a treatment it is vital to have a discussion of how long patients are expected to take treatment for it to be viewed as a success. Often long term data is required to observed sufficient  events (for example exacerbations). However an evaluation of lung function over a shorter time frame may be sufficient for that endpoint. This would reduce the missing data problem for the lung function endpoint. </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14</a:t>
            </a:fld>
            <a:endParaRPr lang="en-GB"/>
          </a:p>
        </p:txBody>
      </p:sp>
    </p:spTree>
    <p:extLst>
      <p:ext uri="{BB962C8B-B14F-4D97-AF65-F5344CB8AC3E}">
        <p14:creationId xmlns:p14="http://schemas.microsoft.com/office/powerpoint/2010/main" val="227827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Reflections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lnSpcReduction="10000"/>
          </a:bodyPr>
          <a:lstStyle/>
          <a:p>
            <a:pPr marL="457189" indent="-457189">
              <a:buFont typeface="Arial" panose="020B0604020202020204" pitchFamily="34" charset="0"/>
              <a:buChar char="•"/>
            </a:pPr>
            <a:r>
              <a:rPr lang="en-GB" b="0" dirty="0"/>
              <a:t>“Far better an approximate answer to the </a:t>
            </a:r>
            <a:r>
              <a:rPr lang="en-GB" b="0" i="1" dirty="0"/>
              <a:t>right</a:t>
            </a:r>
            <a:r>
              <a:rPr lang="en-GB" b="0" dirty="0"/>
              <a:t> question, which is often vague, than an </a:t>
            </a:r>
            <a:r>
              <a:rPr lang="en-GB" b="0" i="1" dirty="0"/>
              <a:t>exact</a:t>
            </a:r>
            <a:r>
              <a:rPr lang="en-GB" b="0" dirty="0"/>
              <a:t> answer to the wrong question, which can always be made precise.”</a:t>
            </a:r>
            <a:r>
              <a:rPr lang="en-GB" b="0" baseline="30000" dirty="0"/>
              <a:t>3</a:t>
            </a:r>
            <a:r>
              <a:rPr lang="en-GB" b="0" dirty="0"/>
              <a:t> </a:t>
            </a:r>
          </a:p>
          <a:p>
            <a:pPr marL="457189" indent="-457189">
              <a:buFont typeface="Arial" panose="020B0604020202020204" pitchFamily="34" charset="0"/>
              <a:buChar char="•"/>
            </a:pPr>
            <a:r>
              <a:rPr lang="en-GB" b="0" dirty="0"/>
              <a:t>For continuous endpoints in trials of long duration: When is treatment policy the question of primary interest for regulatory decision making? </a:t>
            </a:r>
          </a:p>
          <a:p>
            <a:pPr marL="1142989" lvl="1" indent="-457189"/>
            <a:r>
              <a:rPr lang="en-GB" dirty="0"/>
              <a:t>Answer: Rarely! Except if seeking a disease modification claim for example.</a:t>
            </a:r>
            <a:endParaRPr lang="en-GB" b="0"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15</a:t>
            </a:fld>
            <a:endParaRPr lang="en-GB"/>
          </a:p>
        </p:txBody>
      </p:sp>
    </p:spTree>
    <p:extLst>
      <p:ext uri="{BB962C8B-B14F-4D97-AF65-F5344CB8AC3E}">
        <p14:creationId xmlns:p14="http://schemas.microsoft.com/office/powerpoint/2010/main" val="4117679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References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514350" indent="-514350">
              <a:buAutoNum type="arabicPeriod"/>
            </a:pPr>
            <a:r>
              <a:rPr lang="en-GB" dirty="0">
                <a:hlinkClick r:id="rId3"/>
              </a:rPr>
              <a:t>ICH E9 R1</a:t>
            </a:r>
            <a:endParaRPr lang="en-GB" dirty="0"/>
          </a:p>
          <a:p>
            <a:pPr marL="514350" indent="-514350">
              <a:buAutoNum type="arabicPeriod"/>
            </a:pPr>
            <a:r>
              <a:rPr lang="en-GB" dirty="0">
                <a:hlinkClick r:id="rId4"/>
              </a:rPr>
              <a:t>Attributable </a:t>
            </a:r>
            <a:r>
              <a:rPr lang="en-GB" dirty="0" err="1">
                <a:hlinkClick r:id="rId4"/>
              </a:rPr>
              <a:t>estimand</a:t>
            </a:r>
            <a:r>
              <a:rPr lang="en-GB" dirty="0"/>
              <a:t> </a:t>
            </a:r>
          </a:p>
          <a:p>
            <a:pPr marL="514350" indent="-514350">
              <a:buAutoNum type="arabicPeriod"/>
            </a:pPr>
            <a:r>
              <a:rPr lang="en-GB" dirty="0">
                <a:hlinkClick r:id="rId5"/>
              </a:rPr>
              <a:t>The Future of Data Analysis Tukey 1962</a:t>
            </a:r>
            <a:r>
              <a:rPr lang="en-GB" dirty="0"/>
              <a:t> </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16</a:t>
            </a:fld>
            <a:endParaRPr lang="en-GB"/>
          </a:p>
        </p:txBody>
      </p:sp>
    </p:spTree>
    <p:extLst>
      <p:ext uri="{BB962C8B-B14F-4D97-AF65-F5344CB8AC3E}">
        <p14:creationId xmlns:p14="http://schemas.microsoft.com/office/powerpoint/2010/main" val="311725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p:txBody>
          <a:bodyPr>
            <a:normAutofit fontScale="90000"/>
          </a:bodyPr>
          <a:lstStyle/>
          <a:p>
            <a:r>
              <a:rPr lang="en-GB" b="1" dirty="0"/>
              <a:t>Acknowledgements and Disclaimer</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b="0" dirty="0"/>
              <a:t>Thanks to the EFPIA/EFSPI </a:t>
            </a:r>
            <a:r>
              <a:rPr lang="en-GB" b="0" dirty="0" err="1"/>
              <a:t>Estimands</a:t>
            </a:r>
            <a:r>
              <a:rPr lang="en-GB" b="0" dirty="0"/>
              <a:t> Implementation Working Group (and the subgroup of the Working Group working on Estimation)</a:t>
            </a:r>
          </a:p>
          <a:p>
            <a:pPr marL="457189" indent="-457189">
              <a:buFont typeface="Arial" panose="020B0604020202020204" pitchFamily="34" charset="0"/>
              <a:buChar char="•"/>
            </a:pPr>
            <a:r>
              <a:rPr lang="en-GB" b="0" dirty="0"/>
              <a:t>But slides are my own views and don’t necessarily represent the views of any of the above people, Companies or groups!</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2</a:t>
            </a:fld>
            <a:endParaRPr lang="en-GB"/>
          </a:p>
        </p:txBody>
      </p:sp>
    </p:spTree>
    <p:extLst>
      <p:ext uri="{BB962C8B-B14F-4D97-AF65-F5344CB8AC3E}">
        <p14:creationId xmlns:p14="http://schemas.microsoft.com/office/powerpoint/2010/main" val="29660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p:txBody>
          <a:bodyPr>
            <a:normAutofit fontScale="90000"/>
          </a:bodyPr>
          <a:lstStyle/>
          <a:p>
            <a:r>
              <a:rPr lang="en-GB" b="1" dirty="0"/>
              <a:t>Contents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lnSpcReduction="10000"/>
          </a:bodyPr>
          <a:lstStyle/>
          <a:p>
            <a:pPr marL="457189" indent="-457189">
              <a:buFont typeface="Arial" panose="020B0604020202020204" pitchFamily="34" charset="0"/>
              <a:buChar char="•"/>
            </a:pPr>
            <a:r>
              <a:rPr lang="en-GB" b="0" dirty="0"/>
              <a:t>Why is there a distinction between intercurrent events and missing data?</a:t>
            </a:r>
          </a:p>
          <a:p>
            <a:pPr marL="457189" indent="-457189">
              <a:buFont typeface="Arial" panose="020B0604020202020204" pitchFamily="34" charset="0"/>
              <a:buChar char="•"/>
            </a:pPr>
            <a:r>
              <a:rPr lang="en-GB" b="0" dirty="0"/>
              <a:t>“Methods to address the problem presented by missing data can be selected to align with the </a:t>
            </a:r>
            <a:r>
              <a:rPr lang="en-GB" b="0" dirty="0" err="1"/>
              <a:t>estimand</a:t>
            </a:r>
            <a:r>
              <a:rPr lang="en-GB" b="0" dirty="0"/>
              <a:t>” – why does it say “can” and not “must”</a:t>
            </a:r>
          </a:p>
          <a:p>
            <a:pPr marL="457189" indent="-457189">
              <a:buFont typeface="Arial" panose="020B0604020202020204" pitchFamily="34" charset="0"/>
              <a:buChar char="•"/>
            </a:pPr>
            <a:r>
              <a:rPr lang="en-GB" b="0" dirty="0"/>
              <a:t>Nasal Polyps example</a:t>
            </a:r>
          </a:p>
          <a:p>
            <a:pPr marL="457189" indent="-457189">
              <a:buFont typeface="Arial" panose="020B0604020202020204" pitchFamily="34" charset="0"/>
              <a:buChar char="•"/>
            </a:pPr>
            <a:r>
              <a:rPr lang="en-GB" b="0" dirty="0"/>
              <a:t>Example with missing data</a:t>
            </a:r>
          </a:p>
          <a:p>
            <a:pPr marL="457189" indent="-457189">
              <a:buFont typeface="Arial" panose="020B0604020202020204" pitchFamily="34" charset="0"/>
              <a:buChar char="•"/>
            </a:pPr>
            <a:r>
              <a:rPr lang="en-GB" b="0" dirty="0"/>
              <a:t>Reflections</a:t>
            </a:r>
          </a:p>
          <a:p>
            <a:pPr marL="457189" indent="-457189">
              <a:buFont typeface="Arial" panose="020B0604020202020204" pitchFamily="34" charset="0"/>
              <a:buChar char="•"/>
            </a:pPr>
            <a:endParaRPr lang="en-GB" b="0"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3</a:t>
            </a:fld>
            <a:endParaRPr lang="en-GB"/>
          </a:p>
        </p:txBody>
      </p:sp>
    </p:spTree>
    <p:extLst>
      <p:ext uri="{BB962C8B-B14F-4D97-AF65-F5344CB8AC3E}">
        <p14:creationId xmlns:p14="http://schemas.microsoft.com/office/powerpoint/2010/main" val="259981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14748" y="672187"/>
            <a:ext cx="11220451" cy="511200"/>
          </a:xfrm>
        </p:spPr>
        <p:txBody>
          <a:bodyPr>
            <a:normAutofit fontScale="90000"/>
          </a:bodyPr>
          <a:lstStyle/>
          <a:p>
            <a:r>
              <a:rPr lang="en-GB" sz="3600" dirty="0"/>
              <a:t>Why is there a distinction between intercurrent events and missing data in ICH E9 R1</a:t>
            </a:r>
            <a:r>
              <a:rPr lang="en-GB" sz="3600" baseline="30000" dirty="0"/>
              <a:t>1</a:t>
            </a:r>
            <a:r>
              <a:rPr lang="en-GB" sz="3600" dirty="0"/>
              <a:t>?</a:t>
            </a:r>
            <a:br>
              <a:rPr lang="en-GB" dirty="0"/>
            </a:br>
            <a:r>
              <a:rPr lang="en-GB" b="1" dirty="0"/>
              <a:t> </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sz="2000" dirty="0"/>
              <a:t>Discontinuation from randomized treatment is an intercurrent event (ICE)</a:t>
            </a:r>
          </a:p>
          <a:p>
            <a:pPr marL="457189" indent="-457189">
              <a:buFont typeface="Arial" panose="020B0604020202020204" pitchFamily="34" charset="0"/>
              <a:buChar char="•"/>
            </a:pPr>
            <a:r>
              <a:rPr lang="en-GB" sz="2000" dirty="0"/>
              <a:t>Withdrawal from the study is not an ICE and leads to a missing data problem</a:t>
            </a:r>
          </a:p>
          <a:p>
            <a:pPr marL="457189" indent="-457189">
              <a:buFont typeface="Arial" panose="020B0604020202020204" pitchFamily="34" charset="0"/>
              <a:buChar char="•"/>
            </a:pPr>
            <a:r>
              <a:rPr lang="en-GB" sz="2000" dirty="0"/>
              <a:t>ICE (</a:t>
            </a:r>
            <a:r>
              <a:rPr lang="en-GB" sz="2000" dirty="0" err="1"/>
              <a:t>e.g</a:t>
            </a:r>
            <a:r>
              <a:rPr lang="en-GB" sz="2000" dirty="0"/>
              <a:t> treatment discontinuation or switching treatment) reflect clinical practice</a:t>
            </a:r>
          </a:p>
          <a:p>
            <a:pPr marL="457189" indent="-457189">
              <a:buFont typeface="Arial" panose="020B0604020202020204" pitchFamily="34" charset="0"/>
              <a:buChar char="•"/>
            </a:pPr>
            <a:r>
              <a:rPr lang="en-GB" sz="2000" dirty="0"/>
              <a:t>Missing data can be minimized</a:t>
            </a:r>
          </a:p>
          <a:p>
            <a:pPr marL="457189" indent="-457189">
              <a:buFont typeface="Arial" panose="020B0604020202020204" pitchFamily="34" charset="0"/>
              <a:buChar char="•"/>
            </a:pPr>
            <a:r>
              <a:rPr lang="en-GB" sz="2000" dirty="0"/>
              <a:t>But what if a subject discontinues treatment and withdrawals from the study at the same time? e.g. due to Lack of efficacy (LOE) or Adverse Event (AE). Then it is both an ICE and leads to a missing data problem. </a:t>
            </a:r>
          </a:p>
          <a:p>
            <a:pPr marL="457189" indent="-457189">
              <a:buFont typeface="Arial" panose="020B0604020202020204" pitchFamily="34" charset="0"/>
              <a:buChar char="•"/>
            </a:pPr>
            <a:r>
              <a:rPr lang="en-GB" sz="2000" dirty="0"/>
              <a:t>Addendum encourages minimising missing data but it will also be difficult to retain patients in clinical trials in some circumstances. </a:t>
            </a:r>
          </a:p>
          <a:p>
            <a:pPr marL="457189" indent="-457189">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4</a:t>
            </a:fld>
            <a:endParaRPr lang="en-GB"/>
          </a:p>
        </p:txBody>
      </p:sp>
    </p:spTree>
    <p:extLst>
      <p:ext uri="{BB962C8B-B14F-4D97-AF65-F5344CB8AC3E}">
        <p14:creationId xmlns:p14="http://schemas.microsoft.com/office/powerpoint/2010/main" val="238079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3600" dirty="0"/>
              <a:t>“Methods to address the problem presented by missing data can be selected to align with the </a:t>
            </a:r>
            <a:r>
              <a:rPr lang="en-GB" sz="3600" dirty="0" err="1"/>
              <a:t>estimand</a:t>
            </a:r>
            <a:r>
              <a:rPr lang="en-GB" sz="3600" dirty="0"/>
              <a:t>”</a:t>
            </a:r>
            <a:endParaRPr lang="en-GB" sz="3600" b="1" dirty="0"/>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92500" lnSpcReduction="10000"/>
          </a:bodyPr>
          <a:lstStyle/>
          <a:p>
            <a:pPr marL="457200" indent="-457200">
              <a:buFont typeface="Arial" panose="020B0604020202020204" pitchFamily="34" charset="0"/>
              <a:buChar char="•"/>
            </a:pPr>
            <a:r>
              <a:rPr lang="en-GB" b="0" dirty="0"/>
              <a:t>“Handling of missing data should be based on clinically plausible assumptions and, </a:t>
            </a:r>
            <a:r>
              <a:rPr lang="en-GB" dirty="0"/>
              <a:t>where possible</a:t>
            </a:r>
            <a:r>
              <a:rPr lang="en-GB" b="0" dirty="0"/>
              <a:t>, guided by the strategies employed in the description of the </a:t>
            </a:r>
            <a:r>
              <a:rPr lang="en-GB" b="0" dirty="0" err="1"/>
              <a:t>estimand</a:t>
            </a:r>
            <a:r>
              <a:rPr lang="en-GB" b="0" dirty="0"/>
              <a:t>.”</a:t>
            </a:r>
          </a:p>
          <a:p>
            <a:pPr marL="457200" indent="-457200">
              <a:buFont typeface="Arial" panose="020B0604020202020204" pitchFamily="34" charset="0"/>
              <a:buChar char="•"/>
            </a:pPr>
            <a:r>
              <a:rPr lang="en-GB" b="0" dirty="0"/>
              <a:t>What does this mean? </a:t>
            </a:r>
          </a:p>
          <a:p>
            <a:pPr marL="1143000" lvl="1" indent="-457200"/>
            <a:r>
              <a:rPr lang="en-GB" dirty="0"/>
              <a:t>“Strategies” – very important to notice this is plural. E.g. if you are using a treatment policy for one ICE and hypothetical for another make sure you follow this through to the missing data handling. </a:t>
            </a:r>
            <a:endParaRPr lang="en-GB" b="0" dirty="0"/>
          </a:p>
          <a:p>
            <a:pPr marL="457200" indent="-457200">
              <a:buFont typeface="Arial" panose="020B0604020202020204" pitchFamily="34" charset="0"/>
              <a:buChar char="•"/>
            </a:pPr>
            <a:r>
              <a:rPr lang="en-GB" b="0" dirty="0"/>
              <a:t>Remember you could have specified different </a:t>
            </a:r>
            <a:r>
              <a:rPr lang="en-GB" b="0" dirty="0" err="1"/>
              <a:t>estimand</a:t>
            </a:r>
            <a:r>
              <a:rPr lang="en-GB" b="0" dirty="0"/>
              <a:t> strategies for each ICE but what if occurrence of the ICE is missing… </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5</a:t>
            </a:fld>
            <a:endParaRPr lang="en-GB"/>
          </a:p>
        </p:txBody>
      </p:sp>
    </p:spTree>
    <p:extLst>
      <p:ext uri="{BB962C8B-B14F-4D97-AF65-F5344CB8AC3E}">
        <p14:creationId xmlns:p14="http://schemas.microsoft.com/office/powerpoint/2010/main" val="266584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Example: Treatment for nasal polyps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a:xfrm>
            <a:off x="394633" y="1931950"/>
            <a:ext cx="8942400" cy="4424400"/>
          </a:xfrm>
        </p:spPr>
        <p:txBody>
          <a:bodyPr>
            <a:normAutofit/>
          </a:bodyPr>
          <a:lstStyle/>
          <a:p>
            <a:pPr marL="457189" indent="-457189">
              <a:buFont typeface="Arial" panose="020B0604020202020204" pitchFamily="34" charset="0"/>
              <a:buChar char="•"/>
            </a:pPr>
            <a:r>
              <a:rPr lang="en-GB" b="1" dirty="0"/>
              <a:t>Nasal Polyps Scores (0-8) [up to 4 for each nostril]</a:t>
            </a:r>
          </a:p>
          <a:p>
            <a:pPr marL="457189" indent="-457189">
              <a:buFont typeface="Arial" panose="020B0604020202020204" pitchFamily="34" charset="0"/>
              <a:buChar char="•"/>
            </a:pPr>
            <a:endParaRPr lang="en-GB" dirty="0"/>
          </a:p>
          <a:p>
            <a:pPr marL="457189" indent="-457189">
              <a:buFont typeface="Arial" panose="020B0604020202020204" pitchFamily="34" charset="0"/>
              <a:buChar char="•"/>
            </a:pPr>
            <a:endParaRPr lang="en-GB" b="1" dirty="0"/>
          </a:p>
          <a:p>
            <a:pPr marL="457189" indent="-457189">
              <a:buFont typeface="Arial" panose="020B0604020202020204" pitchFamily="34" charset="0"/>
              <a:buChar char="•"/>
            </a:pPr>
            <a:endParaRPr lang="en-GB" dirty="0"/>
          </a:p>
          <a:p>
            <a:endParaRPr lang="en-GB" b="1"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6</a:t>
            </a:fld>
            <a:endParaRPr lang="en-GB"/>
          </a:p>
        </p:txBody>
      </p:sp>
      <p:pic>
        <p:nvPicPr>
          <p:cNvPr id="1026" name="Picture 2" descr="Nasal endoscopic and CT scan alterations of the paranasal sinuses as  predictors of severity in patients with cystic fibrosis - ScienceDirect">
            <a:extLst>
              <a:ext uri="{FF2B5EF4-FFF2-40B4-BE49-F238E27FC236}">
                <a16:creationId xmlns:a16="http://schemas.microsoft.com/office/drawing/2014/main" id="{2FE1D791-A621-4B55-843E-9A5CB5E592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307" y="3128963"/>
            <a:ext cx="3438525" cy="1302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11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37596-911C-4EAF-AE4E-7C1A36AD626D}"/>
              </a:ext>
            </a:extLst>
          </p:cNvPr>
          <p:cNvSpPr>
            <a:spLocks noGrp="1"/>
          </p:cNvSpPr>
          <p:nvPr>
            <p:ph type="title"/>
          </p:nvPr>
        </p:nvSpPr>
        <p:spPr/>
        <p:txBody>
          <a:bodyPr>
            <a:normAutofit fontScale="90000"/>
          </a:bodyPr>
          <a:lstStyle/>
          <a:p>
            <a:r>
              <a:rPr lang="en-GB" dirty="0"/>
              <a:t>4 patients Nasal Polyps score over time</a:t>
            </a:r>
          </a:p>
        </p:txBody>
      </p:sp>
      <p:sp>
        <p:nvSpPr>
          <p:cNvPr id="3" name="Text Placeholder 2">
            <a:extLst>
              <a:ext uri="{FF2B5EF4-FFF2-40B4-BE49-F238E27FC236}">
                <a16:creationId xmlns:a16="http://schemas.microsoft.com/office/drawing/2014/main" id="{0B922BB4-041D-4296-851B-400944CC88C2}"/>
              </a:ext>
            </a:extLst>
          </p:cNvPr>
          <p:cNvSpPr>
            <a:spLocks noGrp="1"/>
          </p:cNvSpPr>
          <p:nvPr>
            <p:ph type="body" sz="quarter" idx="12"/>
          </p:nvPr>
        </p:nvSpPr>
        <p:spPr/>
        <p:txBody>
          <a:bodyPr>
            <a:normAutofit fontScale="92500" lnSpcReduction="20000"/>
          </a:bodyPr>
          <a:lstStyle/>
          <a:p>
            <a:endParaRPr lang="en-GB"/>
          </a:p>
        </p:txBody>
      </p:sp>
      <p:sp>
        <p:nvSpPr>
          <p:cNvPr id="4" name="Text Placeholder 3">
            <a:extLst>
              <a:ext uri="{FF2B5EF4-FFF2-40B4-BE49-F238E27FC236}">
                <a16:creationId xmlns:a16="http://schemas.microsoft.com/office/drawing/2014/main" id="{B27B8958-D8E1-4DB3-B9BC-848B6F7311D6}"/>
              </a:ext>
            </a:extLst>
          </p:cNvPr>
          <p:cNvSpPr>
            <a:spLocks noGrp="1"/>
          </p:cNvSpPr>
          <p:nvPr>
            <p:ph type="body" sz="quarter" idx="13"/>
          </p:nvPr>
        </p:nvSpPr>
        <p:spPr/>
        <p:txBody>
          <a:bodyPr/>
          <a:lstStyle/>
          <a:p>
            <a:endParaRPr lang="en-GB" dirty="0"/>
          </a:p>
        </p:txBody>
      </p:sp>
      <p:graphicFrame>
        <p:nvGraphicFramePr>
          <p:cNvPr id="5" name="Table 5">
            <a:extLst>
              <a:ext uri="{FF2B5EF4-FFF2-40B4-BE49-F238E27FC236}">
                <a16:creationId xmlns:a16="http://schemas.microsoft.com/office/drawing/2014/main" id="{33524BA2-7968-4284-BD46-CD1407442ACA}"/>
              </a:ext>
            </a:extLst>
          </p:cNvPr>
          <p:cNvGraphicFramePr>
            <a:graphicFrameLocks noGrp="1"/>
          </p:cNvGraphicFramePr>
          <p:nvPr>
            <p:extLst>
              <p:ext uri="{D42A27DB-BD31-4B8C-83A1-F6EECF244321}">
                <p14:modId xmlns:p14="http://schemas.microsoft.com/office/powerpoint/2010/main" val="155918923"/>
              </p:ext>
            </p:extLst>
          </p:nvPr>
        </p:nvGraphicFramePr>
        <p:xfrm>
          <a:off x="1227200" y="3394969"/>
          <a:ext cx="6502400" cy="2225040"/>
        </p:xfrm>
        <a:graphic>
          <a:graphicData uri="http://schemas.openxmlformats.org/drawingml/2006/table">
            <a:tbl>
              <a:tblPr firstRow="1" bandRow="1">
                <a:tableStyleId>{5C22544A-7EE6-4342-B048-85BDC9FD1C3A}</a:tableStyleId>
              </a:tblPr>
              <a:tblGrid>
                <a:gridCol w="1251681">
                  <a:extLst>
                    <a:ext uri="{9D8B030D-6E8A-4147-A177-3AD203B41FA5}">
                      <a16:colId xmlns:a16="http://schemas.microsoft.com/office/drawing/2014/main" val="2548691425"/>
                    </a:ext>
                  </a:extLst>
                </a:gridCol>
                <a:gridCol w="373919">
                  <a:extLst>
                    <a:ext uri="{9D8B030D-6E8A-4147-A177-3AD203B41FA5}">
                      <a16:colId xmlns:a16="http://schemas.microsoft.com/office/drawing/2014/main" val="158574350"/>
                    </a:ext>
                  </a:extLst>
                </a:gridCol>
                <a:gridCol w="812800">
                  <a:extLst>
                    <a:ext uri="{9D8B030D-6E8A-4147-A177-3AD203B41FA5}">
                      <a16:colId xmlns:a16="http://schemas.microsoft.com/office/drawing/2014/main" val="1401090283"/>
                    </a:ext>
                  </a:extLst>
                </a:gridCol>
                <a:gridCol w="812800">
                  <a:extLst>
                    <a:ext uri="{9D8B030D-6E8A-4147-A177-3AD203B41FA5}">
                      <a16:colId xmlns:a16="http://schemas.microsoft.com/office/drawing/2014/main" val="3270700676"/>
                    </a:ext>
                  </a:extLst>
                </a:gridCol>
                <a:gridCol w="812800">
                  <a:extLst>
                    <a:ext uri="{9D8B030D-6E8A-4147-A177-3AD203B41FA5}">
                      <a16:colId xmlns:a16="http://schemas.microsoft.com/office/drawing/2014/main" val="3049912298"/>
                    </a:ext>
                  </a:extLst>
                </a:gridCol>
                <a:gridCol w="812800">
                  <a:extLst>
                    <a:ext uri="{9D8B030D-6E8A-4147-A177-3AD203B41FA5}">
                      <a16:colId xmlns:a16="http://schemas.microsoft.com/office/drawing/2014/main" val="3869685774"/>
                    </a:ext>
                  </a:extLst>
                </a:gridCol>
                <a:gridCol w="812800">
                  <a:extLst>
                    <a:ext uri="{9D8B030D-6E8A-4147-A177-3AD203B41FA5}">
                      <a16:colId xmlns:a16="http://schemas.microsoft.com/office/drawing/2014/main" val="1567927426"/>
                    </a:ext>
                  </a:extLst>
                </a:gridCol>
                <a:gridCol w="812800">
                  <a:extLst>
                    <a:ext uri="{9D8B030D-6E8A-4147-A177-3AD203B41FA5}">
                      <a16:colId xmlns:a16="http://schemas.microsoft.com/office/drawing/2014/main" val="1290275179"/>
                    </a:ext>
                  </a:extLst>
                </a:gridCol>
              </a:tblGrid>
              <a:tr h="370840">
                <a:tc rowSpan="2">
                  <a:txBody>
                    <a:bodyPr/>
                    <a:lstStyle/>
                    <a:p>
                      <a:r>
                        <a:rPr lang="en-GB" dirty="0"/>
                        <a:t>Subject</a:t>
                      </a:r>
                    </a:p>
                  </a:txBody>
                  <a:tcPr/>
                </a:tc>
                <a:tc gridSpan="7">
                  <a:txBody>
                    <a:bodyPr/>
                    <a:lstStyle/>
                    <a:p>
                      <a:r>
                        <a:rPr lang="en-GB" dirty="0"/>
                        <a:t>Visit</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358467131"/>
                  </a:ext>
                </a:extLst>
              </a:tr>
              <a:tr h="370840">
                <a:tc vMerge="1">
                  <a:txBody>
                    <a:bodyPr/>
                    <a:lstStyle/>
                    <a:p>
                      <a:endParaRPr lang="en-GB" dirty="0"/>
                    </a:p>
                  </a:txBody>
                  <a:tcPr/>
                </a:tc>
                <a:tc>
                  <a:txBody>
                    <a:bodyPr/>
                    <a:lstStyle/>
                    <a:p>
                      <a:r>
                        <a:rPr lang="en-GB" dirty="0"/>
                        <a:t>0</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4</a:t>
                      </a:r>
                    </a:p>
                  </a:txBody>
                  <a:tcPr/>
                </a:tc>
                <a:tc>
                  <a:txBody>
                    <a:bodyPr/>
                    <a:lstStyle/>
                    <a:p>
                      <a:r>
                        <a:rPr lang="en-GB" dirty="0"/>
                        <a:t>5</a:t>
                      </a:r>
                    </a:p>
                  </a:txBody>
                  <a:tcPr/>
                </a:tc>
                <a:tc>
                  <a:txBody>
                    <a:bodyPr/>
                    <a:lstStyle/>
                    <a:p>
                      <a:r>
                        <a:rPr lang="en-GB" dirty="0"/>
                        <a:t>6</a:t>
                      </a:r>
                    </a:p>
                  </a:txBody>
                  <a:tcPr/>
                </a:tc>
                <a:extLst>
                  <a:ext uri="{0D108BD9-81ED-4DB2-BD59-A6C34878D82A}">
                    <a16:rowId xmlns:a16="http://schemas.microsoft.com/office/drawing/2014/main" val="56737092"/>
                  </a:ext>
                </a:extLst>
              </a:tr>
              <a:tr h="370840">
                <a:tc>
                  <a:txBody>
                    <a:bodyPr/>
                    <a:lstStyle/>
                    <a:p>
                      <a:r>
                        <a:rPr lang="en-GB" dirty="0"/>
                        <a:t>A</a:t>
                      </a:r>
                    </a:p>
                  </a:txBody>
                  <a:tcPr/>
                </a:tc>
                <a:tc>
                  <a:txBody>
                    <a:bodyPr/>
                    <a:lstStyle/>
                    <a:p>
                      <a:r>
                        <a:rPr lang="en-GB" dirty="0"/>
                        <a:t>6</a:t>
                      </a:r>
                    </a:p>
                  </a:txBody>
                  <a:tcPr/>
                </a:tc>
                <a:tc>
                  <a:txBody>
                    <a:bodyPr/>
                    <a:lstStyle/>
                    <a:p>
                      <a:r>
                        <a:rPr lang="en-GB" dirty="0"/>
                        <a:t>6</a:t>
                      </a:r>
                    </a:p>
                  </a:txBody>
                  <a:tcPr/>
                </a:tc>
                <a:tc>
                  <a:txBody>
                    <a:bodyPr/>
                    <a:lstStyle/>
                    <a:p>
                      <a:r>
                        <a:rPr lang="en-GB" dirty="0"/>
                        <a:t>5</a:t>
                      </a:r>
                    </a:p>
                  </a:txBody>
                  <a:tcPr/>
                </a:tc>
                <a:tc>
                  <a:txBody>
                    <a:bodyPr/>
                    <a:lstStyle/>
                    <a:p>
                      <a:r>
                        <a:rPr lang="en-GB" dirty="0"/>
                        <a:t>6</a:t>
                      </a:r>
                    </a:p>
                  </a:txBody>
                  <a:tcPr/>
                </a:tc>
                <a:tc>
                  <a:txBody>
                    <a:bodyPr/>
                    <a:lstStyle/>
                    <a:p>
                      <a:r>
                        <a:rPr lang="en-GB" dirty="0"/>
                        <a:t>0</a:t>
                      </a:r>
                    </a:p>
                  </a:txBody>
                  <a:tcPr/>
                </a:tc>
                <a:tc>
                  <a:txBody>
                    <a:bodyPr/>
                    <a:lstStyle/>
                    <a:p>
                      <a:r>
                        <a:rPr lang="en-GB" dirty="0"/>
                        <a:t>0</a:t>
                      </a:r>
                    </a:p>
                  </a:txBody>
                  <a:tcPr/>
                </a:tc>
                <a:tc>
                  <a:txBody>
                    <a:bodyPr/>
                    <a:lstStyle/>
                    <a:p>
                      <a:r>
                        <a:rPr lang="en-GB" dirty="0"/>
                        <a:t>0</a:t>
                      </a:r>
                    </a:p>
                  </a:txBody>
                  <a:tcPr/>
                </a:tc>
                <a:extLst>
                  <a:ext uri="{0D108BD9-81ED-4DB2-BD59-A6C34878D82A}">
                    <a16:rowId xmlns:a16="http://schemas.microsoft.com/office/drawing/2014/main" val="1863261373"/>
                  </a:ext>
                </a:extLst>
              </a:tr>
              <a:tr h="370840">
                <a:tc>
                  <a:txBody>
                    <a:bodyPr/>
                    <a:lstStyle/>
                    <a:p>
                      <a:r>
                        <a:rPr lang="en-GB" dirty="0"/>
                        <a:t>B</a:t>
                      </a:r>
                    </a:p>
                  </a:txBody>
                  <a:tcPr/>
                </a:tc>
                <a:tc>
                  <a:txBody>
                    <a:bodyPr/>
                    <a:lstStyle/>
                    <a:p>
                      <a:r>
                        <a:rPr lang="en-GB" dirty="0"/>
                        <a:t>5</a:t>
                      </a:r>
                    </a:p>
                  </a:txBody>
                  <a:tcPr/>
                </a:tc>
                <a:tc>
                  <a:txBody>
                    <a:bodyPr/>
                    <a:lstStyle/>
                    <a:p>
                      <a:r>
                        <a:rPr lang="en-GB" dirty="0"/>
                        <a:t>6</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extLst>
                  <a:ext uri="{0D108BD9-81ED-4DB2-BD59-A6C34878D82A}">
                    <a16:rowId xmlns:a16="http://schemas.microsoft.com/office/drawing/2014/main" val="58012521"/>
                  </a:ext>
                </a:extLst>
              </a:tr>
              <a:tr h="370840">
                <a:tc>
                  <a:txBody>
                    <a:bodyPr/>
                    <a:lstStyle/>
                    <a:p>
                      <a:r>
                        <a:rPr lang="en-GB" dirty="0"/>
                        <a:t>C</a:t>
                      </a:r>
                    </a:p>
                  </a:txBody>
                  <a:tcPr/>
                </a:tc>
                <a:tc>
                  <a:txBody>
                    <a:bodyPr/>
                    <a:lstStyle/>
                    <a:p>
                      <a:r>
                        <a:rPr lang="en-GB" dirty="0"/>
                        <a:t>5</a:t>
                      </a:r>
                    </a:p>
                  </a:txBody>
                  <a:tcPr/>
                </a:tc>
                <a:tc>
                  <a:txBody>
                    <a:bodyPr/>
                    <a:lstStyle/>
                    <a:p>
                      <a:r>
                        <a:rPr lang="en-GB" dirty="0"/>
                        <a:t>6</a:t>
                      </a:r>
                    </a:p>
                  </a:txBody>
                  <a:tcPr/>
                </a:tc>
                <a:tc>
                  <a:txBody>
                    <a:bodyPr/>
                    <a:lstStyle/>
                    <a:p>
                      <a:r>
                        <a:rPr lang="en-GB" dirty="0"/>
                        <a:t>6</a:t>
                      </a:r>
                    </a:p>
                  </a:txBody>
                  <a:tcPr/>
                </a:tc>
                <a:tc>
                  <a:txBody>
                    <a:bodyPr/>
                    <a:lstStyle/>
                    <a:p>
                      <a:r>
                        <a:rPr lang="en-GB" dirty="0"/>
                        <a:t>7</a:t>
                      </a:r>
                    </a:p>
                  </a:txBody>
                  <a:tcPr/>
                </a:tc>
                <a:tc>
                  <a:txBody>
                    <a:bodyPr/>
                    <a:lstStyle/>
                    <a:p>
                      <a:r>
                        <a:rPr lang="en-GB" dirty="0"/>
                        <a:t>7</a:t>
                      </a:r>
                    </a:p>
                  </a:txBody>
                  <a:tcPr/>
                </a:tc>
                <a:tc>
                  <a:txBody>
                    <a:bodyPr/>
                    <a:lstStyle/>
                    <a:p>
                      <a:r>
                        <a:rPr lang="en-GB" dirty="0"/>
                        <a:t>6</a:t>
                      </a:r>
                    </a:p>
                  </a:txBody>
                  <a:tcPr/>
                </a:tc>
                <a:tc>
                  <a:txBody>
                    <a:bodyPr/>
                    <a:lstStyle/>
                    <a:p>
                      <a:r>
                        <a:rPr lang="en-GB" dirty="0"/>
                        <a:t>0</a:t>
                      </a:r>
                    </a:p>
                  </a:txBody>
                  <a:tcPr/>
                </a:tc>
                <a:extLst>
                  <a:ext uri="{0D108BD9-81ED-4DB2-BD59-A6C34878D82A}">
                    <a16:rowId xmlns:a16="http://schemas.microsoft.com/office/drawing/2014/main" val="361055912"/>
                  </a:ext>
                </a:extLst>
              </a:tr>
              <a:tr h="370840">
                <a:tc>
                  <a:txBody>
                    <a:bodyPr/>
                    <a:lstStyle/>
                    <a:p>
                      <a:r>
                        <a:rPr lang="en-GB" dirty="0"/>
                        <a:t>D</a:t>
                      </a:r>
                    </a:p>
                  </a:txBody>
                  <a:tcPr/>
                </a:tc>
                <a:tc>
                  <a:txBody>
                    <a:bodyPr/>
                    <a:lstStyle/>
                    <a:p>
                      <a:r>
                        <a:rPr lang="en-GB" dirty="0"/>
                        <a:t>4</a:t>
                      </a:r>
                    </a:p>
                  </a:txBody>
                  <a:tcPr/>
                </a:tc>
                <a:tc>
                  <a:txBody>
                    <a:bodyPr/>
                    <a:lstStyle/>
                    <a:p>
                      <a:r>
                        <a:rPr lang="en-GB" dirty="0"/>
                        <a:t>3</a:t>
                      </a:r>
                    </a:p>
                  </a:txBody>
                  <a:tcPr/>
                </a:tc>
                <a:tc>
                  <a:txBody>
                    <a:bodyPr/>
                    <a:lstStyle/>
                    <a:p>
                      <a:r>
                        <a:rPr lang="en-GB" dirty="0"/>
                        <a:t>3</a:t>
                      </a:r>
                    </a:p>
                  </a:txBody>
                  <a:tcPr/>
                </a:tc>
                <a:tc>
                  <a:txBody>
                    <a:bodyPr/>
                    <a:lstStyle/>
                    <a:p>
                      <a:r>
                        <a:rPr lang="en-GB" dirty="0"/>
                        <a:t>2</a:t>
                      </a:r>
                    </a:p>
                  </a:txBody>
                  <a:tcPr/>
                </a:tc>
                <a:tc>
                  <a:txBody>
                    <a:bodyPr/>
                    <a:lstStyle/>
                    <a:p>
                      <a:r>
                        <a:rPr lang="en-GB" dirty="0"/>
                        <a:t>2</a:t>
                      </a:r>
                    </a:p>
                  </a:txBody>
                  <a:tcPr/>
                </a:tc>
                <a:tc>
                  <a:txBody>
                    <a:bodyPr/>
                    <a:lstStyle/>
                    <a:p>
                      <a:r>
                        <a:rPr lang="en-GB" dirty="0"/>
                        <a:t>1</a:t>
                      </a:r>
                    </a:p>
                  </a:txBody>
                  <a:tcPr/>
                </a:tc>
                <a:tc>
                  <a:txBody>
                    <a:bodyPr/>
                    <a:lstStyle/>
                    <a:p>
                      <a:r>
                        <a:rPr lang="en-GB" dirty="0"/>
                        <a:t>0</a:t>
                      </a:r>
                    </a:p>
                  </a:txBody>
                  <a:tcPr/>
                </a:tc>
                <a:extLst>
                  <a:ext uri="{0D108BD9-81ED-4DB2-BD59-A6C34878D82A}">
                    <a16:rowId xmlns:a16="http://schemas.microsoft.com/office/drawing/2014/main" val="2504562767"/>
                  </a:ext>
                </a:extLst>
              </a:tr>
            </a:tbl>
          </a:graphicData>
        </a:graphic>
      </p:graphicFrame>
    </p:spTree>
    <p:extLst>
      <p:ext uri="{BB962C8B-B14F-4D97-AF65-F5344CB8AC3E}">
        <p14:creationId xmlns:p14="http://schemas.microsoft.com/office/powerpoint/2010/main" val="294748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C26E-28A3-4D11-9263-279F728580DC}"/>
              </a:ext>
            </a:extLst>
          </p:cNvPr>
          <p:cNvSpPr>
            <a:spLocks noGrp="1"/>
          </p:cNvSpPr>
          <p:nvPr>
            <p:ph type="title"/>
          </p:nvPr>
        </p:nvSpPr>
        <p:spPr/>
        <p:txBody>
          <a:bodyPr>
            <a:normAutofit fontScale="90000"/>
          </a:bodyPr>
          <a:lstStyle/>
          <a:p>
            <a:r>
              <a:rPr lang="en-GB" dirty="0"/>
              <a:t>Change from baseline to visit 6</a:t>
            </a:r>
          </a:p>
        </p:txBody>
      </p:sp>
      <p:sp>
        <p:nvSpPr>
          <p:cNvPr id="3" name="Text Placeholder 2">
            <a:extLst>
              <a:ext uri="{FF2B5EF4-FFF2-40B4-BE49-F238E27FC236}">
                <a16:creationId xmlns:a16="http://schemas.microsoft.com/office/drawing/2014/main" id="{6D88B7C1-5A5E-491C-B023-1A311C7A17D6}"/>
              </a:ext>
            </a:extLst>
          </p:cNvPr>
          <p:cNvSpPr>
            <a:spLocks noGrp="1"/>
          </p:cNvSpPr>
          <p:nvPr>
            <p:ph type="body" sz="quarter" idx="12"/>
          </p:nvPr>
        </p:nvSpPr>
        <p:spPr/>
        <p:txBody>
          <a:bodyPr>
            <a:normAutofit fontScale="92500" lnSpcReduction="20000"/>
          </a:bodyPr>
          <a:lstStyle/>
          <a:p>
            <a:endParaRPr lang="en-GB"/>
          </a:p>
        </p:txBody>
      </p:sp>
      <p:sp>
        <p:nvSpPr>
          <p:cNvPr id="4" name="Text Placeholder 3">
            <a:extLst>
              <a:ext uri="{FF2B5EF4-FFF2-40B4-BE49-F238E27FC236}">
                <a16:creationId xmlns:a16="http://schemas.microsoft.com/office/drawing/2014/main" id="{5CE809B1-2F2B-4802-BEFE-2C4D8A158F76}"/>
              </a:ext>
            </a:extLst>
          </p:cNvPr>
          <p:cNvSpPr>
            <a:spLocks noGrp="1"/>
          </p:cNvSpPr>
          <p:nvPr>
            <p:ph type="body" sz="quarter" idx="13"/>
          </p:nvPr>
        </p:nvSpPr>
        <p:spPr>
          <a:xfrm>
            <a:off x="412800" y="1216800"/>
            <a:ext cx="8942400" cy="4424400"/>
          </a:xfrm>
        </p:spPr>
        <p:txBody>
          <a:bodyPr/>
          <a:lstStyle/>
          <a:p>
            <a:r>
              <a:rPr lang="en-GB" sz="2800" dirty="0"/>
              <a:t>Treatment policy A= 6, B= -2, C = 5, D = 4 </a:t>
            </a:r>
          </a:p>
          <a:p>
            <a:r>
              <a:rPr lang="en-GB" sz="2800" dirty="0"/>
              <a:t>Breaking news… Subject A had surgery after visit 3. Could state score after surgery is 8 or worst observed or keep value observed. </a:t>
            </a:r>
          </a:p>
          <a:p>
            <a:r>
              <a:rPr lang="en-GB" sz="2800" dirty="0"/>
              <a:t>But do you believe that subject C didn’t have surgery?</a:t>
            </a:r>
          </a:p>
          <a:p>
            <a:endParaRPr lang="en-GB" dirty="0"/>
          </a:p>
        </p:txBody>
      </p:sp>
      <p:graphicFrame>
        <p:nvGraphicFramePr>
          <p:cNvPr id="6" name="Table 6">
            <a:extLst>
              <a:ext uri="{FF2B5EF4-FFF2-40B4-BE49-F238E27FC236}">
                <a16:creationId xmlns:a16="http://schemas.microsoft.com/office/drawing/2014/main" id="{B9A9EBF6-C5CA-49C8-AE21-932F8EBBC96E}"/>
              </a:ext>
            </a:extLst>
          </p:cNvPr>
          <p:cNvGraphicFramePr>
            <a:graphicFrameLocks noGrp="1"/>
          </p:cNvGraphicFramePr>
          <p:nvPr>
            <p:extLst>
              <p:ext uri="{D42A27DB-BD31-4B8C-83A1-F6EECF244321}">
                <p14:modId xmlns:p14="http://schemas.microsoft.com/office/powerpoint/2010/main" val="3114764121"/>
              </p:ext>
            </p:extLst>
          </p:nvPr>
        </p:nvGraphicFramePr>
        <p:xfrm>
          <a:off x="724694" y="3819841"/>
          <a:ext cx="8148297" cy="2225040"/>
        </p:xfrm>
        <a:graphic>
          <a:graphicData uri="http://schemas.openxmlformats.org/drawingml/2006/table">
            <a:tbl>
              <a:tblPr firstRow="1" bandRow="1">
                <a:tableStyleId>{5C22544A-7EE6-4342-B048-85BDC9FD1C3A}</a:tableStyleId>
              </a:tblPr>
              <a:tblGrid>
                <a:gridCol w="636554">
                  <a:extLst>
                    <a:ext uri="{9D8B030D-6E8A-4147-A177-3AD203B41FA5}">
                      <a16:colId xmlns:a16="http://schemas.microsoft.com/office/drawing/2014/main" val="1191140177"/>
                    </a:ext>
                  </a:extLst>
                </a:gridCol>
                <a:gridCol w="225281">
                  <a:extLst>
                    <a:ext uri="{9D8B030D-6E8A-4147-A177-3AD203B41FA5}">
                      <a16:colId xmlns:a16="http://schemas.microsoft.com/office/drawing/2014/main" val="3411584426"/>
                    </a:ext>
                  </a:extLst>
                </a:gridCol>
                <a:gridCol w="281973">
                  <a:extLst>
                    <a:ext uri="{9D8B030D-6E8A-4147-A177-3AD203B41FA5}">
                      <a16:colId xmlns:a16="http://schemas.microsoft.com/office/drawing/2014/main" val="3003373059"/>
                    </a:ext>
                  </a:extLst>
                </a:gridCol>
                <a:gridCol w="208280">
                  <a:extLst>
                    <a:ext uri="{9D8B030D-6E8A-4147-A177-3AD203B41FA5}">
                      <a16:colId xmlns:a16="http://schemas.microsoft.com/office/drawing/2014/main" val="361602805"/>
                    </a:ext>
                  </a:extLst>
                </a:gridCol>
                <a:gridCol w="286449">
                  <a:extLst>
                    <a:ext uri="{9D8B030D-6E8A-4147-A177-3AD203B41FA5}">
                      <a16:colId xmlns:a16="http://schemas.microsoft.com/office/drawing/2014/main" val="2310651403"/>
                    </a:ext>
                  </a:extLst>
                </a:gridCol>
                <a:gridCol w="210362">
                  <a:extLst>
                    <a:ext uri="{9D8B030D-6E8A-4147-A177-3AD203B41FA5}">
                      <a16:colId xmlns:a16="http://schemas.microsoft.com/office/drawing/2014/main" val="562319249"/>
                    </a:ext>
                  </a:extLst>
                </a:gridCol>
                <a:gridCol w="228264">
                  <a:extLst>
                    <a:ext uri="{9D8B030D-6E8A-4147-A177-3AD203B41FA5}">
                      <a16:colId xmlns:a16="http://schemas.microsoft.com/office/drawing/2014/main" val="2829802389"/>
                    </a:ext>
                  </a:extLst>
                </a:gridCol>
                <a:gridCol w="3035567">
                  <a:extLst>
                    <a:ext uri="{9D8B030D-6E8A-4147-A177-3AD203B41FA5}">
                      <a16:colId xmlns:a16="http://schemas.microsoft.com/office/drawing/2014/main" val="3190431014"/>
                    </a:ext>
                  </a:extLst>
                </a:gridCol>
                <a:gridCol w="3035567">
                  <a:extLst>
                    <a:ext uri="{9D8B030D-6E8A-4147-A177-3AD203B41FA5}">
                      <a16:colId xmlns:a16="http://schemas.microsoft.com/office/drawing/2014/main" val="751403540"/>
                    </a:ext>
                  </a:extLst>
                </a:gridCol>
              </a:tblGrid>
              <a:tr h="370840">
                <a:tc rowSpan="2">
                  <a:txBody>
                    <a:bodyPr/>
                    <a:lstStyle/>
                    <a:p>
                      <a:r>
                        <a:rPr lang="en-GB" dirty="0"/>
                        <a:t>Subject</a:t>
                      </a:r>
                    </a:p>
                  </a:txBody>
                  <a:tcPr/>
                </a:tc>
                <a:tc gridSpan="7">
                  <a:txBody>
                    <a:bodyPr/>
                    <a:lstStyle/>
                    <a:p>
                      <a:r>
                        <a:rPr lang="en-GB" dirty="0"/>
                        <a:t>Visit</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rowSpan="2">
                  <a:txBody>
                    <a:bodyPr/>
                    <a:lstStyle/>
                    <a:p>
                      <a:r>
                        <a:rPr lang="en-GB" dirty="0"/>
                        <a:t>Rank</a:t>
                      </a:r>
                    </a:p>
                  </a:txBody>
                  <a:tcPr/>
                </a:tc>
                <a:extLst>
                  <a:ext uri="{0D108BD9-81ED-4DB2-BD59-A6C34878D82A}">
                    <a16:rowId xmlns:a16="http://schemas.microsoft.com/office/drawing/2014/main" val="2261250768"/>
                  </a:ext>
                </a:extLst>
              </a:tr>
              <a:tr h="370840">
                <a:tc vMerge="1">
                  <a:txBody>
                    <a:bodyPr/>
                    <a:lstStyle/>
                    <a:p>
                      <a:endParaRPr lang="en-GB" dirty="0"/>
                    </a:p>
                  </a:txBody>
                  <a:tcPr/>
                </a:tc>
                <a:tc>
                  <a:txBody>
                    <a:bodyPr/>
                    <a:lstStyle/>
                    <a:p>
                      <a:r>
                        <a:rPr lang="en-GB" dirty="0"/>
                        <a:t>0</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4</a:t>
                      </a:r>
                    </a:p>
                  </a:txBody>
                  <a:tcPr/>
                </a:tc>
                <a:tc>
                  <a:txBody>
                    <a:bodyPr/>
                    <a:lstStyle/>
                    <a:p>
                      <a:r>
                        <a:rPr lang="en-GB" dirty="0"/>
                        <a:t>5</a:t>
                      </a:r>
                    </a:p>
                  </a:txBody>
                  <a:tcPr/>
                </a:tc>
                <a:tc>
                  <a:txBody>
                    <a:bodyPr/>
                    <a:lstStyle/>
                    <a:p>
                      <a:r>
                        <a:rPr lang="en-GB" dirty="0"/>
                        <a:t>6</a:t>
                      </a:r>
                    </a:p>
                  </a:txBody>
                  <a:tcPr/>
                </a:tc>
                <a:tc vMerge="1">
                  <a:txBody>
                    <a:bodyPr/>
                    <a:lstStyle/>
                    <a:p>
                      <a:endParaRPr lang="en-GB" dirty="0"/>
                    </a:p>
                  </a:txBody>
                  <a:tcPr/>
                </a:tc>
                <a:extLst>
                  <a:ext uri="{0D108BD9-81ED-4DB2-BD59-A6C34878D82A}">
                    <a16:rowId xmlns:a16="http://schemas.microsoft.com/office/drawing/2014/main" val="2449218933"/>
                  </a:ext>
                </a:extLst>
              </a:tr>
              <a:tr h="370840">
                <a:tc>
                  <a:txBody>
                    <a:bodyPr/>
                    <a:lstStyle/>
                    <a:p>
                      <a:r>
                        <a:rPr lang="en-GB" dirty="0"/>
                        <a:t>A</a:t>
                      </a:r>
                    </a:p>
                  </a:txBody>
                  <a:tcPr/>
                </a:tc>
                <a:tc>
                  <a:txBody>
                    <a:bodyPr/>
                    <a:lstStyle/>
                    <a:p>
                      <a:r>
                        <a:rPr lang="en-GB" dirty="0"/>
                        <a:t>6</a:t>
                      </a:r>
                    </a:p>
                  </a:txBody>
                  <a:tcPr/>
                </a:tc>
                <a:tc>
                  <a:txBody>
                    <a:bodyPr/>
                    <a:lstStyle/>
                    <a:p>
                      <a:r>
                        <a:rPr lang="en-GB" dirty="0"/>
                        <a:t>6</a:t>
                      </a:r>
                    </a:p>
                  </a:txBody>
                  <a:tcPr/>
                </a:tc>
                <a:tc>
                  <a:txBody>
                    <a:bodyPr/>
                    <a:lstStyle/>
                    <a:p>
                      <a:r>
                        <a:rPr lang="en-GB" dirty="0"/>
                        <a:t>5</a:t>
                      </a:r>
                    </a:p>
                  </a:txBody>
                  <a:tcPr/>
                </a:tc>
                <a:tc>
                  <a:txBody>
                    <a:bodyPr/>
                    <a:lstStyle/>
                    <a:p>
                      <a:r>
                        <a:rPr lang="en-GB" dirty="0"/>
                        <a:t>6</a:t>
                      </a:r>
                    </a:p>
                  </a:txBody>
                  <a:tcPr/>
                </a:tc>
                <a:tc>
                  <a:txBody>
                    <a:bodyPr/>
                    <a:lstStyle/>
                    <a:p>
                      <a:r>
                        <a:rPr lang="en-GB" dirty="0"/>
                        <a:t>0 </a:t>
                      </a:r>
                    </a:p>
                  </a:txBody>
                  <a:tcPr/>
                </a:tc>
                <a:tc>
                  <a:txBody>
                    <a:bodyPr/>
                    <a:lstStyle/>
                    <a:p>
                      <a:r>
                        <a:rPr lang="en-GB" dirty="0"/>
                        <a:t>0</a:t>
                      </a:r>
                    </a:p>
                  </a:txBody>
                  <a:tcPr/>
                </a:tc>
                <a:tc>
                  <a:txBody>
                    <a:bodyPr/>
                    <a:lstStyle/>
                    <a:p>
                      <a:r>
                        <a:rPr lang="en-GB" dirty="0">
                          <a:highlight>
                            <a:srgbClr val="00FF00"/>
                          </a:highlight>
                        </a:rPr>
                        <a:t>0 or 8 or 6?</a:t>
                      </a:r>
                    </a:p>
                  </a:txBody>
                  <a:tcPr/>
                </a:tc>
                <a:tc>
                  <a:txBody>
                    <a:bodyPr/>
                    <a:lstStyle/>
                    <a:p>
                      <a:r>
                        <a:rPr lang="en-GB" dirty="0">
                          <a:highlight>
                            <a:srgbClr val="00FF00"/>
                          </a:highlight>
                        </a:rPr>
                        <a:t>4</a:t>
                      </a:r>
                    </a:p>
                  </a:txBody>
                  <a:tcPr/>
                </a:tc>
                <a:extLst>
                  <a:ext uri="{0D108BD9-81ED-4DB2-BD59-A6C34878D82A}">
                    <a16:rowId xmlns:a16="http://schemas.microsoft.com/office/drawing/2014/main" val="2789632664"/>
                  </a:ext>
                </a:extLst>
              </a:tr>
              <a:tr h="370840">
                <a:tc>
                  <a:txBody>
                    <a:bodyPr/>
                    <a:lstStyle/>
                    <a:p>
                      <a:r>
                        <a:rPr lang="en-GB" dirty="0"/>
                        <a:t>B</a:t>
                      </a:r>
                    </a:p>
                  </a:txBody>
                  <a:tcPr/>
                </a:tc>
                <a:tc>
                  <a:txBody>
                    <a:bodyPr/>
                    <a:lstStyle/>
                    <a:p>
                      <a:r>
                        <a:rPr lang="en-GB" dirty="0"/>
                        <a:t>5</a:t>
                      </a:r>
                    </a:p>
                  </a:txBody>
                  <a:tcPr/>
                </a:tc>
                <a:tc>
                  <a:txBody>
                    <a:bodyPr/>
                    <a:lstStyle/>
                    <a:p>
                      <a:r>
                        <a:rPr lang="en-GB" dirty="0"/>
                        <a:t>6</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tc>
                  <a:txBody>
                    <a:bodyPr/>
                    <a:lstStyle/>
                    <a:p>
                      <a:r>
                        <a:rPr lang="en-GB" dirty="0"/>
                        <a:t>7</a:t>
                      </a:r>
                    </a:p>
                  </a:txBody>
                  <a:tcPr/>
                </a:tc>
                <a:tc>
                  <a:txBody>
                    <a:bodyPr/>
                    <a:lstStyle/>
                    <a:p>
                      <a:r>
                        <a:rPr lang="en-GB" dirty="0"/>
                        <a:t>3</a:t>
                      </a:r>
                    </a:p>
                  </a:txBody>
                  <a:tcPr/>
                </a:tc>
                <a:extLst>
                  <a:ext uri="{0D108BD9-81ED-4DB2-BD59-A6C34878D82A}">
                    <a16:rowId xmlns:a16="http://schemas.microsoft.com/office/drawing/2014/main" val="1215194906"/>
                  </a:ext>
                </a:extLst>
              </a:tr>
              <a:tr h="370840">
                <a:tc>
                  <a:txBody>
                    <a:bodyPr/>
                    <a:lstStyle/>
                    <a:p>
                      <a:r>
                        <a:rPr lang="en-GB" dirty="0"/>
                        <a:t>C</a:t>
                      </a:r>
                    </a:p>
                  </a:txBody>
                  <a:tcPr/>
                </a:tc>
                <a:tc>
                  <a:txBody>
                    <a:bodyPr/>
                    <a:lstStyle/>
                    <a:p>
                      <a:r>
                        <a:rPr lang="en-GB" dirty="0"/>
                        <a:t>5</a:t>
                      </a:r>
                    </a:p>
                  </a:txBody>
                  <a:tcPr/>
                </a:tc>
                <a:tc>
                  <a:txBody>
                    <a:bodyPr/>
                    <a:lstStyle/>
                    <a:p>
                      <a:r>
                        <a:rPr lang="en-GB" dirty="0"/>
                        <a:t>6</a:t>
                      </a:r>
                    </a:p>
                  </a:txBody>
                  <a:tcPr/>
                </a:tc>
                <a:tc>
                  <a:txBody>
                    <a:bodyPr/>
                    <a:lstStyle/>
                    <a:p>
                      <a:r>
                        <a:rPr lang="en-GB" dirty="0"/>
                        <a:t>6</a:t>
                      </a:r>
                    </a:p>
                  </a:txBody>
                  <a:tcPr/>
                </a:tc>
                <a:tc>
                  <a:txBody>
                    <a:bodyPr/>
                    <a:lstStyle/>
                    <a:p>
                      <a:r>
                        <a:rPr lang="en-GB" dirty="0"/>
                        <a:t>7</a:t>
                      </a:r>
                    </a:p>
                  </a:txBody>
                  <a:tcPr/>
                </a:tc>
                <a:tc>
                  <a:txBody>
                    <a:bodyPr/>
                    <a:lstStyle/>
                    <a:p>
                      <a:r>
                        <a:rPr lang="en-GB" dirty="0"/>
                        <a:t>7</a:t>
                      </a:r>
                    </a:p>
                  </a:txBody>
                  <a:tcPr/>
                </a:tc>
                <a:tc>
                  <a:txBody>
                    <a:bodyPr/>
                    <a:lstStyle/>
                    <a:p>
                      <a:r>
                        <a:rPr lang="en-GB" dirty="0"/>
                        <a:t>6</a:t>
                      </a:r>
                    </a:p>
                  </a:txBody>
                  <a:tcPr/>
                </a:tc>
                <a:tc>
                  <a:txBody>
                    <a:bodyPr/>
                    <a:lstStyle/>
                    <a:p>
                      <a:r>
                        <a:rPr lang="en-GB" dirty="0"/>
                        <a:t>0 or 8 or 7 or 6</a:t>
                      </a:r>
                    </a:p>
                  </a:txBody>
                  <a:tcPr/>
                </a:tc>
                <a:tc>
                  <a:txBody>
                    <a:bodyPr/>
                    <a:lstStyle/>
                    <a:p>
                      <a:r>
                        <a:rPr lang="en-GB" dirty="0"/>
                        <a:t>1</a:t>
                      </a:r>
                    </a:p>
                  </a:txBody>
                  <a:tcPr/>
                </a:tc>
                <a:extLst>
                  <a:ext uri="{0D108BD9-81ED-4DB2-BD59-A6C34878D82A}">
                    <a16:rowId xmlns:a16="http://schemas.microsoft.com/office/drawing/2014/main" val="2510384238"/>
                  </a:ext>
                </a:extLst>
              </a:tr>
              <a:tr h="370840">
                <a:tc>
                  <a:txBody>
                    <a:bodyPr/>
                    <a:lstStyle/>
                    <a:p>
                      <a:r>
                        <a:rPr lang="en-GB" dirty="0"/>
                        <a:t>D</a:t>
                      </a:r>
                    </a:p>
                  </a:txBody>
                  <a:tcPr/>
                </a:tc>
                <a:tc>
                  <a:txBody>
                    <a:bodyPr/>
                    <a:lstStyle/>
                    <a:p>
                      <a:r>
                        <a:rPr lang="en-GB" dirty="0"/>
                        <a:t>4</a:t>
                      </a:r>
                    </a:p>
                  </a:txBody>
                  <a:tcPr/>
                </a:tc>
                <a:tc>
                  <a:txBody>
                    <a:bodyPr/>
                    <a:lstStyle/>
                    <a:p>
                      <a:r>
                        <a:rPr lang="en-GB" dirty="0"/>
                        <a:t>3</a:t>
                      </a:r>
                    </a:p>
                  </a:txBody>
                  <a:tcPr/>
                </a:tc>
                <a:tc>
                  <a:txBody>
                    <a:bodyPr/>
                    <a:lstStyle/>
                    <a:p>
                      <a:r>
                        <a:rPr lang="en-GB" dirty="0"/>
                        <a:t>3</a:t>
                      </a:r>
                    </a:p>
                  </a:txBody>
                  <a:tcPr/>
                </a:tc>
                <a:tc>
                  <a:txBody>
                    <a:bodyPr/>
                    <a:lstStyle/>
                    <a:p>
                      <a:r>
                        <a:rPr lang="en-GB" dirty="0"/>
                        <a:t>2</a:t>
                      </a:r>
                    </a:p>
                  </a:txBody>
                  <a:tcPr/>
                </a:tc>
                <a:tc>
                  <a:txBody>
                    <a:bodyPr/>
                    <a:lstStyle/>
                    <a:p>
                      <a:r>
                        <a:rPr lang="en-GB" dirty="0"/>
                        <a:t>2</a:t>
                      </a:r>
                    </a:p>
                  </a:txBody>
                  <a:tcPr/>
                </a:tc>
                <a:tc>
                  <a:txBody>
                    <a:bodyPr/>
                    <a:lstStyle/>
                    <a:p>
                      <a:r>
                        <a:rPr lang="en-GB" dirty="0"/>
                        <a:t>1</a:t>
                      </a:r>
                    </a:p>
                  </a:txBody>
                  <a:tcPr/>
                </a:tc>
                <a:tc>
                  <a:txBody>
                    <a:bodyPr/>
                    <a:lstStyle/>
                    <a:p>
                      <a:r>
                        <a:rPr lang="en-GB" dirty="0"/>
                        <a:t>0 or 4 or 8</a:t>
                      </a:r>
                    </a:p>
                  </a:txBody>
                  <a:tcPr/>
                </a:tc>
                <a:tc>
                  <a:txBody>
                    <a:bodyPr/>
                    <a:lstStyle/>
                    <a:p>
                      <a:r>
                        <a:rPr lang="en-GB" dirty="0"/>
                        <a:t>2</a:t>
                      </a:r>
                    </a:p>
                  </a:txBody>
                  <a:tcPr/>
                </a:tc>
                <a:extLst>
                  <a:ext uri="{0D108BD9-81ED-4DB2-BD59-A6C34878D82A}">
                    <a16:rowId xmlns:a16="http://schemas.microsoft.com/office/drawing/2014/main" val="3144818009"/>
                  </a:ext>
                </a:extLst>
              </a:tr>
            </a:tbl>
          </a:graphicData>
        </a:graphic>
      </p:graphicFrame>
    </p:spTree>
    <p:extLst>
      <p:ext uri="{BB962C8B-B14F-4D97-AF65-F5344CB8AC3E}">
        <p14:creationId xmlns:p14="http://schemas.microsoft.com/office/powerpoint/2010/main" val="82885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Patient nasal polyp score during the study </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a:xfrm>
            <a:off x="394633" y="1931950"/>
            <a:ext cx="8942400" cy="4424400"/>
          </a:xfrm>
        </p:spPr>
        <p:txBody>
          <a:bodyPr>
            <a:normAutofit/>
          </a:bodyPr>
          <a:lstStyle/>
          <a:p>
            <a:pPr marL="457189" indent="-457189">
              <a:buFont typeface="Arial" panose="020B0604020202020204" pitchFamily="34" charset="0"/>
              <a:buChar char="•"/>
            </a:pPr>
            <a:r>
              <a:rPr lang="en-GB" b="0" dirty="0"/>
              <a:t>Intercurrent event of surgery is crucial in this study. If this information could be missing then the reliability of the conclusions drawn can be questioned. </a:t>
            </a:r>
          </a:p>
          <a:p>
            <a:pPr marL="457189" indent="-457189">
              <a:buFont typeface="Arial" panose="020B0604020202020204" pitchFamily="34" charset="0"/>
              <a:buChar char="•"/>
            </a:pPr>
            <a:r>
              <a:rPr lang="en-GB" b="0" dirty="0"/>
              <a:t>This is an example where treatment policy is used unless a patient has surgery when the patient is assumed to have the bad NPS at the end of the study. </a:t>
            </a:r>
          </a:p>
          <a:p>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9</a:t>
            </a:fld>
            <a:endParaRPr lang="en-GB"/>
          </a:p>
        </p:txBody>
      </p:sp>
    </p:spTree>
    <p:extLst>
      <p:ext uri="{BB962C8B-B14F-4D97-AF65-F5344CB8AC3E}">
        <p14:creationId xmlns:p14="http://schemas.microsoft.com/office/powerpoint/2010/main" val="3182708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DBB508778B4D4AA2F54DD97FF917A9" ma:contentTypeVersion="10" ma:contentTypeDescription="Create a new document." ma:contentTypeScope="" ma:versionID="63e9de49376ff72a20de90219264841b">
  <xsd:schema xmlns:xsd="http://www.w3.org/2001/XMLSchema" xmlns:xs="http://www.w3.org/2001/XMLSchema" xmlns:p="http://schemas.microsoft.com/office/2006/metadata/properties" xmlns:ns3="44a56295-c29e-4898-8136-a54736c65b82" xmlns:ns4="6282d2c6-a71b-4637-b181-f4017d86d98a" targetNamespace="http://schemas.microsoft.com/office/2006/metadata/properties" ma:root="true" ma:fieldsID="6e5a08bdb1eb7b3b7f207cb1754d8b13" ns3:_="" ns4:_="">
    <xsd:import namespace="44a56295-c29e-4898-8136-a54736c65b82"/>
    <xsd:import namespace="6282d2c6-a71b-4637-b181-f4017d86d98a"/>
    <xsd:element name="properties">
      <xsd:complexType>
        <xsd:sequence>
          <xsd:element name="documentManagement">
            <xsd:complexType>
              <xsd:all>
                <xsd:element ref="ns3:Descriptions" minOccurs="0"/>
                <xsd:element ref="ns3:Keyword" minOccurs="0"/>
                <xsd:element ref="ns4:MediaServiceDateTaken" minOccurs="0"/>
                <xsd:element ref="ns4:MediaServiceAutoTags" minOccurs="0"/>
                <xsd:element ref="ns4:MediaServiceLocation" minOccurs="0"/>
                <xsd:element ref="ns4:MediaServiceOCR" minOccurs="0"/>
                <xsd:element ref="ns4:MediaServiceMetadata" minOccurs="0"/>
                <xsd:element ref="ns4:MediaServiceFastMetadata"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56295-c29e-4898-8136-a54736c65b82" elementFormDefault="qualified">
    <xsd:import namespace="http://schemas.microsoft.com/office/2006/documentManagement/types"/>
    <xsd:import namespace="http://schemas.microsoft.com/office/infopath/2007/PartnerControls"/>
    <xsd:element name="Descriptions" ma:index="8" nillable="true" ma:displayName="Descriptions" ma:description="Describe your document to make it appear at the top of search results" ma:internalName="Descriptions">
      <xsd:simpleType>
        <xsd:restriction base="dms:Note">
          <xsd:maxLength value="255"/>
        </xsd:restriction>
      </xsd:simpleType>
    </xsd:element>
    <xsd:element name="Keyword" ma:index="9" nillable="true" ma:displayName="Keyword" ma:description="Enter list of terms separated by semi-colon(;)" ma:internalName="Keywo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82d2c6-a71b-4637-b181-f4017d86d98a" elementFormDefault="qualified">
    <xsd:import namespace="http://schemas.microsoft.com/office/2006/documentManagement/types"/>
    <xsd:import namespace="http://schemas.microsoft.com/office/infopath/2007/PartnerControls"/>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33a157886c7bcb7e4fc7b4eed5e22b01">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f64eae8156717066204b42416de4f98b"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04BACD-B89E-4D79-BF31-ED2F1C1D5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56295-c29e-4898-8136-a54736c65b82"/>
    <ds:schemaRef ds:uri="6282d2c6-a71b-4637-b181-f4017d86d9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DE9FB9-1CA0-4109-B37F-2E9577B6FDDB}"/>
</file>

<file path=customXml/itemProps3.xml><?xml version="1.0" encoding="utf-8"?>
<ds:datastoreItem xmlns:ds="http://schemas.openxmlformats.org/officeDocument/2006/customXml" ds:itemID="{4028CB54-741B-46EE-BC85-7599E54BCFCD}">
  <ds:schemaRefs>
    <ds:schemaRef ds:uri="http://schemas.microsoft.com/sharepoint/v3/contenttype/forms"/>
  </ds:schemaRefs>
</ds:datastoreItem>
</file>

<file path=customXml/itemProps4.xml><?xml version="1.0" encoding="utf-8"?>
<ds:datastoreItem xmlns:ds="http://schemas.openxmlformats.org/officeDocument/2006/customXml" ds:itemID="{9B35EEEF-E639-452E-B0B8-C3705076C34C}">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dcmitype/"/>
    <ds:schemaRef ds:uri="44a56295-c29e-4898-8136-a54736c65b82"/>
    <ds:schemaRef ds:uri="http://schemas.microsoft.com/office/infopath/2007/PartnerControls"/>
    <ds:schemaRef ds:uri="6282d2c6-a71b-4637-b181-f4017d86d98a"/>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1188</TotalTime>
  <Words>1567</Words>
  <Application>Microsoft Office PowerPoint</Application>
  <PresentationFormat>Widescreen</PresentationFormat>
  <Paragraphs>185</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Aligning how subjects with missing data due to study discontinuation are handled in the primary analysis with the primary estimands. </vt:lpstr>
      <vt:lpstr>Acknowledgements and Disclaimer</vt:lpstr>
      <vt:lpstr>Contents</vt:lpstr>
      <vt:lpstr>Why is there a distinction between intercurrent events and missing data in ICH E9 R11?  </vt:lpstr>
      <vt:lpstr>“Methods to address the problem presented by missing data can be selected to align with the estimand”</vt:lpstr>
      <vt:lpstr>Example: Treatment for nasal polyps</vt:lpstr>
      <vt:lpstr>4 patients Nasal Polyps score over time</vt:lpstr>
      <vt:lpstr>Change from baseline to visit 6</vt:lpstr>
      <vt:lpstr>Patient nasal polyp score during the study </vt:lpstr>
      <vt:lpstr>An example with missing data (thinking about ICE of treatment discontinuation and study withdrawal due to lack of efficacy or adverse events)</vt:lpstr>
      <vt:lpstr>Issues to consider…</vt:lpstr>
      <vt:lpstr>Estimand options for ICE of treatment discontinuation and missing data due to study withdrawal due to lack of efficacy or adverse events </vt:lpstr>
      <vt:lpstr>Attributable estimand2</vt:lpstr>
      <vt:lpstr>Reflections</vt:lpstr>
      <vt:lpstr>Reflections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ICH E9 R1 finalised: What is new/different from the draft addendum? Plus what should AZ do to implement the addendum</dc:title>
  <dc:creator>Wright, David</dc:creator>
  <cp:lastModifiedBy>Wright, David</cp:lastModifiedBy>
  <cp:revision>11</cp:revision>
  <dcterms:created xsi:type="dcterms:W3CDTF">2020-01-20T16:14:17Z</dcterms:created>
  <dcterms:modified xsi:type="dcterms:W3CDTF">2021-04-27T12:28:35Z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