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476" r:id="rId5"/>
    <p:sldId id="477" r:id="rId6"/>
    <p:sldId id="2146848846" r:id="rId7"/>
    <p:sldId id="2146848827" r:id="rId8"/>
    <p:sldId id="2146848832" r:id="rId9"/>
    <p:sldId id="420" r:id="rId10"/>
    <p:sldId id="2146848828" r:id="rId11"/>
    <p:sldId id="2146848842" r:id="rId12"/>
    <p:sldId id="2146848829" r:id="rId13"/>
    <p:sldId id="2146848843" r:id="rId14"/>
    <p:sldId id="364" r:id="rId15"/>
    <p:sldId id="2146848833" r:id="rId16"/>
    <p:sldId id="470" r:id="rId17"/>
    <p:sldId id="2146848844" r:id="rId18"/>
    <p:sldId id="2146848851" r:id="rId19"/>
    <p:sldId id="2146848824" r:id="rId20"/>
    <p:sldId id="2146848826" r:id="rId21"/>
    <p:sldId id="2146848847" r:id="rId22"/>
    <p:sldId id="472" r:id="rId23"/>
    <p:sldId id="2146848848" r:id="rId24"/>
    <p:sldId id="2146848849" r:id="rId25"/>
    <p:sldId id="2146848845" r:id="rId26"/>
    <p:sldId id="2146848831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2835" userDrawn="1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5472">
          <p15:clr>
            <a:srgbClr val="A4A3A4"/>
          </p15:clr>
        </p15:guide>
        <p15:guide id="5" pos="2937">
          <p15:clr>
            <a:srgbClr val="A4A3A4"/>
          </p15:clr>
        </p15:guide>
        <p15:guide id="6" pos="288">
          <p15:clr>
            <a:srgbClr val="A4A3A4"/>
          </p15:clr>
        </p15:guide>
        <p15:guide id="7" pos="2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, Jun-1" initials="LJ" lastIdx="11" clrIdx="0">
    <p:extLst>
      <p:ext uri="{19B8F6BF-5375-455C-9EA6-DF929625EA0E}">
        <p15:presenceInfo xmlns:p15="http://schemas.microsoft.com/office/powerpoint/2012/main" userId="S-1-5-21-329068152-854245398-839522115-1447575" providerId="AD"/>
      </p:ext>
    </p:extLst>
  </p:cmAuthor>
  <p:cmAuthor id="2" name="Thomas, Marius" initials="TM" lastIdx="18" clrIdx="1">
    <p:extLst>
      <p:ext uri="{19B8F6BF-5375-455C-9EA6-DF929625EA0E}">
        <p15:presenceInfo xmlns:p15="http://schemas.microsoft.com/office/powerpoint/2012/main" userId="S-1-5-21-329068152-854245398-839522115-1558449" providerId="AD"/>
      </p:ext>
    </p:extLst>
  </p:cmAuthor>
  <p:cmAuthor id="3" name="Revel, Florent" initials="RF" lastIdx="13" clrIdx="2">
    <p:extLst>
      <p:ext uri="{19B8F6BF-5375-455C-9EA6-DF929625EA0E}">
        <p15:presenceInfo xmlns:p15="http://schemas.microsoft.com/office/powerpoint/2012/main" userId="S-1-5-21-329068152-854245398-839522115-1391534" providerId="AD"/>
      </p:ext>
    </p:extLst>
  </p:cmAuthor>
  <p:cmAuthor id="4" name="Karlsson, Goeril" initials="KG" lastIdx="1" clrIdx="3">
    <p:extLst>
      <p:ext uri="{19B8F6BF-5375-455C-9EA6-DF929625EA0E}">
        <p15:presenceInfo xmlns:p15="http://schemas.microsoft.com/office/powerpoint/2012/main" userId="S::karlsgo1@novartis.net::3fa5af66-e62d-42fa-90d0-f8732d26c6ad" providerId="AD"/>
      </p:ext>
    </p:extLst>
  </p:cmAuthor>
  <p:cmAuthor id="5" name="Karlsson, Goeril" initials="KG [2]" lastIdx="4" clrIdx="4">
    <p:extLst>
      <p:ext uri="{19B8F6BF-5375-455C-9EA6-DF929625EA0E}">
        <p15:presenceInfo xmlns:p15="http://schemas.microsoft.com/office/powerpoint/2012/main" userId="S-1-5-21-329068152-854245398-839522115-128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  <a:srgbClr val="9ABFDC"/>
    <a:srgbClr val="5291DD"/>
    <a:srgbClr val="02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83" autoAdjust="0"/>
  </p:normalViewPr>
  <p:slideViewPr>
    <p:cSldViewPr snapToGrid="0">
      <p:cViewPr varScale="1">
        <p:scale>
          <a:sx n="102" d="100"/>
          <a:sy n="102" d="100"/>
        </p:scale>
        <p:origin x="898" y="72"/>
      </p:cViewPr>
      <p:guideLst>
        <p:guide orient="horz" pos="214"/>
        <p:guide orient="horz" pos="2835"/>
        <p:guide orient="horz" pos="864"/>
        <p:guide pos="5472"/>
        <p:guide pos="2937"/>
        <p:guide pos="288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ering, Dieter" userId="5d0be2ea-8db4-44ac-ace2-a76c7cd7198f" providerId="ADAL" clId="{4574CECF-523D-4E70-815A-789BBDC473A6}"/>
    <pc:docChg chg="delSld modSld">
      <pc:chgData name="Haering, Dieter" userId="5d0be2ea-8db4-44ac-ace2-a76c7cd7198f" providerId="ADAL" clId="{4574CECF-523D-4E70-815A-789BBDC473A6}" dt="2021-08-13T15:24:23.913" v="949" actId="6549"/>
      <pc:docMkLst>
        <pc:docMk/>
      </pc:docMkLst>
      <pc:sldChg chg="addSp delSp modSp">
        <pc:chgData name="Haering, Dieter" userId="5d0be2ea-8db4-44ac-ace2-a76c7cd7198f" providerId="ADAL" clId="{4574CECF-523D-4E70-815A-789BBDC473A6}" dt="2021-08-13T13:59:11.122" v="60"/>
        <pc:sldMkLst>
          <pc:docMk/>
          <pc:sldMk cId="3125737155" sldId="470"/>
        </pc:sldMkLst>
        <pc:picChg chg="add del mod">
          <ac:chgData name="Haering, Dieter" userId="5d0be2ea-8db4-44ac-ace2-a76c7cd7198f" providerId="ADAL" clId="{4574CECF-523D-4E70-815A-789BBDC473A6}" dt="2021-08-13T13:54:17.229" v="52"/>
          <ac:picMkLst>
            <pc:docMk/>
            <pc:sldMk cId="3125737155" sldId="470"/>
            <ac:picMk id="2" creationId="{9EAD6927-221B-428A-BCD8-A60DA595217A}"/>
          </ac:picMkLst>
        </pc:picChg>
        <pc:picChg chg="add del mod">
          <ac:chgData name="Haering, Dieter" userId="5d0be2ea-8db4-44ac-ace2-a76c7cd7198f" providerId="ADAL" clId="{4574CECF-523D-4E70-815A-789BBDC473A6}" dt="2021-08-13T13:54:38.418" v="53"/>
          <ac:picMkLst>
            <pc:docMk/>
            <pc:sldMk cId="3125737155" sldId="470"/>
            <ac:picMk id="7" creationId="{83A4F02B-1172-4CD0-84EC-3BBCF3293118}"/>
          </ac:picMkLst>
        </pc:picChg>
        <pc:picChg chg="add del mod">
          <ac:chgData name="Haering, Dieter" userId="5d0be2ea-8db4-44ac-ace2-a76c7cd7198f" providerId="ADAL" clId="{4574CECF-523D-4E70-815A-789BBDC473A6}" dt="2021-08-13T13:54:54.276" v="54"/>
          <ac:picMkLst>
            <pc:docMk/>
            <pc:sldMk cId="3125737155" sldId="470"/>
            <ac:picMk id="10" creationId="{C35523E8-8EF4-4EEE-9780-C2F99F33D077}"/>
          </ac:picMkLst>
        </pc:picChg>
        <pc:picChg chg="add del mod">
          <ac:chgData name="Haering, Dieter" userId="5d0be2ea-8db4-44ac-ace2-a76c7cd7198f" providerId="ADAL" clId="{4574CECF-523D-4E70-815A-789BBDC473A6}" dt="2021-08-13T13:55:04.400" v="55"/>
          <ac:picMkLst>
            <pc:docMk/>
            <pc:sldMk cId="3125737155" sldId="470"/>
            <ac:picMk id="11" creationId="{BE2309F6-3D17-4071-A957-BC0453A72510}"/>
          </ac:picMkLst>
        </pc:picChg>
        <pc:picChg chg="add del mod">
          <ac:chgData name="Haering, Dieter" userId="5d0be2ea-8db4-44ac-ace2-a76c7cd7198f" providerId="ADAL" clId="{4574CECF-523D-4E70-815A-789BBDC473A6}" dt="2021-08-13T13:55:33.167" v="56"/>
          <ac:picMkLst>
            <pc:docMk/>
            <pc:sldMk cId="3125737155" sldId="470"/>
            <ac:picMk id="15" creationId="{11E38211-F418-454B-A7F3-36B933D59D98}"/>
          </ac:picMkLst>
        </pc:picChg>
        <pc:picChg chg="add del mod">
          <ac:chgData name="Haering, Dieter" userId="5d0be2ea-8db4-44ac-ace2-a76c7cd7198f" providerId="ADAL" clId="{4574CECF-523D-4E70-815A-789BBDC473A6}" dt="2021-08-13T13:55:43.431" v="57"/>
          <ac:picMkLst>
            <pc:docMk/>
            <pc:sldMk cId="3125737155" sldId="470"/>
            <ac:picMk id="16" creationId="{6CF50A6C-8ED5-4825-89D9-905AB8FD3919}"/>
          </ac:picMkLst>
        </pc:picChg>
        <pc:picChg chg="add del mod">
          <ac:chgData name="Haering, Dieter" userId="5d0be2ea-8db4-44ac-ace2-a76c7cd7198f" providerId="ADAL" clId="{4574CECF-523D-4E70-815A-789BBDC473A6}" dt="2021-08-13T13:56:28.843" v="58"/>
          <ac:picMkLst>
            <pc:docMk/>
            <pc:sldMk cId="3125737155" sldId="470"/>
            <ac:picMk id="17" creationId="{C10E2D6A-D73B-4A07-8157-90B696D1F55F}"/>
          </ac:picMkLst>
        </pc:picChg>
        <pc:picChg chg="add del mod">
          <ac:chgData name="Haering, Dieter" userId="5d0be2ea-8db4-44ac-ace2-a76c7cd7198f" providerId="ADAL" clId="{4574CECF-523D-4E70-815A-789BBDC473A6}" dt="2021-08-13T13:57:44.781" v="59"/>
          <ac:picMkLst>
            <pc:docMk/>
            <pc:sldMk cId="3125737155" sldId="470"/>
            <ac:picMk id="18" creationId="{019FE521-0BDF-457D-A59E-AC19B51B2FD1}"/>
          </ac:picMkLst>
        </pc:picChg>
        <pc:picChg chg="add del mod">
          <ac:chgData name="Haering, Dieter" userId="5d0be2ea-8db4-44ac-ace2-a76c7cd7198f" providerId="ADAL" clId="{4574CECF-523D-4E70-815A-789BBDC473A6}" dt="2021-08-13T13:59:11.122" v="60"/>
          <ac:picMkLst>
            <pc:docMk/>
            <pc:sldMk cId="3125737155" sldId="470"/>
            <ac:picMk id="19" creationId="{4E623B59-F8DB-47EA-82CF-B372F90CED77}"/>
          </ac:picMkLst>
        </pc:picChg>
        <pc:picChg chg="add mod">
          <ac:chgData name="Haering, Dieter" userId="5d0be2ea-8db4-44ac-ace2-a76c7cd7198f" providerId="ADAL" clId="{4574CECF-523D-4E70-815A-789BBDC473A6}" dt="2021-08-13T13:59:11.122" v="60"/>
          <ac:picMkLst>
            <pc:docMk/>
            <pc:sldMk cId="3125737155" sldId="470"/>
            <ac:picMk id="20" creationId="{15F48C5D-963D-4D5B-9A09-191BA0359EED}"/>
          </ac:picMkLst>
        </pc:picChg>
        <pc:picChg chg="del">
          <ac:chgData name="Haering, Dieter" userId="5d0be2ea-8db4-44ac-ace2-a76c7cd7198f" providerId="ADAL" clId="{4574CECF-523D-4E70-815A-789BBDC473A6}" dt="2021-08-13T13:53:48.803" v="51"/>
          <ac:picMkLst>
            <pc:docMk/>
            <pc:sldMk cId="3125737155" sldId="470"/>
            <ac:picMk id="25" creationId="{321064F2-610D-4019-BD7E-0922CDE1479F}"/>
          </ac:picMkLst>
        </pc:picChg>
      </pc:sldChg>
      <pc:sldChg chg="addSp delSp modSp">
        <pc:chgData name="Haering, Dieter" userId="5d0be2ea-8db4-44ac-ace2-a76c7cd7198f" providerId="ADAL" clId="{4574CECF-523D-4E70-815A-789BBDC473A6}" dt="2021-08-13T13:12:40.568" v="3"/>
        <pc:sldMkLst>
          <pc:docMk/>
          <pc:sldMk cId="4259229622" sldId="477"/>
        </pc:sldMkLst>
        <pc:picChg chg="add del mod">
          <ac:chgData name="Haering, Dieter" userId="5d0be2ea-8db4-44ac-ace2-a76c7cd7198f" providerId="ADAL" clId="{4574CECF-523D-4E70-815A-789BBDC473A6}" dt="2021-08-13T13:11:33.392" v="2"/>
          <ac:picMkLst>
            <pc:docMk/>
            <pc:sldMk cId="4259229622" sldId="477"/>
            <ac:picMk id="7" creationId="{98BB5DAF-93B8-4015-9C3B-8B0C42C1FFFC}"/>
          </ac:picMkLst>
        </pc:picChg>
        <pc:picChg chg="add del mod">
          <ac:chgData name="Haering, Dieter" userId="5d0be2ea-8db4-44ac-ace2-a76c7cd7198f" providerId="ADAL" clId="{4574CECF-523D-4E70-815A-789BBDC473A6}" dt="2021-08-13T13:12:40.568" v="3"/>
          <ac:picMkLst>
            <pc:docMk/>
            <pc:sldMk cId="4259229622" sldId="477"/>
            <ac:picMk id="8" creationId="{178EB19E-E400-4794-AC6F-EC32BC910E14}"/>
          </ac:picMkLst>
        </pc:picChg>
        <pc:picChg chg="add mod">
          <ac:chgData name="Haering, Dieter" userId="5d0be2ea-8db4-44ac-ace2-a76c7cd7198f" providerId="ADAL" clId="{4574CECF-523D-4E70-815A-789BBDC473A6}" dt="2021-08-13T13:12:40.568" v="3"/>
          <ac:picMkLst>
            <pc:docMk/>
            <pc:sldMk cId="4259229622" sldId="477"/>
            <ac:picMk id="9" creationId="{6F60214F-2BA2-496D-909E-8F985F76F943}"/>
          </ac:picMkLst>
        </pc:picChg>
        <pc:picChg chg="del">
          <ac:chgData name="Haering, Dieter" userId="5d0be2ea-8db4-44ac-ace2-a76c7cd7198f" providerId="ADAL" clId="{4574CECF-523D-4E70-815A-789BBDC473A6}" dt="2021-08-13T13:11:24.519" v="1"/>
          <ac:picMkLst>
            <pc:docMk/>
            <pc:sldMk cId="4259229622" sldId="477"/>
            <ac:picMk id="16" creationId="{10DFE726-C13E-4D99-96AF-D6C48C468D13}"/>
          </ac:picMkLst>
        </pc:picChg>
      </pc:sldChg>
      <pc:sldChg chg="modSp mod">
        <pc:chgData name="Haering, Dieter" userId="5d0be2ea-8db4-44ac-ace2-a76c7cd7198f" providerId="ADAL" clId="{4574CECF-523D-4E70-815A-789BBDC473A6}" dt="2021-08-13T14:48:16.485" v="159" actId="1036"/>
        <pc:sldMkLst>
          <pc:docMk/>
          <pc:sldMk cId="4128923455" sldId="2146848824"/>
        </pc:sldMkLst>
        <pc:spChg chg="mod">
          <ac:chgData name="Haering, Dieter" userId="5d0be2ea-8db4-44ac-ace2-a76c7cd7198f" providerId="ADAL" clId="{4574CECF-523D-4E70-815A-789BBDC473A6}" dt="2021-08-13T14:48:16.485" v="159" actId="1036"/>
          <ac:spMkLst>
            <pc:docMk/>
            <pc:sldMk cId="4128923455" sldId="2146848824"/>
            <ac:spMk id="9" creationId="{00000000-0000-0000-0000-000000000000}"/>
          </ac:spMkLst>
        </pc:spChg>
      </pc:sldChg>
      <pc:sldChg chg="addSp delSp modSp">
        <pc:chgData name="Haering, Dieter" userId="5d0be2ea-8db4-44ac-ace2-a76c7cd7198f" providerId="ADAL" clId="{4574CECF-523D-4E70-815A-789BBDC473A6}" dt="2021-08-13T13:40:38.719" v="19"/>
        <pc:sldMkLst>
          <pc:docMk/>
          <pc:sldMk cId="1096288744" sldId="2146848827"/>
        </pc:sldMkLst>
        <pc:picChg chg="add del mod">
          <ac:chgData name="Haering, Dieter" userId="5d0be2ea-8db4-44ac-ace2-a76c7cd7198f" providerId="ADAL" clId="{4574CECF-523D-4E70-815A-789BBDC473A6}" dt="2021-08-13T13:29:50.989" v="5"/>
          <ac:picMkLst>
            <pc:docMk/>
            <pc:sldMk cId="1096288744" sldId="2146848827"/>
            <ac:picMk id="4" creationId="{A68EAD20-EB58-41FE-A0C4-7C36CC856543}"/>
          </ac:picMkLst>
        </pc:picChg>
        <pc:picChg chg="del">
          <ac:chgData name="Haering, Dieter" userId="5d0be2ea-8db4-44ac-ace2-a76c7cd7198f" providerId="ADAL" clId="{4574CECF-523D-4E70-815A-789BBDC473A6}" dt="2021-08-13T13:28:15.539" v="4"/>
          <ac:picMkLst>
            <pc:docMk/>
            <pc:sldMk cId="1096288744" sldId="2146848827"/>
            <ac:picMk id="17" creationId="{1AA80E51-4079-403E-A473-FE6FBF923876}"/>
          </ac:picMkLst>
        </pc:picChg>
        <pc:picChg chg="add del mod">
          <ac:chgData name="Haering, Dieter" userId="5d0be2ea-8db4-44ac-ace2-a76c7cd7198f" providerId="ADAL" clId="{4574CECF-523D-4E70-815A-789BBDC473A6}" dt="2021-08-13T13:30:15.535" v="6"/>
          <ac:picMkLst>
            <pc:docMk/>
            <pc:sldMk cId="1096288744" sldId="2146848827"/>
            <ac:picMk id="27" creationId="{0EFA5EA0-4C48-4436-BD74-B7B71F0E7F79}"/>
          </ac:picMkLst>
        </pc:picChg>
        <pc:picChg chg="add del mod">
          <ac:chgData name="Haering, Dieter" userId="5d0be2ea-8db4-44ac-ace2-a76c7cd7198f" providerId="ADAL" clId="{4574CECF-523D-4E70-815A-789BBDC473A6}" dt="2021-08-13T13:30:27.199" v="7"/>
          <ac:picMkLst>
            <pc:docMk/>
            <pc:sldMk cId="1096288744" sldId="2146848827"/>
            <ac:picMk id="31" creationId="{423B388E-8AC3-42D8-BF71-18694C7F1E68}"/>
          </ac:picMkLst>
        </pc:picChg>
        <pc:picChg chg="add del mod">
          <ac:chgData name="Haering, Dieter" userId="5d0be2ea-8db4-44ac-ace2-a76c7cd7198f" providerId="ADAL" clId="{4574CECF-523D-4E70-815A-789BBDC473A6}" dt="2021-08-13T13:31:21.101" v="8"/>
          <ac:picMkLst>
            <pc:docMk/>
            <pc:sldMk cId="1096288744" sldId="2146848827"/>
            <ac:picMk id="32" creationId="{D3A0BA28-10DA-41C5-9C7D-DE0AEC694960}"/>
          </ac:picMkLst>
        </pc:picChg>
        <pc:picChg chg="add del mod">
          <ac:chgData name="Haering, Dieter" userId="5d0be2ea-8db4-44ac-ace2-a76c7cd7198f" providerId="ADAL" clId="{4574CECF-523D-4E70-815A-789BBDC473A6}" dt="2021-08-13T13:32:53.674" v="9"/>
          <ac:picMkLst>
            <pc:docMk/>
            <pc:sldMk cId="1096288744" sldId="2146848827"/>
            <ac:picMk id="33" creationId="{837E00A3-A792-4BD2-AFA5-4B3967469AA4}"/>
          </ac:picMkLst>
        </pc:picChg>
        <pc:picChg chg="add del mod">
          <ac:chgData name="Haering, Dieter" userId="5d0be2ea-8db4-44ac-ace2-a76c7cd7198f" providerId="ADAL" clId="{4574CECF-523D-4E70-815A-789BBDC473A6}" dt="2021-08-13T13:33:45.243" v="10"/>
          <ac:picMkLst>
            <pc:docMk/>
            <pc:sldMk cId="1096288744" sldId="2146848827"/>
            <ac:picMk id="34" creationId="{09321464-AD37-4A18-B1B9-33AA6117E0A6}"/>
          </ac:picMkLst>
        </pc:picChg>
        <pc:picChg chg="add del mod">
          <ac:chgData name="Haering, Dieter" userId="5d0be2ea-8db4-44ac-ace2-a76c7cd7198f" providerId="ADAL" clId="{4574CECF-523D-4E70-815A-789BBDC473A6}" dt="2021-08-13T13:34:42.314" v="11"/>
          <ac:picMkLst>
            <pc:docMk/>
            <pc:sldMk cId="1096288744" sldId="2146848827"/>
            <ac:picMk id="35" creationId="{88B93CD6-7CEB-4DD3-85F3-9F31386BE130}"/>
          </ac:picMkLst>
        </pc:picChg>
        <pc:picChg chg="add del mod">
          <ac:chgData name="Haering, Dieter" userId="5d0be2ea-8db4-44ac-ace2-a76c7cd7198f" providerId="ADAL" clId="{4574CECF-523D-4E70-815A-789BBDC473A6}" dt="2021-08-13T13:34:50.580" v="12"/>
          <ac:picMkLst>
            <pc:docMk/>
            <pc:sldMk cId="1096288744" sldId="2146848827"/>
            <ac:picMk id="36" creationId="{1DCA53C4-C7DF-498D-8CED-520324CA7C9E}"/>
          </ac:picMkLst>
        </pc:picChg>
        <pc:picChg chg="add del mod">
          <ac:chgData name="Haering, Dieter" userId="5d0be2ea-8db4-44ac-ace2-a76c7cd7198f" providerId="ADAL" clId="{4574CECF-523D-4E70-815A-789BBDC473A6}" dt="2021-08-13T13:35:42.279" v="13"/>
          <ac:picMkLst>
            <pc:docMk/>
            <pc:sldMk cId="1096288744" sldId="2146848827"/>
            <ac:picMk id="37" creationId="{BB443D53-9092-4000-8AA4-EEFE410A1200}"/>
          </ac:picMkLst>
        </pc:picChg>
        <pc:picChg chg="add del mod">
          <ac:chgData name="Haering, Dieter" userId="5d0be2ea-8db4-44ac-ace2-a76c7cd7198f" providerId="ADAL" clId="{4574CECF-523D-4E70-815A-789BBDC473A6}" dt="2021-08-13T13:35:55.836" v="14"/>
          <ac:picMkLst>
            <pc:docMk/>
            <pc:sldMk cId="1096288744" sldId="2146848827"/>
            <ac:picMk id="38" creationId="{EB191906-6853-4DF0-B187-EB15E5D74828}"/>
          </ac:picMkLst>
        </pc:picChg>
        <pc:picChg chg="add del mod">
          <ac:chgData name="Haering, Dieter" userId="5d0be2ea-8db4-44ac-ace2-a76c7cd7198f" providerId="ADAL" clId="{4574CECF-523D-4E70-815A-789BBDC473A6}" dt="2021-08-13T13:36:47.485" v="15"/>
          <ac:picMkLst>
            <pc:docMk/>
            <pc:sldMk cId="1096288744" sldId="2146848827"/>
            <ac:picMk id="39" creationId="{7896CC9F-0AB1-4D69-85B2-61469CC6507E}"/>
          </ac:picMkLst>
        </pc:picChg>
        <pc:picChg chg="add del mod">
          <ac:chgData name="Haering, Dieter" userId="5d0be2ea-8db4-44ac-ace2-a76c7cd7198f" providerId="ADAL" clId="{4574CECF-523D-4E70-815A-789BBDC473A6}" dt="2021-08-13T13:38:49.711" v="16"/>
          <ac:picMkLst>
            <pc:docMk/>
            <pc:sldMk cId="1096288744" sldId="2146848827"/>
            <ac:picMk id="40" creationId="{0749BFDD-BE47-4B5A-A16E-97CD0E97C31F}"/>
          </ac:picMkLst>
        </pc:picChg>
        <pc:picChg chg="add del mod">
          <ac:chgData name="Haering, Dieter" userId="5d0be2ea-8db4-44ac-ace2-a76c7cd7198f" providerId="ADAL" clId="{4574CECF-523D-4E70-815A-789BBDC473A6}" dt="2021-08-13T13:39:35.106" v="17"/>
          <ac:picMkLst>
            <pc:docMk/>
            <pc:sldMk cId="1096288744" sldId="2146848827"/>
            <ac:picMk id="41" creationId="{94E759B7-B468-4100-AADD-D463CEE676AC}"/>
          </ac:picMkLst>
        </pc:picChg>
        <pc:picChg chg="add del mod">
          <ac:chgData name="Haering, Dieter" userId="5d0be2ea-8db4-44ac-ace2-a76c7cd7198f" providerId="ADAL" clId="{4574CECF-523D-4E70-815A-789BBDC473A6}" dt="2021-08-13T13:39:44.785" v="18"/>
          <ac:picMkLst>
            <pc:docMk/>
            <pc:sldMk cId="1096288744" sldId="2146848827"/>
            <ac:picMk id="42" creationId="{7CA20C75-7218-4240-8623-E384370BFBBD}"/>
          </ac:picMkLst>
        </pc:picChg>
        <pc:picChg chg="add del mod">
          <ac:chgData name="Haering, Dieter" userId="5d0be2ea-8db4-44ac-ace2-a76c7cd7198f" providerId="ADAL" clId="{4574CECF-523D-4E70-815A-789BBDC473A6}" dt="2021-08-13T13:40:38.719" v="19"/>
          <ac:picMkLst>
            <pc:docMk/>
            <pc:sldMk cId="1096288744" sldId="2146848827"/>
            <ac:picMk id="43" creationId="{C61FFD5F-4EEC-4333-88C9-A7B97282FFDE}"/>
          </ac:picMkLst>
        </pc:picChg>
        <pc:picChg chg="add mod">
          <ac:chgData name="Haering, Dieter" userId="5d0be2ea-8db4-44ac-ace2-a76c7cd7198f" providerId="ADAL" clId="{4574CECF-523D-4E70-815A-789BBDC473A6}" dt="2021-08-13T13:40:38.719" v="19"/>
          <ac:picMkLst>
            <pc:docMk/>
            <pc:sldMk cId="1096288744" sldId="2146848827"/>
            <ac:picMk id="44" creationId="{E2CA5A2B-9FAA-4D2F-9AA9-FCE39786F274}"/>
          </ac:picMkLst>
        </pc:picChg>
      </pc:sldChg>
      <pc:sldChg chg="modSp mod">
        <pc:chgData name="Haering, Dieter" userId="5d0be2ea-8db4-44ac-ace2-a76c7cd7198f" providerId="ADAL" clId="{4574CECF-523D-4E70-815A-789BBDC473A6}" dt="2021-08-13T15:00:37.741" v="364" actId="1035"/>
        <pc:sldMkLst>
          <pc:docMk/>
          <pc:sldMk cId="276367386" sldId="2146848828"/>
        </pc:sldMkLst>
        <pc:spChg chg="mod">
          <ac:chgData name="Haering, Dieter" userId="5d0be2ea-8db4-44ac-ace2-a76c7cd7198f" providerId="ADAL" clId="{4574CECF-523D-4E70-815A-789BBDC473A6}" dt="2021-08-13T13:09:07.896" v="0" actId="20577"/>
          <ac:spMkLst>
            <pc:docMk/>
            <pc:sldMk cId="276367386" sldId="2146848828"/>
            <ac:spMk id="3" creationId="{4B14544C-F0B4-4368-8889-70DC46330A48}"/>
          </ac:spMkLst>
        </pc:spChg>
        <pc:spChg chg="mod">
          <ac:chgData name="Haering, Dieter" userId="5d0be2ea-8db4-44ac-ace2-a76c7cd7198f" providerId="ADAL" clId="{4574CECF-523D-4E70-815A-789BBDC473A6}" dt="2021-08-13T15:00:37.741" v="364" actId="1035"/>
          <ac:spMkLst>
            <pc:docMk/>
            <pc:sldMk cId="276367386" sldId="2146848828"/>
            <ac:spMk id="6" creationId="{1A0921D4-D526-459D-89C2-0D0BD0FB4BBA}"/>
          </ac:spMkLst>
        </pc:spChg>
      </pc:sldChg>
      <pc:sldChg chg="addSp modSp mod">
        <pc:chgData name="Haering, Dieter" userId="5d0be2ea-8db4-44ac-ace2-a76c7cd7198f" providerId="ADAL" clId="{4574CECF-523D-4E70-815A-789BBDC473A6}" dt="2021-08-13T15:22:17.500" v="948" actId="20577"/>
        <pc:sldMkLst>
          <pc:docMk/>
          <pc:sldMk cId="3058544445" sldId="2146848829"/>
        </pc:sldMkLst>
        <pc:spChg chg="add mod">
          <ac:chgData name="Haering, Dieter" userId="5d0be2ea-8db4-44ac-ace2-a76c7cd7198f" providerId="ADAL" clId="{4574CECF-523D-4E70-815A-789BBDC473A6}" dt="2021-08-13T15:22:17.500" v="948" actId="20577"/>
          <ac:spMkLst>
            <pc:docMk/>
            <pc:sldMk cId="3058544445" sldId="2146848829"/>
            <ac:spMk id="9" creationId="{9B790268-7B00-4D51-8674-535D948419DB}"/>
          </ac:spMkLst>
        </pc:spChg>
        <pc:spChg chg="mod">
          <ac:chgData name="Haering, Dieter" userId="5d0be2ea-8db4-44ac-ace2-a76c7cd7198f" providerId="ADAL" clId="{4574CECF-523D-4E70-815A-789BBDC473A6}" dt="2021-08-13T15:17:14.273" v="486" actId="552"/>
          <ac:spMkLst>
            <pc:docMk/>
            <pc:sldMk cId="3058544445" sldId="2146848829"/>
            <ac:spMk id="16" creationId="{63B1B5CD-E68F-48CA-8E20-494FD1BD2710}"/>
          </ac:spMkLst>
        </pc:spChg>
      </pc:sldChg>
      <pc:sldChg chg="del">
        <pc:chgData name="Haering, Dieter" userId="5d0be2ea-8db4-44ac-ace2-a76c7cd7198f" providerId="ADAL" clId="{4574CECF-523D-4E70-815A-789BBDC473A6}" dt="2021-08-13T13:45:25.076" v="20" actId="47"/>
        <pc:sldMkLst>
          <pc:docMk/>
          <pc:sldMk cId="2150269958" sldId="2146848830"/>
        </pc:sldMkLst>
      </pc:sldChg>
      <pc:sldChg chg="modSp">
        <pc:chgData name="Haering, Dieter" userId="5d0be2ea-8db4-44ac-ace2-a76c7cd7198f" providerId="ADAL" clId="{4574CECF-523D-4E70-815A-789BBDC473A6}" dt="2021-08-13T14:58:13.598" v="357"/>
        <pc:sldMkLst>
          <pc:docMk/>
          <pc:sldMk cId="3057732841" sldId="2146848832"/>
        </pc:sldMkLst>
        <pc:graphicFrameChg chg="mod">
          <ac:chgData name="Haering, Dieter" userId="5d0be2ea-8db4-44ac-ace2-a76c7cd7198f" providerId="ADAL" clId="{4574CECF-523D-4E70-815A-789BBDC473A6}" dt="2021-08-13T14:58:13.598" v="357"/>
          <ac:graphicFrameMkLst>
            <pc:docMk/>
            <pc:sldMk cId="3057732841" sldId="2146848832"/>
            <ac:graphicFrameMk id="5" creationId="{B7A61E21-841E-4F07-8109-F055A2D3D62C}"/>
          </ac:graphicFrameMkLst>
        </pc:graphicFrameChg>
      </pc:sldChg>
      <pc:sldChg chg="addSp delSp modSp">
        <pc:chgData name="Haering, Dieter" userId="5d0be2ea-8db4-44ac-ace2-a76c7cd7198f" providerId="ADAL" clId="{4574CECF-523D-4E70-815A-789BBDC473A6}" dt="2021-08-13T15:01:35.040" v="368"/>
        <pc:sldMkLst>
          <pc:docMk/>
          <pc:sldMk cId="3217723578" sldId="2146848842"/>
        </pc:sldMkLst>
        <pc:graphicFrameChg chg="mod">
          <ac:chgData name="Haering, Dieter" userId="5d0be2ea-8db4-44ac-ace2-a76c7cd7198f" providerId="ADAL" clId="{4574CECF-523D-4E70-815A-789BBDC473A6}" dt="2021-08-13T15:01:08.394" v="367" actId="403"/>
          <ac:graphicFrameMkLst>
            <pc:docMk/>
            <pc:sldMk cId="3217723578" sldId="2146848842"/>
            <ac:graphicFrameMk id="5" creationId="{B7A61E21-841E-4F07-8109-F055A2D3D62C}"/>
          </ac:graphicFrameMkLst>
        </pc:graphicFrameChg>
        <pc:picChg chg="del">
          <ac:chgData name="Haering, Dieter" userId="5d0be2ea-8db4-44ac-ace2-a76c7cd7198f" providerId="ADAL" clId="{4574CECF-523D-4E70-815A-789BBDC473A6}" dt="2021-08-13T15:01:35.040" v="368"/>
          <ac:picMkLst>
            <pc:docMk/>
            <pc:sldMk cId="3217723578" sldId="2146848842"/>
            <ac:picMk id="6" creationId="{529A8DD9-7B2B-494B-81C1-DF43E31FD616}"/>
          </ac:picMkLst>
        </pc:picChg>
        <pc:picChg chg="add mod">
          <ac:chgData name="Haering, Dieter" userId="5d0be2ea-8db4-44ac-ace2-a76c7cd7198f" providerId="ADAL" clId="{4574CECF-523D-4E70-815A-789BBDC473A6}" dt="2021-08-13T15:01:35.040" v="368"/>
          <ac:picMkLst>
            <pc:docMk/>
            <pc:sldMk cId="3217723578" sldId="2146848842"/>
            <ac:picMk id="7" creationId="{A27BD8BF-216B-4E6D-9EE3-2FC4763DF032}"/>
          </ac:picMkLst>
        </pc:picChg>
      </pc:sldChg>
      <pc:sldChg chg="addSp delSp modSp">
        <pc:chgData name="Haering, Dieter" userId="5d0be2ea-8db4-44ac-ace2-a76c7cd7198f" providerId="ADAL" clId="{4574CECF-523D-4E70-815A-789BBDC473A6}" dt="2021-08-13T14:20:57.316" v="92"/>
        <pc:sldMkLst>
          <pc:docMk/>
          <pc:sldMk cId="243091315" sldId="2146848843"/>
        </pc:sldMkLst>
        <pc:picChg chg="add del mod">
          <ac:chgData name="Haering, Dieter" userId="5d0be2ea-8db4-44ac-ace2-a76c7cd7198f" providerId="ADAL" clId="{4574CECF-523D-4E70-815A-789BBDC473A6}" dt="2021-08-13T14:11:38.545" v="74"/>
          <ac:picMkLst>
            <pc:docMk/>
            <pc:sldMk cId="243091315" sldId="2146848843"/>
            <ac:picMk id="6" creationId="{C222600D-6E91-43A3-897F-E44A6EE4C51F}"/>
          </ac:picMkLst>
        </pc:picChg>
        <pc:picChg chg="add del mod">
          <ac:chgData name="Haering, Dieter" userId="5d0be2ea-8db4-44ac-ace2-a76c7cd7198f" providerId="ADAL" clId="{4574CECF-523D-4E70-815A-789BBDC473A6}" dt="2021-08-13T14:11:57.477" v="75"/>
          <ac:picMkLst>
            <pc:docMk/>
            <pc:sldMk cId="243091315" sldId="2146848843"/>
            <ac:picMk id="7" creationId="{188F7622-D938-415D-B6BA-AAC915019F5B}"/>
          </ac:picMkLst>
        </pc:picChg>
        <pc:picChg chg="del">
          <ac:chgData name="Haering, Dieter" userId="5d0be2ea-8db4-44ac-ace2-a76c7cd7198f" providerId="ADAL" clId="{4574CECF-523D-4E70-815A-789BBDC473A6}" dt="2021-08-13T13:49:21.944" v="50"/>
          <ac:picMkLst>
            <pc:docMk/>
            <pc:sldMk cId="243091315" sldId="2146848843"/>
            <ac:picMk id="8" creationId="{64F4203C-9C4D-4C97-A357-E985043616D9}"/>
          </ac:picMkLst>
        </pc:picChg>
        <pc:picChg chg="add del mod">
          <ac:chgData name="Haering, Dieter" userId="5d0be2ea-8db4-44ac-ace2-a76c7cd7198f" providerId="ADAL" clId="{4574CECF-523D-4E70-815A-789BBDC473A6}" dt="2021-08-13T14:12:25.832" v="76"/>
          <ac:picMkLst>
            <pc:docMk/>
            <pc:sldMk cId="243091315" sldId="2146848843"/>
            <ac:picMk id="9" creationId="{F6984414-A1B5-4B46-BF30-9DC7B8666E2C}"/>
          </ac:picMkLst>
        </pc:picChg>
        <pc:picChg chg="add del mod">
          <ac:chgData name="Haering, Dieter" userId="5d0be2ea-8db4-44ac-ace2-a76c7cd7198f" providerId="ADAL" clId="{4574CECF-523D-4E70-815A-789BBDC473A6}" dt="2021-08-13T14:12:46.086" v="77"/>
          <ac:picMkLst>
            <pc:docMk/>
            <pc:sldMk cId="243091315" sldId="2146848843"/>
            <ac:picMk id="10" creationId="{D902A582-3426-4E06-9C9D-CDD6F5F6FBC2}"/>
          </ac:picMkLst>
        </pc:picChg>
        <pc:picChg chg="add del mod">
          <ac:chgData name="Haering, Dieter" userId="5d0be2ea-8db4-44ac-ace2-a76c7cd7198f" providerId="ADAL" clId="{4574CECF-523D-4E70-815A-789BBDC473A6}" dt="2021-08-13T14:13:14.356" v="78"/>
          <ac:picMkLst>
            <pc:docMk/>
            <pc:sldMk cId="243091315" sldId="2146848843"/>
            <ac:picMk id="11" creationId="{B0FE258C-E93F-4968-A767-B1D2E91B98D1}"/>
          </ac:picMkLst>
        </pc:picChg>
        <pc:picChg chg="add del mod">
          <ac:chgData name="Haering, Dieter" userId="5d0be2ea-8db4-44ac-ace2-a76c7cd7198f" providerId="ADAL" clId="{4574CECF-523D-4E70-815A-789BBDC473A6}" dt="2021-08-13T14:13:58.497" v="79"/>
          <ac:picMkLst>
            <pc:docMk/>
            <pc:sldMk cId="243091315" sldId="2146848843"/>
            <ac:picMk id="12" creationId="{6E1D34FB-DC51-4813-85D4-D7F32B3BA84A}"/>
          </ac:picMkLst>
        </pc:picChg>
        <pc:picChg chg="add del mod">
          <ac:chgData name="Haering, Dieter" userId="5d0be2ea-8db4-44ac-ace2-a76c7cd7198f" providerId="ADAL" clId="{4574CECF-523D-4E70-815A-789BBDC473A6}" dt="2021-08-13T14:14:17.264" v="80"/>
          <ac:picMkLst>
            <pc:docMk/>
            <pc:sldMk cId="243091315" sldId="2146848843"/>
            <ac:picMk id="13" creationId="{028663B4-D48F-49AD-B86D-557B0B7B55EA}"/>
          </ac:picMkLst>
        </pc:picChg>
        <pc:picChg chg="add del mod">
          <ac:chgData name="Haering, Dieter" userId="5d0be2ea-8db4-44ac-ace2-a76c7cd7198f" providerId="ADAL" clId="{4574CECF-523D-4E70-815A-789BBDC473A6}" dt="2021-08-13T14:14:45.232" v="81"/>
          <ac:picMkLst>
            <pc:docMk/>
            <pc:sldMk cId="243091315" sldId="2146848843"/>
            <ac:picMk id="14" creationId="{EC04D2BE-5225-4688-8820-5B93B949CFD6}"/>
          </ac:picMkLst>
        </pc:picChg>
        <pc:picChg chg="add del mod">
          <ac:chgData name="Haering, Dieter" userId="5d0be2ea-8db4-44ac-ace2-a76c7cd7198f" providerId="ADAL" clId="{4574CECF-523D-4E70-815A-789BBDC473A6}" dt="2021-08-13T14:15:04.212" v="82"/>
          <ac:picMkLst>
            <pc:docMk/>
            <pc:sldMk cId="243091315" sldId="2146848843"/>
            <ac:picMk id="15" creationId="{86CE611B-3A15-46B3-AB69-24845C60F5B9}"/>
          </ac:picMkLst>
        </pc:picChg>
        <pc:picChg chg="add del mod">
          <ac:chgData name="Haering, Dieter" userId="5d0be2ea-8db4-44ac-ace2-a76c7cd7198f" providerId="ADAL" clId="{4574CECF-523D-4E70-815A-789BBDC473A6}" dt="2021-08-13T14:15:11.783" v="83"/>
          <ac:picMkLst>
            <pc:docMk/>
            <pc:sldMk cId="243091315" sldId="2146848843"/>
            <ac:picMk id="16" creationId="{84AF5639-2C24-4B80-90BD-247BC857DF2F}"/>
          </ac:picMkLst>
        </pc:picChg>
        <pc:picChg chg="add del mod">
          <ac:chgData name="Haering, Dieter" userId="5d0be2ea-8db4-44ac-ace2-a76c7cd7198f" providerId="ADAL" clId="{4574CECF-523D-4E70-815A-789BBDC473A6}" dt="2021-08-13T14:15:44.539" v="84"/>
          <ac:picMkLst>
            <pc:docMk/>
            <pc:sldMk cId="243091315" sldId="2146848843"/>
            <ac:picMk id="17" creationId="{6AD38ADF-34BA-408F-8DCD-C658CCB56DF8}"/>
          </ac:picMkLst>
        </pc:picChg>
        <pc:picChg chg="add del mod">
          <ac:chgData name="Haering, Dieter" userId="5d0be2ea-8db4-44ac-ace2-a76c7cd7198f" providerId="ADAL" clId="{4574CECF-523D-4E70-815A-789BBDC473A6}" dt="2021-08-13T14:16:00.890" v="85"/>
          <ac:picMkLst>
            <pc:docMk/>
            <pc:sldMk cId="243091315" sldId="2146848843"/>
            <ac:picMk id="18" creationId="{93A16284-B905-49EE-BAF9-3A8ADDB9087C}"/>
          </ac:picMkLst>
        </pc:picChg>
        <pc:picChg chg="add del mod">
          <ac:chgData name="Haering, Dieter" userId="5d0be2ea-8db4-44ac-ace2-a76c7cd7198f" providerId="ADAL" clId="{4574CECF-523D-4E70-815A-789BBDC473A6}" dt="2021-08-13T14:16:30.109" v="86"/>
          <ac:picMkLst>
            <pc:docMk/>
            <pc:sldMk cId="243091315" sldId="2146848843"/>
            <ac:picMk id="19" creationId="{764226E7-8D86-4AFA-95FD-F35CB0F214C1}"/>
          </ac:picMkLst>
        </pc:picChg>
        <pc:picChg chg="add del mod">
          <ac:chgData name="Haering, Dieter" userId="5d0be2ea-8db4-44ac-ace2-a76c7cd7198f" providerId="ADAL" clId="{4574CECF-523D-4E70-815A-789BBDC473A6}" dt="2021-08-13T14:17:39.101" v="87"/>
          <ac:picMkLst>
            <pc:docMk/>
            <pc:sldMk cId="243091315" sldId="2146848843"/>
            <ac:picMk id="20" creationId="{BB4980DA-B9EA-48F2-B030-588F8A50681B}"/>
          </ac:picMkLst>
        </pc:picChg>
        <pc:picChg chg="add del mod">
          <ac:chgData name="Haering, Dieter" userId="5d0be2ea-8db4-44ac-ace2-a76c7cd7198f" providerId="ADAL" clId="{4574CECF-523D-4E70-815A-789BBDC473A6}" dt="2021-08-13T14:18:59.477" v="88"/>
          <ac:picMkLst>
            <pc:docMk/>
            <pc:sldMk cId="243091315" sldId="2146848843"/>
            <ac:picMk id="21" creationId="{F319AE4B-EB78-423A-AD32-33069C953D66}"/>
          </ac:picMkLst>
        </pc:picChg>
        <pc:picChg chg="add del mod">
          <ac:chgData name="Haering, Dieter" userId="5d0be2ea-8db4-44ac-ace2-a76c7cd7198f" providerId="ADAL" clId="{4574CECF-523D-4E70-815A-789BBDC473A6}" dt="2021-08-13T14:19:32.259" v="89"/>
          <ac:picMkLst>
            <pc:docMk/>
            <pc:sldMk cId="243091315" sldId="2146848843"/>
            <ac:picMk id="22" creationId="{A4AD1A5F-9074-4839-A6F5-D2C3972197A9}"/>
          </ac:picMkLst>
        </pc:picChg>
        <pc:picChg chg="add del mod">
          <ac:chgData name="Haering, Dieter" userId="5d0be2ea-8db4-44ac-ace2-a76c7cd7198f" providerId="ADAL" clId="{4574CECF-523D-4E70-815A-789BBDC473A6}" dt="2021-08-13T14:20:10.261" v="90"/>
          <ac:picMkLst>
            <pc:docMk/>
            <pc:sldMk cId="243091315" sldId="2146848843"/>
            <ac:picMk id="23" creationId="{97597F96-3BB6-4A52-8E5A-27EE89D55A7B}"/>
          </ac:picMkLst>
        </pc:picChg>
        <pc:picChg chg="add del mod">
          <ac:chgData name="Haering, Dieter" userId="5d0be2ea-8db4-44ac-ace2-a76c7cd7198f" providerId="ADAL" clId="{4574CECF-523D-4E70-815A-789BBDC473A6}" dt="2021-08-13T14:20:27.065" v="91"/>
          <ac:picMkLst>
            <pc:docMk/>
            <pc:sldMk cId="243091315" sldId="2146848843"/>
            <ac:picMk id="24" creationId="{9A73C8D2-68D5-4DEA-AD0F-4C445EC29CE3}"/>
          </ac:picMkLst>
        </pc:picChg>
        <pc:picChg chg="add del mod">
          <ac:chgData name="Haering, Dieter" userId="5d0be2ea-8db4-44ac-ace2-a76c7cd7198f" providerId="ADAL" clId="{4574CECF-523D-4E70-815A-789BBDC473A6}" dt="2021-08-13T14:20:57.316" v="92"/>
          <ac:picMkLst>
            <pc:docMk/>
            <pc:sldMk cId="243091315" sldId="2146848843"/>
            <ac:picMk id="25" creationId="{B72FAC27-085F-46F7-912A-29EEFB36292B}"/>
          </ac:picMkLst>
        </pc:picChg>
        <pc:picChg chg="add mod">
          <ac:chgData name="Haering, Dieter" userId="5d0be2ea-8db4-44ac-ace2-a76c7cd7198f" providerId="ADAL" clId="{4574CECF-523D-4E70-815A-789BBDC473A6}" dt="2021-08-13T14:20:57.316" v="92"/>
          <ac:picMkLst>
            <pc:docMk/>
            <pc:sldMk cId="243091315" sldId="2146848843"/>
            <ac:picMk id="26" creationId="{389739A1-387B-4741-9361-876227D09B1C}"/>
          </ac:picMkLst>
        </pc:picChg>
      </pc:sldChg>
      <pc:sldChg chg="addSp delSp modSp mod">
        <pc:chgData name="Haering, Dieter" userId="5d0be2ea-8db4-44ac-ace2-a76c7cd7198f" providerId="ADAL" clId="{4574CECF-523D-4E70-815A-789BBDC473A6}" dt="2021-08-13T15:24:23.913" v="949" actId="6549"/>
        <pc:sldMkLst>
          <pc:docMk/>
          <pc:sldMk cId="4293700733" sldId="2146848844"/>
        </pc:sldMkLst>
        <pc:spChg chg="mod">
          <ac:chgData name="Haering, Dieter" userId="5d0be2ea-8db4-44ac-ace2-a76c7cd7198f" providerId="ADAL" clId="{4574CECF-523D-4E70-815A-789BBDC473A6}" dt="2021-08-13T15:24:23.913" v="949" actId="6549"/>
          <ac:spMkLst>
            <pc:docMk/>
            <pc:sldMk cId="4293700733" sldId="2146848844"/>
            <ac:spMk id="9" creationId="{9CC1C150-D4CF-4F36-BE22-B6C2F7009401}"/>
          </ac:spMkLst>
        </pc:spChg>
        <pc:graphicFrameChg chg="mod">
          <ac:chgData name="Haering, Dieter" userId="5d0be2ea-8db4-44ac-ace2-a76c7cd7198f" providerId="ADAL" clId="{4574CECF-523D-4E70-815A-789BBDC473A6}" dt="2021-08-13T14:48:36.520" v="191"/>
          <ac:graphicFrameMkLst>
            <pc:docMk/>
            <pc:sldMk cId="4293700733" sldId="2146848844"/>
            <ac:graphicFrameMk id="5" creationId="{B7A61E21-841E-4F07-8109-F055A2D3D62C}"/>
          </ac:graphicFrameMkLst>
        </pc:graphicFrameChg>
        <pc:picChg chg="del">
          <ac:chgData name="Haering, Dieter" userId="5d0be2ea-8db4-44ac-ace2-a76c7cd7198f" providerId="ADAL" clId="{4574CECF-523D-4E70-815A-789BBDC473A6}" dt="2021-08-13T13:56:28.843" v="58"/>
          <ac:picMkLst>
            <pc:docMk/>
            <pc:sldMk cId="4293700733" sldId="2146848844"/>
            <ac:picMk id="6" creationId="{58A155CB-53BA-42EB-9C68-3F532612C5C1}"/>
          </ac:picMkLst>
        </pc:picChg>
        <pc:picChg chg="add del mod">
          <ac:chgData name="Haering, Dieter" userId="5d0be2ea-8db4-44ac-ace2-a76c7cd7198f" providerId="ADAL" clId="{4574CECF-523D-4E70-815A-789BBDC473A6}" dt="2021-08-13T14:02:52.612" v="61"/>
          <ac:picMkLst>
            <pc:docMk/>
            <pc:sldMk cId="4293700733" sldId="2146848844"/>
            <ac:picMk id="7" creationId="{58996F39-2F01-4EC4-A228-FFDB12FEA2CC}"/>
          </ac:picMkLst>
        </pc:picChg>
        <pc:picChg chg="add del mod">
          <ac:chgData name="Haering, Dieter" userId="5d0be2ea-8db4-44ac-ace2-a76c7cd7198f" providerId="ADAL" clId="{4574CECF-523D-4E70-815A-789BBDC473A6}" dt="2021-08-13T14:03:07.443" v="62"/>
          <ac:picMkLst>
            <pc:docMk/>
            <pc:sldMk cId="4293700733" sldId="2146848844"/>
            <ac:picMk id="8" creationId="{68E0D6CA-6CE7-4AC6-A0D6-37324D321CC8}"/>
          </ac:picMkLst>
        </pc:picChg>
        <pc:picChg chg="add del mod">
          <ac:chgData name="Haering, Dieter" userId="5d0be2ea-8db4-44ac-ace2-a76c7cd7198f" providerId="ADAL" clId="{4574CECF-523D-4E70-815A-789BBDC473A6}" dt="2021-08-13T14:03:20.260" v="63"/>
          <ac:picMkLst>
            <pc:docMk/>
            <pc:sldMk cId="4293700733" sldId="2146848844"/>
            <ac:picMk id="10" creationId="{982C02C8-3E4E-4D57-B3DF-5F75FBDBD061}"/>
          </ac:picMkLst>
        </pc:picChg>
        <pc:picChg chg="add del mod">
          <ac:chgData name="Haering, Dieter" userId="5d0be2ea-8db4-44ac-ace2-a76c7cd7198f" providerId="ADAL" clId="{4574CECF-523D-4E70-815A-789BBDC473A6}" dt="2021-08-13T14:03:36.099" v="64"/>
          <ac:picMkLst>
            <pc:docMk/>
            <pc:sldMk cId="4293700733" sldId="2146848844"/>
            <ac:picMk id="11" creationId="{2A728F68-31E8-40C4-8ADF-02659322D96C}"/>
          </ac:picMkLst>
        </pc:picChg>
        <pc:picChg chg="add del mod">
          <ac:chgData name="Haering, Dieter" userId="5d0be2ea-8db4-44ac-ace2-a76c7cd7198f" providerId="ADAL" clId="{4574CECF-523D-4E70-815A-789BBDC473A6}" dt="2021-08-13T14:03:47.896" v="65"/>
          <ac:picMkLst>
            <pc:docMk/>
            <pc:sldMk cId="4293700733" sldId="2146848844"/>
            <ac:picMk id="12" creationId="{1F9F58C5-FFCD-4C2D-9C6F-3951C8CBBBDB}"/>
          </ac:picMkLst>
        </pc:picChg>
        <pc:picChg chg="add del mod">
          <ac:chgData name="Haering, Dieter" userId="5d0be2ea-8db4-44ac-ace2-a76c7cd7198f" providerId="ADAL" clId="{4574CECF-523D-4E70-815A-789BBDC473A6}" dt="2021-08-13T14:04:09.609" v="66"/>
          <ac:picMkLst>
            <pc:docMk/>
            <pc:sldMk cId="4293700733" sldId="2146848844"/>
            <ac:picMk id="13" creationId="{56F22E24-7B1C-4F63-A422-5C7AC4C5AFE4}"/>
          </ac:picMkLst>
        </pc:picChg>
        <pc:picChg chg="add del mod">
          <ac:chgData name="Haering, Dieter" userId="5d0be2ea-8db4-44ac-ace2-a76c7cd7198f" providerId="ADAL" clId="{4574CECF-523D-4E70-815A-789BBDC473A6}" dt="2021-08-13T14:04:21.162" v="67"/>
          <ac:picMkLst>
            <pc:docMk/>
            <pc:sldMk cId="4293700733" sldId="2146848844"/>
            <ac:picMk id="14" creationId="{283BE707-6AC9-4CFF-9274-AA3790AE6CD0}"/>
          </ac:picMkLst>
        </pc:picChg>
        <pc:picChg chg="add del mod">
          <ac:chgData name="Haering, Dieter" userId="5d0be2ea-8db4-44ac-ace2-a76c7cd7198f" providerId="ADAL" clId="{4574CECF-523D-4E70-815A-789BBDC473A6}" dt="2021-08-13T14:04:30.187" v="68"/>
          <ac:picMkLst>
            <pc:docMk/>
            <pc:sldMk cId="4293700733" sldId="2146848844"/>
            <ac:picMk id="15" creationId="{A44B4E7A-A1BB-4304-AF15-8E4E5986F9BB}"/>
          </ac:picMkLst>
        </pc:picChg>
        <pc:picChg chg="add del mod">
          <ac:chgData name="Haering, Dieter" userId="5d0be2ea-8db4-44ac-ace2-a76c7cd7198f" providerId="ADAL" clId="{4574CECF-523D-4E70-815A-789BBDC473A6}" dt="2021-08-13T14:04:57.438" v="69"/>
          <ac:picMkLst>
            <pc:docMk/>
            <pc:sldMk cId="4293700733" sldId="2146848844"/>
            <ac:picMk id="16" creationId="{C793BA90-565D-4E5C-806E-6C62D5403C30}"/>
          </ac:picMkLst>
        </pc:picChg>
        <pc:picChg chg="add del mod">
          <ac:chgData name="Haering, Dieter" userId="5d0be2ea-8db4-44ac-ace2-a76c7cd7198f" providerId="ADAL" clId="{4574CECF-523D-4E70-815A-789BBDC473A6}" dt="2021-08-13T14:05:41.363" v="70"/>
          <ac:picMkLst>
            <pc:docMk/>
            <pc:sldMk cId="4293700733" sldId="2146848844"/>
            <ac:picMk id="17" creationId="{AA21EFE1-69C5-4D8A-8E59-42DFAF7533F7}"/>
          </ac:picMkLst>
        </pc:picChg>
        <pc:picChg chg="add del mod">
          <ac:chgData name="Haering, Dieter" userId="5d0be2ea-8db4-44ac-ace2-a76c7cd7198f" providerId="ADAL" clId="{4574CECF-523D-4E70-815A-789BBDC473A6}" dt="2021-08-13T14:05:52.917" v="71"/>
          <ac:picMkLst>
            <pc:docMk/>
            <pc:sldMk cId="4293700733" sldId="2146848844"/>
            <ac:picMk id="18" creationId="{1063E85C-4848-4E75-AAA5-CC1CBEC68310}"/>
          </ac:picMkLst>
        </pc:picChg>
        <pc:picChg chg="add del mod">
          <ac:chgData name="Haering, Dieter" userId="5d0be2ea-8db4-44ac-ace2-a76c7cd7198f" providerId="ADAL" clId="{4574CECF-523D-4E70-815A-789BBDC473A6}" dt="2021-08-13T14:06:19.442" v="72"/>
          <ac:picMkLst>
            <pc:docMk/>
            <pc:sldMk cId="4293700733" sldId="2146848844"/>
            <ac:picMk id="19" creationId="{2979A39D-F964-4BE0-B4CC-D0318494AC7A}"/>
          </ac:picMkLst>
        </pc:picChg>
        <pc:picChg chg="add del mod">
          <ac:chgData name="Haering, Dieter" userId="5d0be2ea-8db4-44ac-ace2-a76c7cd7198f" providerId="ADAL" clId="{4574CECF-523D-4E70-815A-789BBDC473A6}" dt="2021-08-13T14:07:17.693" v="73"/>
          <ac:picMkLst>
            <pc:docMk/>
            <pc:sldMk cId="4293700733" sldId="2146848844"/>
            <ac:picMk id="20" creationId="{1FD345B1-31BA-4E94-9DF5-3E0C6AFAFBB1}"/>
          </ac:picMkLst>
        </pc:picChg>
        <pc:picChg chg="add mod">
          <ac:chgData name="Haering, Dieter" userId="5d0be2ea-8db4-44ac-ace2-a76c7cd7198f" providerId="ADAL" clId="{4574CECF-523D-4E70-815A-789BBDC473A6}" dt="2021-08-13T14:07:17.693" v="73"/>
          <ac:picMkLst>
            <pc:docMk/>
            <pc:sldMk cId="4293700733" sldId="2146848844"/>
            <ac:picMk id="21" creationId="{E7873EA1-1295-40CD-90FA-AE7FD3D80718}"/>
          </ac:picMkLst>
        </pc:picChg>
      </pc:sldChg>
      <pc:sldChg chg="modSp">
        <pc:chgData name="Haering, Dieter" userId="5d0be2ea-8db4-44ac-ace2-a76c7cd7198f" providerId="ADAL" clId="{4574CECF-523D-4E70-815A-789BBDC473A6}" dt="2021-08-13T14:47:28.331" v="143"/>
        <pc:sldMkLst>
          <pc:docMk/>
          <pc:sldMk cId="3309980920" sldId="2146848845"/>
        </pc:sldMkLst>
        <pc:graphicFrameChg chg="mod">
          <ac:chgData name="Haering, Dieter" userId="5d0be2ea-8db4-44ac-ace2-a76c7cd7198f" providerId="ADAL" clId="{4574CECF-523D-4E70-815A-789BBDC473A6}" dt="2021-08-13T14:47:28.331" v="143"/>
          <ac:graphicFrameMkLst>
            <pc:docMk/>
            <pc:sldMk cId="3309980920" sldId="2146848845"/>
            <ac:graphicFrameMk id="5" creationId="{B7A61E21-841E-4F07-8109-F055A2D3D62C}"/>
          </ac:graphicFrameMkLst>
        </pc:graphicFrameChg>
      </pc:sldChg>
      <pc:sldChg chg="modSp mod">
        <pc:chgData name="Haering, Dieter" userId="5d0be2ea-8db4-44ac-ace2-a76c7cd7198f" providerId="ADAL" clId="{4574CECF-523D-4E70-815A-789BBDC473A6}" dt="2021-08-13T14:56:07.518" v="346" actId="20577"/>
        <pc:sldMkLst>
          <pc:docMk/>
          <pc:sldMk cId="1522411478" sldId="2146848846"/>
        </pc:sldMkLst>
        <pc:spChg chg="mod">
          <ac:chgData name="Haering, Dieter" userId="5d0be2ea-8db4-44ac-ace2-a76c7cd7198f" providerId="ADAL" clId="{4574CECF-523D-4E70-815A-789BBDC473A6}" dt="2021-08-13T14:54:46.996" v="235" actId="1035"/>
          <ac:spMkLst>
            <pc:docMk/>
            <pc:sldMk cId="1522411478" sldId="2146848846"/>
            <ac:spMk id="4" creationId="{8F053933-9C07-466D-AA75-067A13ED4301}"/>
          </ac:spMkLst>
        </pc:spChg>
        <pc:spChg chg="mod">
          <ac:chgData name="Haering, Dieter" userId="5d0be2ea-8db4-44ac-ace2-a76c7cd7198f" providerId="ADAL" clId="{4574CECF-523D-4E70-815A-789BBDC473A6}" dt="2021-08-13T14:54:46.996" v="235" actId="1035"/>
          <ac:spMkLst>
            <pc:docMk/>
            <pc:sldMk cId="1522411478" sldId="2146848846"/>
            <ac:spMk id="11" creationId="{8F053933-9C07-466D-AA75-067A13ED4301}"/>
          </ac:spMkLst>
        </pc:spChg>
        <pc:spChg chg="mod">
          <ac:chgData name="Haering, Dieter" userId="5d0be2ea-8db4-44ac-ace2-a76c7cd7198f" providerId="ADAL" clId="{4574CECF-523D-4E70-815A-789BBDC473A6}" dt="2021-08-13T14:56:07.518" v="346" actId="20577"/>
          <ac:spMkLst>
            <pc:docMk/>
            <pc:sldMk cId="1522411478" sldId="2146848846"/>
            <ac:spMk id="17" creationId="{69DB92D2-02C9-4356-AF67-A511989A6AF0}"/>
          </ac:spMkLst>
        </pc:spChg>
        <pc:grpChg chg="mod">
          <ac:chgData name="Haering, Dieter" userId="5d0be2ea-8db4-44ac-ace2-a76c7cd7198f" providerId="ADAL" clId="{4574CECF-523D-4E70-815A-789BBDC473A6}" dt="2021-08-13T14:54:46.996" v="235" actId="1035"/>
          <ac:grpSpMkLst>
            <pc:docMk/>
            <pc:sldMk cId="1522411478" sldId="2146848846"/>
            <ac:grpSpMk id="14" creationId="{6093018A-2FBA-3343-883F-8B7CC0C19CF2}"/>
          </ac:grpSpMkLst>
        </pc:grpChg>
        <pc:picChg chg="mod">
          <ac:chgData name="Haering, Dieter" userId="5d0be2ea-8db4-44ac-ace2-a76c7cd7198f" providerId="ADAL" clId="{4574CECF-523D-4E70-815A-789BBDC473A6}" dt="2021-08-13T14:54:46.996" v="235" actId="1035"/>
          <ac:picMkLst>
            <pc:docMk/>
            <pc:sldMk cId="1522411478" sldId="2146848846"/>
            <ac:picMk id="10" creationId="{7CC533C1-9044-9640-829B-ECCA6698F5BB}"/>
          </ac:picMkLst>
        </pc:picChg>
      </pc:sldChg>
      <pc:sldChg chg="modSp mod">
        <pc:chgData name="Haering, Dieter" userId="5d0be2ea-8db4-44ac-ace2-a76c7cd7198f" providerId="ADAL" clId="{4574CECF-523D-4E70-815A-789BBDC473A6}" dt="2021-08-13T14:47:54.425" v="146" actId="14100"/>
        <pc:sldMkLst>
          <pc:docMk/>
          <pc:sldMk cId="1944803226" sldId="2146848847"/>
        </pc:sldMkLst>
        <pc:spChg chg="mod">
          <ac:chgData name="Haering, Dieter" userId="5d0be2ea-8db4-44ac-ace2-a76c7cd7198f" providerId="ADAL" clId="{4574CECF-523D-4E70-815A-789BBDC473A6}" dt="2021-08-13T14:47:54.425" v="146" actId="14100"/>
          <ac:spMkLst>
            <pc:docMk/>
            <pc:sldMk cId="1944803226" sldId="2146848847"/>
            <ac:spMk id="7" creationId="{00000000-0000-0000-0000-000000000000}"/>
          </ac:spMkLst>
        </pc:spChg>
      </pc:sldChg>
    </pc:docChg>
  </pc:docChgLst>
  <pc:docChgLst>
    <pc:chgData name="Haering, Dieter" userId="5d0be2ea-8db4-44ac-ace2-a76c7cd7198f" providerId="ADAL" clId="{9C27E05B-2350-46F6-B39C-5C374BF6AECB}"/>
    <pc:docChg chg="custSel modSld">
      <pc:chgData name="Haering, Dieter" userId="5d0be2ea-8db4-44ac-ace2-a76c7cd7198f" providerId="ADAL" clId="{9C27E05B-2350-46F6-B39C-5C374BF6AECB}" dt="2021-08-11T17:42:39.706" v="269"/>
      <pc:docMkLst>
        <pc:docMk/>
      </pc:docMkLst>
      <pc:sldChg chg="addSp delSp modSp">
        <pc:chgData name="Haering, Dieter" userId="5d0be2ea-8db4-44ac-ace2-a76c7cd7198f" providerId="ADAL" clId="{9C27E05B-2350-46F6-B39C-5C374BF6AECB}" dt="2021-08-11T16:51:40.714" v="163"/>
        <pc:sldMkLst>
          <pc:docMk/>
          <pc:sldMk cId="3487515440" sldId="364"/>
        </pc:sldMkLst>
        <pc:picChg chg="add del mod">
          <ac:chgData name="Haering, Dieter" userId="5d0be2ea-8db4-44ac-ace2-a76c7cd7198f" providerId="ADAL" clId="{9C27E05B-2350-46F6-B39C-5C374BF6AECB}" dt="2021-08-11T16:33:52.368" v="151"/>
          <ac:picMkLst>
            <pc:docMk/>
            <pc:sldMk cId="3487515440" sldId="364"/>
            <ac:picMk id="5" creationId="{3E482BAA-D191-4AF1-949C-5CF6292EFB91}"/>
          </ac:picMkLst>
        </pc:picChg>
        <pc:picChg chg="add del mod">
          <ac:chgData name="Haering, Dieter" userId="5d0be2ea-8db4-44ac-ace2-a76c7cd7198f" providerId="ADAL" clId="{9C27E05B-2350-46F6-B39C-5C374BF6AECB}" dt="2021-08-11T16:34:28.656" v="152"/>
          <ac:picMkLst>
            <pc:docMk/>
            <pc:sldMk cId="3487515440" sldId="364"/>
            <ac:picMk id="7" creationId="{77B809FC-2357-4D67-AE21-79CAEF20EA6E}"/>
          </ac:picMkLst>
        </pc:picChg>
        <pc:picChg chg="add del mod">
          <ac:chgData name="Haering, Dieter" userId="5d0be2ea-8db4-44ac-ace2-a76c7cd7198f" providerId="ADAL" clId="{9C27E05B-2350-46F6-B39C-5C374BF6AECB}" dt="2021-08-11T16:35:25.732" v="153"/>
          <ac:picMkLst>
            <pc:docMk/>
            <pc:sldMk cId="3487515440" sldId="364"/>
            <ac:picMk id="10" creationId="{40564171-64FE-4041-9095-913D905AD6E5}"/>
          </ac:picMkLst>
        </pc:picChg>
        <pc:picChg chg="add del mod">
          <ac:chgData name="Haering, Dieter" userId="5d0be2ea-8db4-44ac-ace2-a76c7cd7198f" providerId="ADAL" clId="{9C27E05B-2350-46F6-B39C-5C374BF6AECB}" dt="2021-08-11T16:51:40.714" v="163"/>
          <ac:picMkLst>
            <pc:docMk/>
            <pc:sldMk cId="3487515440" sldId="364"/>
            <ac:picMk id="11" creationId="{61DC8D4A-C4FD-4906-A807-DBAFB75AD310}"/>
          </ac:picMkLst>
        </pc:picChg>
        <pc:picChg chg="add mod">
          <ac:chgData name="Haering, Dieter" userId="5d0be2ea-8db4-44ac-ace2-a76c7cd7198f" providerId="ADAL" clId="{9C27E05B-2350-46F6-B39C-5C374BF6AECB}" dt="2021-08-11T16:51:40.714" v="163"/>
          <ac:picMkLst>
            <pc:docMk/>
            <pc:sldMk cId="3487515440" sldId="364"/>
            <ac:picMk id="13" creationId="{0D26F7DE-BC93-4F9C-A6C0-71AA37B555BC}"/>
          </ac:picMkLst>
        </pc:picChg>
      </pc:sldChg>
      <pc:sldChg chg="addSp delSp modSp modTransition modAnim">
        <pc:chgData name="Haering, Dieter" userId="5d0be2ea-8db4-44ac-ace2-a76c7cd7198f" providerId="ADAL" clId="{9C27E05B-2350-46F6-B39C-5C374BF6AECB}" dt="2021-08-11T09:12:30.375" v="34"/>
        <pc:sldMkLst>
          <pc:docMk/>
          <pc:sldMk cId="391943920" sldId="420"/>
        </pc:sldMkLst>
        <pc:picChg chg="add del mod">
          <ac:chgData name="Haering, Dieter" userId="5d0be2ea-8db4-44ac-ace2-a76c7cd7198f" providerId="ADAL" clId="{9C27E05B-2350-46F6-B39C-5C374BF6AECB}" dt="2021-08-11T09:12:13.883" v="33"/>
          <ac:picMkLst>
            <pc:docMk/>
            <pc:sldMk cId="391943920" sldId="420"/>
            <ac:picMk id="2" creationId="{43593F35-6817-4EAB-B315-F6182B2D9D3C}"/>
          </ac:picMkLst>
        </pc:picChg>
        <pc:picChg chg="add mod">
          <ac:chgData name="Haering, Dieter" userId="5d0be2ea-8db4-44ac-ace2-a76c7cd7198f" providerId="ADAL" clId="{9C27E05B-2350-46F6-B39C-5C374BF6AECB}" dt="2021-08-11T09:12:30.375" v="34"/>
          <ac:picMkLst>
            <pc:docMk/>
            <pc:sldMk cId="391943920" sldId="420"/>
            <ac:picMk id="4" creationId="{401ECE38-43AC-484C-820B-3FA7C15C3A35}"/>
          </ac:picMkLst>
        </pc:picChg>
      </pc:sldChg>
      <pc:sldChg chg="addSp delSp modSp modTransition modAnim">
        <pc:chgData name="Haering, Dieter" userId="5d0be2ea-8db4-44ac-ace2-a76c7cd7198f" providerId="ADAL" clId="{9C27E05B-2350-46F6-B39C-5C374BF6AECB}" dt="2021-08-11T17:42:39.706" v="269"/>
        <pc:sldMkLst>
          <pc:docMk/>
          <pc:sldMk cId="3125737155" sldId="470"/>
        </pc:sldMkLst>
        <pc:picChg chg="add del mod">
          <ac:chgData name="Haering, Dieter" userId="5d0be2ea-8db4-44ac-ace2-a76c7cd7198f" providerId="ADAL" clId="{9C27E05B-2350-46F6-B39C-5C374BF6AECB}" dt="2021-08-11T09:32:03.388" v="76"/>
          <ac:picMkLst>
            <pc:docMk/>
            <pc:sldMk cId="3125737155" sldId="470"/>
            <ac:picMk id="2" creationId="{4D3B417A-111A-4070-B668-06386660551B}"/>
          </ac:picMkLst>
        </pc:picChg>
        <pc:picChg chg="add del mod">
          <ac:chgData name="Haering, Dieter" userId="5d0be2ea-8db4-44ac-ace2-a76c7cd7198f" providerId="ADAL" clId="{9C27E05B-2350-46F6-B39C-5C374BF6AECB}" dt="2021-08-11T09:32:48.676" v="78"/>
          <ac:picMkLst>
            <pc:docMk/>
            <pc:sldMk cId="3125737155" sldId="470"/>
            <ac:picMk id="7" creationId="{9FBE1B89-8B1C-47C1-BF8C-AA438FE44ADB}"/>
          </ac:picMkLst>
        </pc:picChg>
        <pc:picChg chg="add del mod">
          <ac:chgData name="Haering, Dieter" userId="5d0be2ea-8db4-44ac-ace2-a76c7cd7198f" providerId="ADAL" clId="{9C27E05B-2350-46F6-B39C-5C374BF6AECB}" dt="2021-08-11T17:37:00.383" v="258"/>
          <ac:picMkLst>
            <pc:docMk/>
            <pc:sldMk cId="3125737155" sldId="470"/>
            <ac:picMk id="10" creationId="{DEAED028-E8B2-48DD-8F4D-62D73832AF40}"/>
          </ac:picMkLst>
        </pc:picChg>
        <pc:picChg chg="add del mod">
          <ac:chgData name="Haering, Dieter" userId="5d0be2ea-8db4-44ac-ace2-a76c7cd7198f" providerId="ADAL" clId="{9C27E05B-2350-46F6-B39C-5C374BF6AECB}" dt="2021-08-11T17:37:30.743" v="259"/>
          <ac:picMkLst>
            <pc:docMk/>
            <pc:sldMk cId="3125737155" sldId="470"/>
            <ac:picMk id="11" creationId="{CB52471D-028C-4D0C-B633-17785E07DED7}"/>
          </ac:picMkLst>
        </pc:picChg>
        <pc:picChg chg="add del mod">
          <ac:chgData name="Haering, Dieter" userId="5d0be2ea-8db4-44ac-ace2-a76c7cd7198f" providerId="ADAL" clId="{9C27E05B-2350-46F6-B39C-5C374BF6AECB}" dt="2021-08-11T17:37:43.840" v="260"/>
          <ac:picMkLst>
            <pc:docMk/>
            <pc:sldMk cId="3125737155" sldId="470"/>
            <ac:picMk id="15" creationId="{BCD55344-2B3D-4FBE-AD32-F7B14B2B3F43}"/>
          </ac:picMkLst>
        </pc:picChg>
        <pc:picChg chg="add del mod">
          <ac:chgData name="Haering, Dieter" userId="5d0be2ea-8db4-44ac-ace2-a76c7cd7198f" providerId="ADAL" clId="{9C27E05B-2350-46F6-B39C-5C374BF6AECB}" dt="2021-08-11T17:38:26.612" v="261"/>
          <ac:picMkLst>
            <pc:docMk/>
            <pc:sldMk cId="3125737155" sldId="470"/>
            <ac:picMk id="16" creationId="{A04C6681-CDB5-4A3D-9D03-F9403E17F22E}"/>
          </ac:picMkLst>
        </pc:picChg>
        <pc:picChg chg="add del mod">
          <ac:chgData name="Haering, Dieter" userId="5d0be2ea-8db4-44ac-ace2-a76c7cd7198f" providerId="ADAL" clId="{9C27E05B-2350-46F6-B39C-5C374BF6AECB}" dt="2021-08-11T17:38:58.533" v="262"/>
          <ac:picMkLst>
            <pc:docMk/>
            <pc:sldMk cId="3125737155" sldId="470"/>
            <ac:picMk id="17" creationId="{BE85DF50-05D8-4F33-AACB-B3C2B1729563}"/>
          </ac:picMkLst>
        </pc:picChg>
        <pc:picChg chg="add del mod">
          <ac:chgData name="Haering, Dieter" userId="5d0be2ea-8db4-44ac-ace2-a76c7cd7198f" providerId="ADAL" clId="{9C27E05B-2350-46F6-B39C-5C374BF6AECB}" dt="2021-08-11T17:39:39.769" v="263"/>
          <ac:picMkLst>
            <pc:docMk/>
            <pc:sldMk cId="3125737155" sldId="470"/>
            <ac:picMk id="18" creationId="{BD702EE9-5453-434F-91AA-46D09EFCE7BD}"/>
          </ac:picMkLst>
        </pc:picChg>
        <pc:picChg chg="add del mod">
          <ac:chgData name="Haering, Dieter" userId="5d0be2ea-8db4-44ac-ace2-a76c7cd7198f" providerId="ADAL" clId="{9C27E05B-2350-46F6-B39C-5C374BF6AECB}" dt="2021-08-11T17:40:02.647" v="264"/>
          <ac:picMkLst>
            <pc:docMk/>
            <pc:sldMk cId="3125737155" sldId="470"/>
            <ac:picMk id="19" creationId="{24824507-EDBD-40F0-B472-2719A62A34C8}"/>
          </ac:picMkLst>
        </pc:picChg>
        <pc:picChg chg="add del mod">
          <ac:chgData name="Haering, Dieter" userId="5d0be2ea-8db4-44ac-ace2-a76c7cd7198f" providerId="ADAL" clId="{9C27E05B-2350-46F6-B39C-5C374BF6AECB}" dt="2021-08-11T17:40:20.466" v="265"/>
          <ac:picMkLst>
            <pc:docMk/>
            <pc:sldMk cId="3125737155" sldId="470"/>
            <ac:picMk id="20" creationId="{2DE2E0E9-F427-44C4-9BD5-D8BB77401167}"/>
          </ac:picMkLst>
        </pc:picChg>
        <pc:picChg chg="add del mod">
          <ac:chgData name="Haering, Dieter" userId="5d0be2ea-8db4-44ac-ace2-a76c7cd7198f" providerId="ADAL" clId="{9C27E05B-2350-46F6-B39C-5C374BF6AECB}" dt="2021-08-11T17:40:32.312" v="266"/>
          <ac:picMkLst>
            <pc:docMk/>
            <pc:sldMk cId="3125737155" sldId="470"/>
            <ac:picMk id="21" creationId="{367B989A-978B-4F76-A375-21F8FA855831}"/>
          </ac:picMkLst>
        </pc:picChg>
        <pc:picChg chg="add del mod">
          <ac:chgData name="Haering, Dieter" userId="5d0be2ea-8db4-44ac-ace2-a76c7cd7198f" providerId="ADAL" clId="{9C27E05B-2350-46F6-B39C-5C374BF6AECB}" dt="2021-08-11T17:40:50.430" v="267"/>
          <ac:picMkLst>
            <pc:docMk/>
            <pc:sldMk cId="3125737155" sldId="470"/>
            <ac:picMk id="22" creationId="{F660F91A-AC13-4DA5-AFAE-A67C75C860E7}"/>
          </ac:picMkLst>
        </pc:picChg>
        <pc:picChg chg="add del mod">
          <ac:chgData name="Haering, Dieter" userId="5d0be2ea-8db4-44ac-ace2-a76c7cd7198f" providerId="ADAL" clId="{9C27E05B-2350-46F6-B39C-5C374BF6AECB}" dt="2021-08-11T17:41:25.345" v="268"/>
          <ac:picMkLst>
            <pc:docMk/>
            <pc:sldMk cId="3125737155" sldId="470"/>
            <ac:picMk id="23" creationId="{5F153C48-8AB4-4F2E-ADEE-42E20A6774DC}"/>
          </ac:picMkLst>
        </pc:picChg>
        <pc:picChg chg="add del mod">
          <ac:chgData name="Haering, Dieter" userId="5d0be2ea-8db4-44ac-ace2-a76c7cd7198f" providerId="ADAL" clId="{9C27E05B-2350-46F6-B39C-5C374BF6AECB}" dt="2021-08-11T17:42:39.706" v="269"/>
          <ac:picMkLst>
            <pc:docMk/>
            <pc:sldMk cId="3125737155" sldId="470"/>
            <ac:picMk id="24" creationId="{CF2F982D-4E77-4AB9-8094-9D1241A69CB6}"/>
          </ac:picMkLst>
        </pc:picChg>
        <pc:picChg chg="add mod">
          <ac:chgData name="Haering, Dieter" userId="5d0be2ea-8db4-44ac-ace2-a76c7cd7198f" providerId="ADAL" clId="{9C27E05B-2350-46F6-B39C-5C374BF6AECB}" dt="2021-08-11T17:42:39.706" v="269"/>
          <ac:picMkLst>
            <pc:docMk/>
            <pc:sldMk cId="3125737155" sldId="470"/>
            <ac:picMk id="25" creationId="{321064F2-610D-4019-BD7E-0922CDE1479F}"/>
          </ac:picMkLst>
        </pc:picChg>
      </pc:sldChg>
      <pc:sldChg chg="addSp delSp modSp mod modTransition modAnim">
        <pc:chgData name="Haering, Dieter" userId="5d0be2ea-8db4-44ac-ace2-a76c7cd7198f" providerId="ADAL" clId="{9C27E05B-2350-46F6-B39C-5C374BF6AECB}" dt="2021-08-11T15:10:28.485" v="91"/>
        <pc:sldMkLst>
          <pc:docMk/>
          <pc:sldMk cId="236092596" sldId="476"/>
        </pc:sldMkLst>
        <pc:picChg chg="add del mod">
          <ac:chgData name="Haering, Dieter" userId="5d0be2ea-8db4-44ac-ace2-a76c7cd7198f" providerId="ADAL" clId="{9C27E05B-2350-46F6-B39C-5C374BF6AECB}" dt="2021-08-11T08:53:48.065" v="2"/>
          <ac:picMkLst>
            <pc:docMk/>
            <pc:sldMk cId="236092596" sldId="476"/>
            <ac:picMk id="3" creationId="{86416F6A-EF86-44C6-959B-0A7D3ADA8A07}"/>
          </ac:picMkLst>
        </pc:picChg>
        <pc:picChg chg="add del mod">
          <ac:chgData name="Haering, Dieter" userId="5d0be2ea-8db4-44ac-ace2-a76c7cd7198f" providerId="ADAL" clId="{9C27E05B-2350-46F6-B39C-5C374BF6AECB}" dt="2021-08-11T08:55:03.851" v="5"/>
          <ac:picMkLst>
            <pc:docMk/>
            <pc:sldMk cId="236092596" sldId="476"/>
            <ac:picMk id="5" creationId="{6EE94AC7-3098-4A97-8FAF-2FC18B4E1F6C}"/>
          </ac:picMkLst>
        </pc:picChg>
        <pc:picChg chg="add del mod">
          <ac:chgData name="Haering, Dieter" userId="5d0be2ea-8db4-44ac-ace2-a76c7cd7198f" providerId="ADAL" clId="{9C27E05B-2350-46F6-B39C-5C374BF6AECB}" dt="2021-08-11T08:56:24.006" v="8"/>
          <ac:picMkLst>
            <pc:docMk/>
            <pc:sldMk cId="236092596" sldId="476"/>
            <ac:picMk id="7" creationId="{66FBC6FB-E645-4A80-A876-AA6FCAA6F7B4}"/>
          </ac:picMkLst>
        </pc:picChg>
        <pc:picChg chg="add del mod">
          <ac:chgData name="Haering, Dieter" userId="5d0be2ea-8db4-44ac-ace2-a76c7cd7198f" providerId="ADAL" clId="{9C27E05B-2350-46F6-B39C-5C374BF6AECB}" dt="2021-08-11T08:57:35.089" v="10"/>
          <ac:picMkLst>
            <pc:docMk/>
            <pc:sldMk cId="236092596" sldId="476"/>
            <ac:picMk id="8" creationId="{C8FB5C2A-4FFD-49A3-B3F1-60CAE010897C}"/>
          </ac:picMkLst>
        </pc:picChg>
        <pc:picChg chg="add del mod">
          <ac:chgData name="Haering, Dieter" userId="5d0be2ea-8db4-44ac-ace2-a76c7cd7198f" providerId="ADAL" clId="{9C27E05B-2350-46F6-B39C-5C374BF6AECB}" dt="2021-08-11T08:59:02.233" v="12"/>
          <ac:picMkLst>
            <pc:docMk/>
            <pc:sldMk cId="236092596" sldId="476"/>
            <ac:picMk id="9" creationId="{B4653A98-A771-4419-B4BF-452ADE34A2D7}"/>
          </ac:picMkLst>
        </pc:picChg>
        <pc:picChg chg="add del mod">
          <ac:chgData name="Haering, Dieter" userId="5d0be2ea-8db4-44ac-ace2-a76c7cd7198f" providerId="ADAL" clId="{9C27E05B-2350-46F6-B39C-5C374BF6AECB}" dt="2021-08-11T09:00:01.109" v="14"/>
          <ac:picMkLst>
            <pc:docMk/>
            <pc:sldMk cId="236092596" sldId="476"/>
            <ac:picMk id="10" creationId="{14B73B49-86AE-4B0F-BF27-D8BCB19C5E44}"/>
          </ac:picMkLst>
        </pc:picChg>
        <pc:picChg chg="add del mod">
          <ac:chgData name="Haering, Dieter" userId="5d0be2ea-8db4-44ac-ace2-a76c7cd7198f" providerId="ADAL" clId="{9C27E05B-2350-46F6-B39C-5C374BF6AECB}" dt="2021-08-11T15:07:43.492" v="81"/>
          <ac:picMkLst>
            <pc:docMk/>
            <pc:sldMk cId="236092596" sldId="476"/>
            <ac:picMk id="11" creationId="{9E76FD4F-8E59-4F33-A7EE-3B08D444B05A}"/>
          </ac:picMkLst>
        </pc:picChg>
        <pc:picChg chg="add del mod">
          <ac:chgData name="Haering, Dieter" userId="5d0be2ea-8db4-44ac-ace2-a76c7cd7198f" providerId="ADAL" clId="{9C27E05B-2350-46F6-B39C-5C374BF6AECB}" dt="2021-08-11T15:07:57.601" v="83"/>
          <ac:picMkLst>
            <pc:docMk/>
            <pc:sldMk cId="236092596" sldId="476"/>
            <ac:picMk id="12" creationId="{A08BA86F-D856-49AA-B3DD-D103F2374947}"/>
          </ac:picMkLst>
        </pc:picChg>
        <pc:picChg chg="add del mod">
          <ac:chgData name="Haering, Dieter" userId="5d0be2ea-8db4-44ac-ace2-a76c7cd7198f" providerId="ADAL" clId="{9C27E05B-2350-46F6-B39C-5C374BF6AECB}" dt="2021-08-11T15:08:23.062" v="85"/>
          <ac:picMkLst>
            <pc:docMk/>
            <pc:sldMk cId="236092596" sldId="476"/>
            <ac:picMk id="13" creationId="{5330605E-6706-486C-87F3-CEE589F7C755}"/>
          </ac:picMkLst>
        </pc:picChg>
        <pc:picChg chg="add del mod">
          <ac:chgData name="Haering, Dieter" userId="5d0be2ea-8db4-44ac-ace2-a76c7cd7198f" providerId="ADAL" clId="{9C27E05B-2350-46F6-B39C-5C374BF6AECB}" dt="2021-08-11T15:08:53.154" v="87"/>
          <ac:picMkLst>
            <pc:docMk/>
            <pc:sldMk cId="236092596" sldId="476"/>
            <ac:picMk id="15" creationId="{0FF9BA60-F5A9-4579-B9F6-B2A56066C9E3}"/>
          </ac:picMkLst>
        </pc:picChg>
        <pc:picChg chg="add del mod">
          <ac:chgData name="Haering, Dieter" userId="5d0be2ea-8db4-44ac-ace2-a76c7cd7198f" providerId="ADAL" clId="{9C27E05B-2350-46F6-B39C-5C374BF6AECB}" dt="2021-08-11T15:10:02.517" v="89"/>
          <ac:picMkLst>
            <pc:docMk/>
            <pc:sldMk cId="236092596" sldId="476"/>
            <ac:picMk id="16" creationId="{495D507A-93BA-42FF-8EF6-2FE18827F998}"/>
          </ac:picMkLst>
        </pc:picChg>
        <pc:picChg chg="add del mod">
          <ac:chgData name="Haering, Dieter" userId="5d0be2ea-8db4-44ac-ace2-a76c7cd7198f" providerId="ADAL" clId="{9C27E05B-2350-46F6-B39C-5C374BF6AECB}" dt="2021-08-11T15:10:04.818" v="90"/>
          <ac:picMkLst>
            <pc:docMk/>
            <pc:sldMk cId="236092596" sldId="476"/>
            <ac:picMk id="17" creationId="{FE5B0909-40BB-4087-93E0-5826B66EA931}"/>
          </ac:picMkLst>
        </pc:picChg>
        <pc:picChg chg="add mod">
          <ac:chgData name="Haering, Dieter" userId="5d0be2ea-8db4-44ac-ace2-a76c7cd7198f" providerId="ADAL" clId="{9C27E05B-2350-46F6-B39C-5C374BF6AECB}" dt="2021-08-11T15:10:28.485" v="91"/>
          <ac:picMkLst>
            <pc:docMk/>
            <pc:sldMk cId="236092596" sldId="476"/>
            <ac:picMk id="18" creationId="{C63A4C2D-90A4-48A7-91BC-2DCBD17EBF62}"/>
          </ac:picMkLst>
        </pc:picChg>
        <pc:inkChg chg="add del">
          <ac:chgData name="Haering, Dieter" userId="5d0be2ea-8db4-44ac-ace2-a76c7cd7198f" providerId="ADAL" clId="{9C27E05B-2350-46F6-B39C-5C374BF6AECB}" dt="2021-08-11T08:55:21.021" v="6" actId="478"/>
          <ac:inkMkLst>
            <pc:docMk/>
            <pc:sldMk cId="236092596" sldId="476"/>
            <ac:inkMk id="4" creationId="{948E9395-7E54-40A1-B4BA-44AE39C1CB83}"/>
          </ac:inkMkLst>
        </pc:inkChg>
      </pc:sldChg>
      <pc:sldChg chg="addSp delSp modSp modTransition modAnim">
        <pc:chgData name="Haering, Dieter" userId="5d0be2ea-8db4-44ac-ace2-a76c7cd7198f" providerId="ADAL" clId="{9C27E05B-2350-46F6-B39C-5C374BF6AECB}" dt="2021-08-11T15:16:53.713" v="100"/>
        <pc:sldMkLst>
          <pc:docMk/>
          <pc:sldMk cId="4259229622" sldId="477"/>
        </pc:sldMkLst>
        <pc:picChg chg="add del mod">
          <ac:chgData name="Haering, Dieter" userId="5d0be2ea-8db4-44ac-ace2-a76c7cd7198f" providerId="ADAL" clId="{9C27E05B-2350-46F6-B39C-5C374BF6AECB}" dt="2021-08-11T09:02:05.745" v="17"/>
          <ac:picMkLst>
            <pc:docMk/>
            <pc:sldMk cId="4259229622" sldId="477"/>
            <ac:picMk id="7" creationId="{F8AB4F17-DA9D-401B-B9F9-0B17FC3374D0}"/>
          </ac:picMkLst>
        </pc:picChg>
        <pc:picChg chg="add del mod">
          <ac:chgData name="Haering, Dieter" userId="5d0be2ea-8db4-44ac-ace2-a76c7cd7198f" providerId="ADAL" clId="{9C27E05B-2350-46F6-B39C-5C374BF6AECB}" dt="2021-08-11T09:04:26.287" v="19"/>
          <ac:picMkLst>
            <pc:docMk/>
            <pc:sldMk cId="4259229622" sldId="477"/>
            <ac:picMk id="8" creationId="{E86B458E-9851-40F8-99E5-7B3E060D96E1}"/>
          </ac:picMkLst>
        </pc:picChg>
        <pc:picChg chg="add del mod">
          <ac:chgData name="Haering, Dieter" userId="5d0be2ea-8db4-44ac-ace2-a76c7cd7198f" providerId="ADAL" clId="{9C27E05B-2350-46F6-B39C-5C374BF6AECB}" dt="2021-08-11T09:05:11.377" v="21"/>
          <ac:picMkLst>
            <pc:docMk/>
            <pc:sldMk cId="4259229622" sldId="477"/>
            <ac:picMk id="9" creationId="{4CBB7501-8FA4-40FD-82F6-1F57A0C62908}"/>
          </ac:picMkLst>
        </pc:picChg>
        <pc:picChg chg="add del mod">
          <ac:chgData name="Haering, Dieter" userId="5d0be2ea-8db4-44ac-ace2-a76c7cd7198f" providerId="ADAL" clId="{9C27E05B-2350-46F6-B39C-5C374BF6AECB}" dt="2021-08-11T09:06:21.868" v="23"/>
          <ac:picMkLst>
            <pc:docMk/>
            <pc:sldMk cId="4259229622" sldId="477"/>
            <ac:picMk id="10" creationId="{E1068AFB-8CAC-4B32-89B7-03E30179759F}"/>
          </ac:picMkLst>
        </pc:picChg>
        <pc:picChg chg="add del mod">
          <ac:chgData name="Haering, Dieter" userId="5d0be2ea-8db4-44ac-ace2-a76c7cd7198f" providerId="ADAL" clId="{9C27E05B-2350-46F6-B39C-5C374BF6AECB}" dt="2021-08-11T15:12:36.861" v="92"/>
          <ac:picMkLst>
            <pc:docMk/>
            <pc:sldMk cId="4259229622" sldId="477"/>
            <ac:picMk id="11" creationId="{DCF55BD0-05AA-410B-B5E4-B4DB75FC5464}"/>
          </ac:picMkLst>
        </pc:picChg>
        <pc:picChg chg="add del mod">
          <ac:chgData name="Haering, Dieter" userId="5d0be2ea-8db4-44ac-ace2-a76c7cd7198f" providerId="ADAL" clId="{9C27E05B-2350-46F6-B39C-5C374BF6AECB}" dt="2021-08-11T15:12:38.721" v="93"/>
          <ac:picMkLst>
            <pc:docMk/>
            <pc:sldMk cId="4259229622" sldId="477"/>
            <ac:picMk id="12" creationId="{CCCD03E4-159C-4DA9-BD8A-BB85D99721E0}"/>
          </ac:picMkLst>
        </pc:picChg>
        <pc:picChg chg="add del mod">
          <ac:chgData name="Haering, Dieter" userId="5d0be2ea-8db4-44ac-ace2-a76c7cd7198f" providerId="ADAL" clId="{9C27E05B-2350-46F6-B39C-5C374BF6AECB}" dt="2021-08-11T15:13:16.278" v="95"/>
          <ac:picMkLst>
            <pc:docMk/>
            <pc:sldMk cId="4259229622" sldId="477"/>
            <ac:picMk id="13" creationId="{91D18EEF-B6EE-4EF1-8750-8E4387819D3B}"/>
          </ac:picMkLst>
        </pc:picChg>
        <pc:picChg chg="add del mod">
          <ac:chgData name="Haering, Dieter" userId="5d0be2ea-8db4-44ac-ace2-a76c7cd7198f" providerId="ADAL" clId="{9C27E05B-2350-46F6-B39C-5C374BF6AECB}" dt="2021-08-11T15:15:11.585" v="97"/>
          <ac:picMkLst>
            <pc:docMk/>
            <pc:sldMk cId="4259229622" sldId="477"/>
            <ac:picMk id="14" creationId="{0B9DFFF8-5F8C-486F-A601-7CCC94AA365F}"/>
          </ac:picMkLst>
        </pc:picChg>
        <pc:picChg chg="add del mod">
          <ac:chgData name="Haering, Dieter" userId="5d0be2ea-8db4-44ac-ace2-a76c7cd7198f" providerId="ADAL" clId="{9C27E05B-2350-46F6-B39C-5C374BF6AECB}" dt="2021-08-11T15:15:56.870" v="99"/>
          <ac:picMkLst>
            <pc:docMk/>
            <pc:sldMk cId="4259229622" sldId="477"/>
            <ac:picMk id="15" creationId="{A62849B8-B07A-423C-AD90-3F9F6F19A3A1}"/>
          </ac:picMkLst>
        </pc:picChg>
        <pc:picChg chg="add mod">
          <ac:chgData name="Haering, Dieter" userId="5d0be2ea-8db4-44ac-ace2-a76c7cd7198f" providerId="ADAL" clId="{9C27E05B-2350-46F6-B39C-5C374BF6AECB}" dt="2021-08-11T15:16:53.713" v="100"/>
          <ac:picMkLst>
            <pc:docMk/>
            <pc:sldMk cId="4259229622" sldId="477"/>
            <ac:picMk id="16" creationId="{10DFE726-C13E-4D99-96AF-D6C48C468D13}"/>
          </ac:picMkLst>
        </pc:picChg>
      </pc:sldChg>
      <pc:sldChg chg="addSp delSp modSp modTransition modAnim">
        <pc:chgData name="Haering, Dieter" userId="5d0be2ea-8db4-44ac-ace2-a76c7cd7198f" providerId="ADAL" clId="{9C27E05B-2350-46F6-B39C-5C374BF6AECB}" dt="2021-08-11T09:09:10.142" v="28"/>
        <pc:sldMkLst>
          <pc:docMk/>
          <pc:sldMk cId="1096288744" sldId="2146848827"/>
        </pc:sldMkLst>
        <pc:picChg chg="add del mod">
          <ac:chgData name="Haering, Dieter" userId="5d0be2ea-8db4-44ac-ace2-a76c7cd7198f" providerId="ADAL" clId="{9C27E05B-2350-46F6-B39C-5C374BF6AECB}" dt="2021-08-11T09:08:40.891" v="27"/>
          <ac:picMkLst>
            <pc:docMk/>
            <pc:sldMk cId="1096288744" sldId="2146848827"/>
            <ac:picMk id="4" creationId="{55E092CF-A0AB-45F6-9F65-170998863348}"/>
          </ac:picMkLst>
        </pc:picChg>
        <pc:picChg chg="add mod">
          <ac:chgData name="Haering, Dieter" userId="5d0be2ea-8db4-44ac-ace2-a76c7cd7198f" providerId="ADAL" clId="{9C27E05B-2350-46F6-B39C-5C374BF6AECB}" dt="2021-08-11T09:09:10.142" v="28"/>
          <ac:picMkLst>
            <pc:docMk/>
            <pc:sldMk cId="1096288744" sldId="2146848827"/>
            <ac:picMk id="17" creationId="{1AA80E51-4079-403E-A473-FE6FBF923876}"/>
          </ac:picMkLst>
        </pc:picChg>
      </pc:sldChg>
      <pc:sldChg chg="addSp delSp modSp mod modTransition modAnim">
        <pc:chgData name="Haering, Dieter" userId="5d0be2ea-8db4-44ac-ace2-a76c7cd7198f" providerId="ADAL" clId="{9C27E05B-2350-46F6-B39C-5C374BF6AECB}" dt="2021-08-11T17:19:51.493" v="186" actId="6549"/>
        <pc:sldMkLst>
          <pc:docMk/>
          <pc:sldMk cId="276367386" sldId="2146848828"/>
        </pc:sldMkLst>
        <pc:spChg chg="mod">
          <ac:chgData name="Haering, Dieter" userId="5d0be2ea-8db4-44ac-ace2-a76c7cd7198f" providerId="ADAL" clId="{9C27E05B-2350-46F6-B39C-5C374BF6AECB}" dt="2021-08-11T17:19:51.493" v="186" actId="6549"/>
          <ac:spMkLst>
            <pc:docMk/>
            <pc:sldMk cId="276367386" sldId="2146848828"/>
            <ac:spMk id="3" creationId="{4B14544C-F0B4-4368-8889-70DC46330A48}"/>
          </ac:spMkLst>
        </pc:spChg>
        <pc:picChg chg="add del mod">
          <ac:chgData name="Haering, Dieter" userId="5d0be2ea-8db4-44ac-ace2-a76c7cd7198f" providerId="ADAL" clId="{9C27E05B-2350-46F6-B39C-5C374BF6AECB}" dt="2021-08-11T09:12:50.862" v="36"/>
          <ac:picMkLst>
            <pc:docMk/>
            <pc:sldMk cId="276367386" sldId="2146848828"/>
            <ac:picMk id="7" creationId="{7FF18095-3B75-4F79-897F-999EFECAB64B}"/>
          </ac:picMkLst>
        </pc:picChg>
        <pc:picChg chg="add del mod">
          <ac:chgData name="Haering, Dieter" userId="5d0be2ea-8db4-44ac-ace2-a76c7cd7198f" providerId="ADAL" clId="{9C27E05B-2350-46F6-B39C-5C374BF6AECB}" dt="2021-08-11T09:13:58.597" v="38"/>
          <ac:picMkLst>
            <pc:docMk/>
            <pc:sldMk cId="276367386" sldId="2146848828"/>
            <ac:picMk id="8" creationId="{0AE0FFAD-C4AD-46E0-8570-FACE1E43404C}"/>
          </ac:picMkLst>
        </pc:picChg>
        <pc:picChg chg="add del mod">
          <ac:chgData name="Haering, Dieter" userId="5d0be2ea-8db4-44ac-ace2-a76c7cd7198f" providerId="ADAL" clId="{9C27E05B-2350-46F6-B39C-5C374BF6AECB}" dt="2021-08-11T09:14:56.746" v="40"/>
          <ac:picMkLst>
            <pc:docMk/>
            <pc:sldMk cId="276367386" sldId="2146848828"/>
            <ac:picMk id="9" creationId="{9BAE3ADF-CF73-4C68-B493-CE0095CE224B}"/>
          </ac:picMkLst>
        </pc:picChg>
        <pc:picChg chg="add del mod">
          <ac:chgData name="Haering, Dieter" userId="5d0be2ea-8db4-44ac-ace2-a76c7cd7198f" providerId="ADAL" clId="{9C27E05B-2350-46F6-B39C-5C374BF6AECB}" dt="2021-08-11T09:15:13.336" v="42"/>
          <ac:picMkLst>
            <pc:docMk/>
            <pc:sldMk cId="276367386" sldId="2146848828"/>
            <ac:picMk id="10" creationId="{AEDF4126-EE09-4B13-B71B-CF501FA1C44C}"/>
          </ac:picMkLst>
        </pc:picChg>
        <pc:picChg chg="add del mod">
          <ac:chgData name="Haering, Dieter" userId="5d0be2ea-8db4-44ac-ace2-a76c7cd7198f" providerId="ADAL" clId="{9C27E05B-2350-46F6-B39C-5C374BF6AECB}" dt="2021-08-11T17:03:56.466" v="168"/>
          <ac:picMkLst>
            <pc:docMk/>
            <pc:sldMk cId="276367386" sldId="2146848828"/>
            <ac:picMk id="11" creationId="{600423C2-49C4-411B-B09C-73DFED67F97B}"/>
          </ac:picMkLst>
        </pc:picChg>
        <pc:picChg chg="add del mod">
          <ac:chgData name="Haering, Dieter" userId="5d0be2ea-8db4-44ac-ace2-a76c7cd7198f" providerId="ADAL" clId="{9C27E05B-2350-46F6-B39C-5C374BF6AECB}" dt="2021-08-11T17:05:03.554" v="169"/>
          <ac:picMkLst>
            <pc:docMk/>
            <pc:sldMk cId="276367386" sldId="2146848828"/>
            <ac:picMk id="12" creationId="{7A44CAED-F9D0-4793-A6B3-B6C91A6223AF}"/>
          </ac:picMkLst>
        </pc:picChg>
        <pc:picChg chg="add del mod">
          <ac:chgData name="Haering, Dieter" userId="5d0be2ea-8db4-44ac-ace2-a76c7cd7198f" providerId="ADAL" clId="{9C27E05B-2350-46F6-B39C-5C374BF6AECB}" dt="2021-08-11T17:05:40.603" v="170"/>
          <ac:picMkLst>
            <pc:docMk/>
            <pc:sldMk cId="276367386" sldId="2146848828"/>
            <ac:picMk id="13" creationId="{661EB8ED-536D-4716-8054-7623CE62DC1A}"/>
          </ac:picMkLst>
        </pc:picChg>
        <pc:picChg chg="add del mod">
          <ac:chgData name="Haering, Dieter" userId="5d0be2ea-8db4-44ac-ace2-a76c7cd7198f" providerId="ADAL" clId="{9C27E05B-2350-46F6-B39C-5C374BF6AECB}" dt="2021-08-11T17:06:40.146" v="171"/>
          <ac:picMkLst>
            <pc:docMk/>
            <pc:sldMk cId="276367386" sldId="2146848828"/>
            <ac:picMk id="14" creationId="{A984AFDD-A04A-4CA4-A6D0-296D7FD788E8}"/>
          </ac:picMkLst>
        </pc:picChg>
        <pc:picChg chg="add del mod">
          <ac:chgData name="Haering, Dieter" userId="5d0be2ea-8db4-44ac-ace2-a76c7cd7198f" providerId="ADAL" clId="{9C27E05B-2350-46F6-B39C-5C374BF6AECB}" dt="2021-08-11T17:07:14.495" v="172"/>
          <ac:picMkLst>
            <pc:docMk/>
            <pc:sldMk cId="276367386" sldId="2146848828"/>
            <ac:picMk id="15" creationId="{E597B619-A5AF-4861-B33A-31993B1D1224}"/>
          </ac:picMkLst>
        </pc:picChg>
        <pc:picChg chg="add del mod">
          <ac:chgData name="Haering, Dieter" userId="5d0be2ea-8db4-44ac-ace2-a76c7cd7198f" providerId="ADAL" clId="{9C27E05B-2350-46F6-B39C-5C374BF6AECB}" dt="2021-08-11T17:07:41.445" v="173"/>
          <ac:picMkLst>
            <pc:docMk/>
            <pc:sldMk cId="276367386" sldId="2146848828"/>
            <ac:picMk id="16" creationId="{A3920DE3-94DD-4BC7-9E03-E90AE40D1AF0}"/>
          </ac:picMkLst>
        </pc:picChg>
        <pc:picChg chg="add del mod">
          <ac:chgData name="Haering, Dieter" userId="5d0be2ea-8db4-44ac-ace2-a76c7cd7198f" providerId="ADAL" clId="{9C27E05B-2350-46F6-B39C-5C374BF6AECB}" dt="2021-08-11T17:07:52.732" v="174"/>
          <ac:picMkLst>
            <pc:docMk/>
            <pc:sldMk cId="276367386" sldId="2146848828"/>
            <ac:picMk id="17" creationId="{3E4BAE97-3570-4CFC-B383-720EE68134F0}"/>
          </ac:picMkLst>
        </pc:picChg>
        <pc:picChg chg="add del mod">
          <ac:chgData name="Haering, Dieter" userId="5d0be2ea-8db4-44ac-ace2-a76c7cd7198f" providerId="ADAL" clId="{9C27E05B-2350-46F6-B39C-5C374BF6AECB}" dt="2021-08-11T17:08:56.101" v="175"/>
          <ac:picMkLst>
            <pc:docMk/>
            <pc:sldMk cId="276367386" sldId="2146848828"/>
            <ac:picMk id="18" creationId="{1F3A2A46-2387-4313-9C5A-E14220C07432}"/>
          </ac:picMkLst>
        </pc:picChg>
        <pc:picChg chg="add del mod">
          <ac:chgData name="Haering, Dieter" userId="5d0be2ea-8db4-44ac-ace2-a76c7cd7198f" providerId="ADAL" clId="{9C27E05B-2350-46F6-B39C-5C374BF6AECB}" dt="2021-08-11T17:09:46.327" v="176"/>
          <ac:picMkLst>
            <pc:docMk/>
            <pc:sldMk cId="276367386" sldId="2146848828"/>
            <ac:picMk id="19" creationId="{C6663C10-498A-4C83-808B-4532AE004DD0}"/>
          </ac:picMkLst>
        </pc:picChg>
        <pc:picChg chg="add del mod">
          <ac:chgData name="Haering, Dieter" userId="5d0be2ea-8db4-44ac-ace2-a76c7cd7198f" providerId="ADAL" clId="{9C27E05B-2350-46F6-B39C-5C374BF6AECB}" dt="2021-08-11T17:10:19.575" v="177"/>
          <ac:picMkLst>
            <pc:docMk/>
            <pc:sldMk cId="276367386" sldId="2146848828"/>
            <ac:picMk id="20" creationId="{4D428034-A13D-4C52-A1F9-D1764AD67318}"/>
          </ac:picMkLst>
        </pc:picChg>
        <pc:picChg chg="add del mod">
          <ac:chgData name="Haering, Dieter" userId="5d0be2ea-8db4-44ac-ace2-a76c7cd7198f" providerId="ADAL" clId="{9C27E05B-2350-46F6-B39C-5C374BF6AECB}" dt="2021-08-11T17:11:00.527" v="178"/>
          <ac:picMkLst>
            <pc:docMk/>
            <pc:sldMk cId="276367386" sldId="2146848828"/>
            <ac:picMk id="21" creationId="{E7F0A3A8-5DA8-440C-98AD-481C54593330}"/>
          </ac:picMkLst>
        </pc:picChg>
        <pc:picChg chg="add del mod">
          <ac:chgData name="Haering, Dieter" userId="5d0be2ea-8db4-44ac-ace2-a76c7cd7198f" providerId="ADAL" clId="{9C27E05B-2350-46F6-B39C-5C374BF6AECB}" dt="2021-08-11T17:12:05.169" v="179"/>
          <ac:picMkLst>
            <pc:docMk/>
            <pc:sldMk cId="276367386" sldId="2146848828"/>
            <ac:picMk id="22" creationId="{8ADB1CDD-DF9C-4B66-9AC4-C6CD6F91C4A6}"/>
          </ac:picMkLst>
        </pc:picChg>
        <pc:picChg chg="add del mod">
          <ac:chgData name="Haering, Dieter" userId="5d0be2ea-8db4-44ac-ace2-a76c7cd7198f" providerId="ADAL" clId="{9C27E05B-2350-46F6-B39C-5C374BF6AECB}" dt="2021-08-11T17:12:48.412" v="180"/>
          <ac:picMkLst>
            <pc:docMk/>
            <pc:sldMk cId="276367386" sldId="2146848828"/>
            <ac:picMk id="23" creationId="{823206B2-00C3-4FD5-BB56-CEC9AEFE6328}"/>
          </ac:picMkLst>
        </pc:picChg>
        <pc:picChg chg="add del mod">
          <ac:chgData name="Haering, Dieter" userId="5d0be2ea-8db4-44ac-ace2-a76c7cd7198f" providerId="ADAL" clId="{9C27E05B-2350-46F6-B39C-5C374BF6AECB}" dt="2021-08-11T17:13:44.722" v="181"/>
          <ac:picMkLst>
            <pc:docMk/>
            <pc:sldMk cId="276367386" sldId="2146848828"/>
            <ac:picMk id="24" creationId="{89C70B4E-6042-4748-9FC0-A19AECC35403}"/>
          </ac:picMkLst>
        </pc:picChg>
        <pc:picChg chg="add del mod">
          <ac:chgData name="Haering, Dieter" userId="5d0be2ea-8db4-44ac-ace2-a76c7cd7198f" providerId="ADAL" clId="{9C27E05B-2350-46F6-B39C-5C374BF6AECB}" dt="2021-08-11T17:15:04.784" v="182"/>
          <ac:picMkLst>
            <pc:docMk/>
            <pc:sldMk cId="276367386" sldId="2146848828"/>
            <ac:picMk id="25" creationId="{201D141C-A8A7-42A3-9922-C76B9F983BB9}"/>
          </ac:picMkLst>
        </pc:picChg>
        <pc:picChg chg="add del mod">
          <ac:chgData name="Haering, Dieter" userId="5d0be2ea-8db4-44ac-ace2-a76c7cd7198f" providerId="ADAL" clId="{9C27E05B-2350-46F6-B39C-5C374BF6AECB}" dt="2021-08-11T17:16:13.760" v="183"/>
          <ac:picMkLst>
            <pc:docMk/>
            <pc:sldMk cId="276367386" sldId="2146848828"/>
            <ac:picMk id="26" creationId="{AE9FF312-2663-4464-B48B-4DA4D2C8B3F6}"/>
          </ac:picMkLst>
        </pc:picChg>
        <pc:picChg chg="add del mod">
          <ac:chgData name="Haering, Dieter" userId="5d0be2ea-8db4-44ac-ace2-a76c7cd7198f" providerId="ADAL" clId="{9C27E05B-2350-46F6-B39C-5C374BF6AECB}" dt="2021-08-11T17:18:36.616" v="184"/>
          <ac:picMkLst>
            <pc:docMk/>
            <pc:sldMk cId="276367386" sldId="2146848828"/>
            <ac:picMk id="27" creationId="{336C04EE-E847-49E8-8F8D-817ED7F0D28C}"/>
          </ac:picMkLst>
        </pc:picChg>
        <pc:picChg chg="add mod">
          <ac:chgData name="Haering, Dieter" userId="5d0be2ea-8db4-44ac-ace2-a76c7cd7198f" providerId="ADAL" clId="{9C27E05B-2350-46F6-B39C-5C374BF6AECB}" dt="2021-08-11T17:18:36.616" v="184"/>
          <ac:picMkLst>
            <pc:docMk/>
            <pc:sldMk cId="276367386" sldId="2146848828"/>
            <ac:picMk id="28" creationId="{49A27F89-F7B3-4122-9ECA-A1AFA89318E7}"/>
          </ac:picMkLst>
        </pc:picChg>
      </pc:sldChg>
      <pc:sldChg chg="addSp delSp modSp modTransition modAnim">
        <pc:chgData name="Haering, Dieter" userId="5d0be2ea-8db4-44ac-ace2-a76c7cd7198f" providerId="ADAL" clId="{9C27E05B-2350-46F6-B39C-5C374BF6AECB}" dt="2021-08-11T09:22:44.908" v="55"/>
        <pc:sldMkLst>
          <pc:docMk/>
          <pc:sldMk cId="3058544445" sldId="2146848829"/>
        </pc:sldMkLst>
        <pc:picChg chg="add del mod">
          <ac:chgData name="Haering, Dieter" userId="5d0be2ea-8db4-44ac-ace2-a76c7cd7198f" providerId="ADAL" clId="{9C27E05B-2350-46F6-B39C-5C374BF6AECB}" dt="2021-08-11T09:17:29.838" v="46"/>
          <ac:picMkLst>
            <pc:docMk/>
            <pc:sldMk cId="3058544445" sldId="2146848829"/>
            <ac:picMk id="5" creationId="{B747089E-65CB-4E56-B35E-A21715DB65F3}"/>
          </ac:picMkLst>
        </pc:picChg>
        <pc:picChg chg="add del mod">
          <ac:chgData name="Haering, Dieter" userId="5d0be2ea-8db4-44ac-ace2-a76c7cd7198f" providerId="ADAL" clId="{9C27E05B-2350-46F6-B39C-5C374BF6AECB}" dt="2021-08-11T09:18:37.700" v="48"/>
          <ac:picMkLst>
            <pc:docMk/>
            <pc:sldMk cId="3058544445" sldId="2146848829"/>
            <ac:picMk id="6" creationId="{CC87B704-D811-4721-89C3-7EE674CD61C5}"/>
          </ac:picMkLst>
        </pc:picChg>
        <pc:picChg chg="add del mod">
          <ac:chgData name="Haering, Dieter" userId="5d0be2ea-8db4-44ac-ace2-a76c7cd7198f" providerId="ADAL" clId="{9C27E05B-2350-46F6-B39C-5C374BF6AECB}" dt="2021-08-11T09:18:54.841" v="50"/>
          <ac:picMkLst>
            <pc:docMk/>
            <pc:sldMk cId="3058544445" sldId="2146848829"/>
            <ac:picMk id="7" creationId="{F3E62BED-A47A-4527-A35B-600D3C44C935}"/>
          </ac:picMkLst>
        </pc:picChg>
        <pc:picChg chg="add del mod">
          <ac:chgData name="Haering, Dieter" userId="5d0be2ea-8db4-44ac-ace2-a76c7cd7198f" providerId="ADAL" clId="{9C27E05B-2350-46F6-B39C-5C374BF6AECB}" dt="2021-08-11T09:19:59.308" v="52"/>
          <ac:picMkLst>
            <pc:docMk/>
            <pc:sldMk cId="3058544445" sldId="2146848829"/>
            <ac:picMk id="8" creationId="{83FB47F0-1CBF-4D9B-BB3B-7F72026F583B}"/>
          </ac:picMkLst>
        </pc:picChg>
        <pc:picChg chg="add del mod">
          <ac:chgData name="Haering, Dieter" userId="5d0be2ea-8db4-44ac-ace2-a76c7cd7198f" providerId="ADAL" clId="{9C27E05B-2350-46F6-B39C-5C374BF6AECB}" dt="2021-08-11T09:21:42.264" v="54"/>
          <ac:picMkLst>
            <pc:docMk/>
            <pc:sldMk cId="3058544445" sldId="2146848829"/>
            <ac:picMk id="9" creationId="{2D04ACAF-9C7A-4F34-A6E5-30734860E6AD}"/>
          </ac:picMkLst>
        </pc:picChg>
        <pc:picChg chg="add mod">
          <ac:chgData name="Haering, Dieter" userId="5d0be2ea-8db4-44ac-ace2-a76c7cd7198f" providerId="ADAL" clId="{9C27E05B-2350-46F6-B39C-5C374BF6AECB}" dt="2021-08-11T09:22:44.908" v="55"/>
          <ac:picMkLst>
            <pc:docMk/>
            <pc:sldMk cId="3058544445" sldId="2146848829"/>
            <ac:picMk id="10" creationId="{C6F8DEBE-1492-4828-B0F5-2A0C11A93BBE}"/>
          </ac:picMkLst>
        </pc:picChg>
      </pc:sldChg>
      <pc:sldChg chg="addSp delSp modSp mod modTransition modAnim">
        <pc:chgData name="Haering, Dieter" userId="5d0be2ea-8db4-44ac-ace2-a76c7cd7198f" providerId="ADAL" clId="{9C27E05B-2350-46F6-B39C-5C374BF6AECB}" dt="2021-08-11T17:23:22.579" v="251" actId="1076"/>
        <pc:sldMkLst>
          <pc:docMk/>
          <pc:sldMk cId="2150269958" sldId="2146848830"/>
        </pc:sldMkLst>
        <pc:spChg chg="add mod">
          <ac:chgData name="Haering, Dieter" userId="5d0be2ea-8db4-44ac-ace2-a76c7cd7198f" providerId="ADAL" clId="{9C27E05B-2350-46F6-B39C-5C374BF6AECB}" dt="2021-08-11T17:23:22.579" v="251" actId="1076"/>
          <ac:spMkLst>
            <pc:docMk/>
            <pc:sldMk cId="2150269958" sldId="2146848830"/>
            <ac:spMk id="20" creationId="{EA50BB17-8607-4150-95F5-24B87A00A996}"/>
          </ac:spMkLst>
        </pc:spChg>
        <pc:picChg chg="add del mod">
          <ac:chgData name="Haering, Dieter" userId="5d0be2ea-8db4-44ac-ace2-a76c7cd7198f" providerId="ADAL" clId="{9C27E05B-2350-46F6-B39C-5C374BF6AECB}" dt="2021-08-11T09:24:17.208" v="57"/>
          <ac:picMkLst>
            <pc:docMk/>
            <pc:sldMk cId="2150269958" sldId="2146848830"/>
            <ac:picMk id="6" creationId="{C961F5E8-3BA8-4FC3-ADBE-9A2B284908AD}"/>
          </ac:picMkLst>
        </pc:picChg>
        <pc:picChg chg="add del mod">
          <ac:chgData name="Haering, Dieter" userId="5d0be2ea-8db4-44ac-ace2-a76c7cd7198f" providerId="ADAL" clId="{9C27E05B-2350-46F6-B39C-5C374BF6AECB}" dt="2021-08-11T09:25:12.961" v="59"/>
          <ac:picMkLst>
            <pc:docMk/>
            <pc:sldMk cId="2150269958" sldId="2146848830"/>
            <ac:picMk id="9" creationId="{0C9D12BE-FB12-4D52-8A63-FCA26E3A35A2}"/>
          </ac:picMkLst>
        </pc:picChg>
        <pc:picChg chg="add del mod">
          <ac:chgData name="Haering, Dieter" userId="5d0be2ea-8db4-44ac-ace2-a76c7cd7198f" providerId="ADAL" clId="{9C27E05B-2350-46F6-B39C-5C374BF6AECB}" dt="2021-08-11T09:25:41.730" v="62"/>
          <ac:picMkLst>
            <pc:docMk/>
            <pc:sldMk cId="2150269958" sldId="2146848830"/>
            <ac:picMk id="13" creationId="{5FFE1307-F756-4CA3-90A4-A3F3F32F1B06}"/>
          </ac:picMkLst>
        </pc:picChg>
        <pc:picChg chg="add del mod">
          <ac:chgData name="Haering, Dieter" userId="5d0be2ea-8db4-44ac-ace2-a76c7cd7198f" providerId="ADAL" clId="{9C27E05B-2350-46F6-B39C-5C374BF6AECB}" dt="2021-08-11T09:26:11.204" v="64"/>
          <ac:picMkLst>
            <pc:docMk/>
            <pc:sldMk cId="2150269958" sldId="2146848830"/>
            <ac:picMk id="14" creationId="{9E2B0F7D-18D7-4ABA-AA6D-7E463B40DD92}"/>
          </ac:picMkLst>
        </pc:picChg>
        <pc:picChg chg="add del mod">
          <ac:chgData name="Haering, Dieter" userId="5d0be2ea-8db4-44ac-ace2-a76c7cd7198f" providerId="ADAL" clId="{9C27E05B-2350-46F6-B39C-5C374BF6AECB}" dt="2021-08-11T09:26:30.657" v="66"/>
          <ac:picMkLst>
            <pc:docMk/>
            <pc:sldMk cId="2150269958" sldId="2146848830"/>
            <ac:picMk id="16" creationId="{6EB7E772-E792-4489-9AA4-B12F9D32285E}"/>
          </ac:picMkLst>
        </pc:picChg>
        <pc:picChg chg="add del mod">
          <ac:chgData name="Haering, Dieter" userId="5d0be2ea-8db4-44ac-ace2-a76c7cd7198f" providerId="ADAL" clId="{9C27E05B-2350-46F6-B39C-5C374BF6AECB}" dt="2021-08-11T09:26:58.440" v="69"/>
          <ac:picMkLst>
            <pc:docMk/>
            <pc:sldMk cId="2150269958" sldId="2146848830"/>
            <ac:picMk id="17" creationId="{00DCDAF0-B9F9-4A3F-8D6C-FACCCF45B7F8}"/>
          </ac:picMkLst>
        </pc:picChg>
        <pc:picChg chg="add del mod">
          <ac:chgData name="Haering, Dieter" userId="5d0be2ea-8db4-44ac-ace2-a76c7cd7198f" providerId="ADAL" clId="{9C27E05B-2350-46F6-B39C-5C374BF6AECB}" dt="2021-08-11T09:27:13.997" v="71"/>
          <ac:picMkLst>
            <pc:docMk/>
            <pc:sldMk cId="2150269958" sldId="2146848830"/>
            <ac:picMk id="18" creationId="{7892FF2C-B6ED-4D8C-91ED-F395BA2D1949}"/>
          </ac:picMkLst>
        </pc:picChg>
        <pc:picChg chg="add mod">
          <ac:chgData name="Haering, Dieter" userId="5d0be2ea-8db4-44ac-ace2-a76c7cd7198f" providerId="ADAL" clId="{9C27E05B-2350-46F6-B39C-5C374BF6AECB}" dt="2021-08-11T09:28:24.618" v="72"/>
          <ac:picMkLst>
            <pc:docMk/>
            <pc:sldMk cId="2150269958" sldId="2146848830"/>
            <ac:picMk id="19" creationId="{D3183B53-304A-436C-B2A9-826F762587BF}"/>
          </ac:picMkLst>
        </pc:picChg>
      </pc:sldChg>
      <pc:sldChg chg="addSp delSp modSp modTransition modAnim">
        <pc:chgData name="Haering, Dieter" userId="5d0be2ea-8db4-44ac-ace2-a76c7cd7198f" providerId="ADAL" clId="{9C27E05B-2350-46F6-B39C-5C374BF6AECB}" dt="2021-08-11T16:21:42.307" v="146"/>
        <pc:sldMkLst>
          <pc:docMk/>
          <pc:sldMk cId="3057732841" sldId="2146848832"/>
        </pc:sldMkLst>
        <pc:picChg chg="add del mod">
          <ac:chgData name="Haering, Dieter" userId="5d0be2ea-8db4-44ac-ace2-a76c7cd7198f" providerId="ADAL" clId="{9C27E05B-2350-46F6-B39C-5C374BF6AECB}" dt="2021-08-11T09:10:31.645" v="30"/>
          <ac:picMkLst>
            <pc:docMk/>
            <pc:sldMk cId="3057732841" sldId="2146848832"/>
            <ac:picMk id="6" creationId="{1D89DF91-C9A3-4777-8B85-E486476DF158}"/>
          </ac:picMkLst>
        </pc:picChg>
        <pc:picChg chg="add del mod">
          <ac:chgData name="Haering, Dieter" userId="5d0be2ea-8db4-44ac-ace2-a76c7cd7198f" providerId="ADAL" clId="{9C27E05B-2350-46F6-B39C-5C374BF6AECB}" dt="2021-08-11T15:24:10.440" v="114"/>
          <ac:picMkLst>
            <pc:docMk/>
            <pc:sldMk cId="3057732841" sldId="2146848832"/>
            <ac:picMk id="7" creationId="{6B169E1D-1650-46BC-91D3-994D47F4CD14}"/>
          </ac:picMkLst>
        </pc:picChg>
        <pc:picChg chg="add del mod">
          <ac:chgData name="Haering, Dieter" userId="5d0be2ea-8db4-44ac-ace2-a76c7cd7198f" providerId="ADAL" clId="{9C27E05B-2350-46F6-B39C-5C374BF6AECB}" dt="2021-08-11T15:25:07.892" v="116"/>
          <ac:picMkLst>
            <pc:docMk/>
            <pc:sldMk cId="3057732841" sldId="2146848832"/>
            <ac:picMk id="8" creationId="{565D4178-8E69-44A0-9DB7-CAFD608ED19E}"/>
          </ac:picMkLst>
        </pc:picChg>
        <pc:picChg chg="add del mod">
          <ac:chgData name="Haering, Dieter" userId="5d0be2ea-8db4-44ac-ace2-a76c7cd7198f" providerId="ADAL" clId="{9C27E05B-2350-46F6-B39C-5C374BF6AECB}" dt="2021-08-11T15:26:23.755" v="118"/>
          <ac:picMkLst>
            <pc:docMk/>
            <pc:sldMk cId="3057732841" sldId="2146848832"/>
            <ac:picMk id="9" creationId="{E566F9C2-8D13-4E77-91D2-932B0F909777}"/>
          </ac:picMkLst>
        </pc:picChg>
        <pc:picChg chg="add del mod">
          <ac:chgData name="Haering, Dieter" userId="5d0be2ea-8db4-44ac-ace2-a76c7cd7198f" providerId="ADAL" clId="{9C27E05B-2350-46F6-B39C-5C374BF6AECB}" dt="2021-08-11T15:27:35.370" v="120"/>
          <ac:picMkLst>
            <pc:docMk/>
            <pc:sldMk cId="3057732841" sldId="2146848832"/>
            <ac:picMk id="10" creationId="{E7673A39-EFFC-42BF-96DB-61CFF9BFFF58}"/>
          </ac:picMkLst>
        </pc:picChg>
        <pc:picChg chg="add del mod">
          <ac:chgData name="Haering, Dieter" userId="5d0be2ea-8db4-44ac-ace2-a76c7cd7198f" providerId="ADAL" clId="{9C27E05B-2350-46F6-B39C-5C374BF6AECB}" dt="2021-08-11T16:02:55.360" v="122"/>
          <ac:picMkLst>
            <pc:docMk/>
            <pc:sldMk cId="3057732841" sldId="2146848832"/>
            <ac:picMk id="11" creationId="{BF75E2B1-8CD6-40E3-8B8C-7A23A89E93AB}"/>
          </ac:picMkLst>
        </pc:picChg>
        <pc:picChg chg="add del mod">
          <ac:chgData name="Haering, Dieter" userId="5d0be2ea-8db4-44ac-ace2-a76c7cd7198f" providerId="ADAL" clId="{9C27E05B-2350-46F6-B39C-5C374BF6AECB}" dt="2021-08-11T16:03:41.439" v="124"/>
          <ac:picMkLst>
            <pc:docMk/>
            <pc:sldMk cId="3057732841" sldId="2146848832"/>
            <ac:picMk id="12" creationId="{08505C45-BCEA-4BF2-8572-BCAEA0175935}"/>
          </ac:picMkLst>
        </pc:picChg>
        <pc:picChg chg="add del mod">
          <ac:chgData name="Haering, Dieter" userId="5d0be2ea-8db4-44ac-ace2-a76c7cd7198f" providerId="ADAL" clId="{9C27E05B-2350-46F6-B39C-5C374BF6AECB}" dt="2021-08-11T16:03:57.519" v="126"/>
          <ac:picMkLst>
            <pc:docMk/>
            <pc:sldMk cId="3057732841" sldId="2146848832"/>
            <ac:picMk id="13" creationId="{20B2F6C3-C25E-4975-B0C9-740B6D3815A9}"/>
          </ac:picMkLst>
        </pc:picChg>
        <pc:picChg chg="add del mod">
          <ac:chgData name="Haering, Dieter" userId="5d0be2ea-8db4-44ac-ace2-a76c7cd7198f" providerId="ADAL" clId="{9C27E05B-2350-46F6-B39C-5C374BF6AECB}" dt="2021-08-11T16:07:24.323" v="128"/>
          <ac:picMkLst>
            <pc:docMk/>
            <pc:sldMk cId="3057732841" sldId="2146848832"/>
            <ac:picMk id="14" creationId="{1D968F92-1060-438A-BFB8-6BD79EE1BE8C}"/>
          </ac:picMkLst>
        </pc:picChg>
        <pc:picChg chg="add del mod">
          <ac:chgData name="Haering, Dieter" userId="5d0be2ea-8db4-44ac-ace2-a76c7cd7198f" providerId="ADAL" clId="{9C27E05B-2350-46F6-B39C-5C374BF6AECB}" dt="2021-08-11T16:07:26.334" v="129"/>
          <ac:picMkLst>
            <pc:docMk/>
            <pc:sldMk cId="3057732841" sldId="2146848832"/>
            <ac:picMk id="15" creationId="{53063BF4-AAEA-46C1-A372-AF298EFF9F19}"/>
          </ac:picMkLst>
        </pc:picChg>
        <pc:picChg chg="add del mod">
          <ac:chgData name="Haering, Dieter" userId="5d0be2ea-8db4-44ac-ace2-a76c7cd7198f" providerId="ADAL" clId="{9C27E05B-2350-46F6-B39C-5C374BF6AECB}" dt="2021-08-11T16:09:12.631" v="131"/>
          <ac:picMkLst>
            <pc:docMk/>
            <pc:sldMk cId="3057732841" sldId="2146848832"/>
            <ac:picMk id="16" creationId="{3E24855C-A400-4F8C-9580-2D2277618416}"/>
          </ac:picMkLst>
        </pc:picChg>
        <pc:picChg chg="add del mod">
          <ac:chgData name="Haering, Dieter" userId="5d0be2ea-8db4-44ac-ace2-a76c7cd7198f" providerId="ADAL" clId="{9C27E05B-2350-46F6-B39C-5C374BF6AECB}" dt="2021-08-11T16:09:44.420" v="132"/>
          <ac:picMkLst>
            <pc:docMk/>
            <pc:sldMk cId="3057732841" sldId="2146848832"/>
            <ac:picMk id="17" creationId="{D48615A4-8570-43B3-8B9A-E3A4B3F1A053}"/>
          </ac:picMkLst>
        </pc:picChg>
        <pc:picChg chg="add del mod">
          <ac:chgData name="Haering, Dieter" userId="5d0be2ea-8db4-44ac-ace2-a76c7cd7198f" providerId="ADAL" clId="{9C27E05B-2350-46F6-B39C-5C374BF6AECB}" dt="2021-08-11T16:10:52.271" v="133"/>
          <ac:picMkLst>
            <pc:docMk/>
            <pc:sldMk cId="3057732841" sldId="2146848832"/>
            <ac:picMk id="18" creationId="{2312973A-E9DC-4FFB-AAF6-6F2B0A11A963}"/>
          </ac:picMkLst>
        </pc:picChg>
        <pc:picChg chg="add del mod">
          <ac:chgData name="Haering, Dieter" userId="5d0be2ea-8db4-44ac-ace2-a76c7cd7198f" providerId="ADAL" clId="{9C27E05B-2350-46F6-B39C-5C374BF6AECB}" dt="2021-08-11T16:12:06.771" v="134"/>
          <ac:picMkLst>
            <pc:docMk/>
            <pc:sldMk cId="3057732841" sldId="2146848832"/>
            <ac:picMk id="19" creationId="{1DED8B48-3685-4C95-AFA5-103B1D89A5B0}"/>
          </ac:picMkLst>
        </pc:picChg>
        <pc:picChg chg="add del mod">
          <ac:chgData name="Haering, Dieter" userId="5d0be2ea-8db4-44ac-ace2-a76c7cd7198f" providerId="ADAL" clId="{9C27E05B-2350-46F6-B39C-5C374BF6AECB}" dt="2021-08-11T16:15:06.804" v="136"/>
          <ac:picMkLst>
            <pc:docMk/>
            <pc:sldMk cId="3057732841" sldId="2146848832"/>
            <ac:picMk id="20" creationId="{6E9AE713-882B-474C-BCB9-F1FACA60E8F1}"/>
          </ac:picMkLst>
        </pc:picChg>
        <pc:picChg chg="add del mod">
          <ac:chgData name="Haering, Dieter" userId="5d0be2ea-8db4-44ac-ace2-a76c7cd7198f" providerId="ADAL" clId="{9C27E05B-2350-46F6-B39C-5C374BF6AECB}" dt="2021-08-11T16:15:46.756" v="137"/>
          <ac:picMkLst>
            <pc:docMk/>
            <pc:sldMk cId="3057732841" sldId="2146848832"/>
            <ac:picMk id="21" creationId="{947564F7-EF48-4C76-ABA6-79B41B5345F6}"/>
          </ac:picMkLst>
        </pc:picChg>
        <pc:picChg chg="add del mod">
          <ac:chgData name="Haering, Dieter" userId="5d0be2ea-8db4-44ac-ace2-a76c7cd7198f" providerId="ADAL" clId="{9C27E05B-2350-46F6-B39C-5C374BF6AECB}" dt="2021-08-11T16:16:02.438" v="138"/>
          <ac:picMkLst>
            <pc:docMk/>
            <pc:sldMk cId="3057732841" sldId="2146848832"/>
            <ac:picMk id="22" creationId="{6577CF0D-E7A5-4AF6-B8AF-53BC91110E44}"/>
          </ac:picMkLst>
        </pc:picChg>
        <pc:picChg chg="add del mod">
          <ac:chgData name="Haering, Dieter" userId="5d0be2ea-8db4-44ac-ace2-a76c7cd7198f" providerId="ADAL" clId="{9C27E05B-2350-46F6-B39C-5C374BF6AECB}" dt="2021-08-11T16:16:16.898" v="139"/>
          <ac:picMkLst>
            <pc:docMk/>
            <pc:sldMk cId="3057732841" sldId="2146848832"/>
            <ac:picMk id="23" creationId="{5EF2C796-06D4-4627-8BED-D9588DCF08C8}"/>
          </ac:picMkLst>
        </pc:picChg>
        <pc:picChg chg="add del mod">
          <ac:chgData name="Haering, Dieter" userId="5d0be2ea-8db4-44ac-ace2-a76c7cd7198f" providerId="ADAL" clId="{9C27E05B-2350-46F6-B39C-5C374BF6AECB}" dt="2021-08-11T16:16:58.037" v="140"/>
          <ac:picMkLst>
            <pc:docMk/>
            <pc:sldMk cId="3057732841" sldId="2146848832"/>
            <ac:picMk id="24" creationId="{DBF7A66F-54E1-48C6-B53A-BF57F93EBCE2}"/>
          </ac:picMkLst>
        </pc:picChg>
        <pc:picChg chg="add del mod">
          <ac:chgData name="Haering, Dieter" userId="5d0be2ea-8db4-44ac-ace2-a76c7cd7198f" providerId="ADAL" clId="{9C27E05B-2350-46F6-B39C-5C374BF6AECB}" dt="2021-08-11T16:17:41.488" v="141"/>
          <ac:picMkLst>
            <pc:docMk/>
            <pc:sldMk cId="3057732841" sldId="2146848832"/>
            <ac:picMk id="25" creationId="{7699DC0D-1D67-4BF7-9CC9-9CA857CD64BC}"/>
          </ac:picMkLst>
        </pc:picChg>
        <pc:picChg chg="add del mod">
          <ac:chgData name="Haering, Dieter" userId="5d0be2ea-8db4-44ac-ace2-a76c7cd7198f" providerId="ADAL" clId="{9C27E05B-2350-46F6-B39C-5C374BF6AECB}" dt="2021-08-11T16:18:30.622" v="142"/>
          <ac:picMkLst>
            <pc:docMk/>
            <pc:sldMk cId="3057732841" sldId="2146848832"/>
            <ac:picMk id="26" creationId="{20BB5ED2-5F72-4ECA-A343-670B371FD42E}"/>
          </ac:picMkLst>
        </pc:picChg>
        <pc:picChg chg="add del mod">
          <ac:chgData name="Haering, Dieter" userId="5d0be2ea-8db4-44ac-ace2-a76c7cd7198f" providerId="ADAL" clId="{9C27E05B-2350-46F6-B39C-5C374BF6AECB}" dt="2021-08-11T16:18:45.066" v="143"/>
          <ac:picMkLst>
            <pc:docMk/>
            <pc:sldMk cId="3057732841" sldId="2146848832"/>
            <ac:picMk id="27" creationId="{37B6B8A6-4698-4402-8052-50C4D383905E}"/>
          </ac:picMkLst>
        </pc:picChg>
        <pc:picChg chg="add del mod">
          <ac:chgData name="Haering, Dieter" userId="5d0be2ea-8db4-44ac-ace2-a76c7cd7198f" providerId="ADAL" clId="{9C27E05B-2350-46F6-B39C-5C374BF6AECB}" dt="2021-08-11T16:19:18.147" v="144"/>
          <ac:picMkLst>
            <pc:docMk/>
            <pc:sldMk cId="3057732841" sldId="2146848832"/>
            <ac:picMk id="28" creationId="{4122F276-3BD1-47A1-8163-21B44F9FDE6D}"/>
          </ac:picMkLst>
        </pc:picChg>
        <pc:picChg chg="add del mod">
          <ac:chgData name="Haering, Dieter" userId="5d0be2ea-8db4-44ac-ace2-a76c7cd7198f" providerId="ADAL" clId="{9C27E05B-2350-46F6-B39C-5C374BF6AECB}" dt="2021-08-11T16:20:19.185" v="145"/>
          <ac:picMkLst>
            <pc:docMk/>
            <pc:sldMk cId="3057732841" sldId="2146848832"/>
            <ac:picMk id="29" creationId="{502E4A9F-AE56-4CC8-A84A-231693F289F9}"/>
          </ac:picMkLst>
        </pc:picChg>
        <pc:picChg chg="add del mod">
          <ac:chgData name="Haering, Dieter" userId="5d0be2ea-8db4-44ac-ace2-a76c7cd7198f" providerId="ADAL" clId="{9C27E05B-2350-46F6-B39C-5C374BF6AECB}" dt="2021-08-11T16:21:42.307" v="146"/>
          <ac:picMkLst>
            <pc:docMk/>
            <pc:sldMk cId="3057732841" sldId="2146848832"/>
            <ac:picMk id="30" creationId="{9CD1C68A-1130-4C2C-AD6B-41885CE83F22}"/>
          </ac:picMkLst>
        </pc:picChg>
        <pc:picChg chg="add mod">
          <ac:chgData name="Haering, Dieter" userId="5d0be2ea-8db4-44ac-ace2-a76c7cd7198f" providerId="ADAL" clId="{9C27E05B-2350-46F6-B39C-5C374BF6AECB}" dt="2021-08-11T16:21:42.307" v="146"/>
          <ac:picMkLst>
            <pc:docMk/>
            <pc:sldMk cId="3057732841" sldId="2146848832"/>
            <ac:picMk id="31" creationId="{5FB366C3-C6E3-4C8F-B624-1B041CCEE13D}"/>
          </ac:picMkLst>
        </pc:picChg>
      </pc:sldChg>
      <pc:sldChg chg="addSp delSp modSp modAnim">
        <pc:chgData name="Haering, Dieter" userId="5d0be2ea-8db4-44ac-ace2-a76c7cd7198f" providerId="ADAL" clId="{9C27E05B-2350-46F6-B39C-5C374BF6AECB}" dt="2021-08-11T17:32:17.112" v="257"/>
        <pc:sldMkLst>
          <pc:docMk/>
          <pc:sldMk cId="1398801162" sldId="2146848833"/>
        </pc:sldMkLst>
        <pc:picChg chg="add del mod">
          <ac:chgData name="Haering, Dieter" userId="5d0be2ea-8db4-44ac-ace2-a76c7cd7198f" providerId="ADAL" clId="{9C27E05B-2350-46F6-B39C-5C374BF6AECB}" dt="2021-08-11T16:29:32.078" v="147"/>
          <ac:picMkLst>
            <pc:docMk/>
            <pc:sldMk cId="1398801162" sldId="2146848833"/>
            <ac:picMk id="5" creationId="{6809E872-D75A-4D0E-85CE-D9F7AE28CF55}"/>
          </ac:picMkLst>
        </pc:picChg>
        <pc:picChg chg="add del mod">
          <ac:chgData name="Haering, Dieter" userId="5d0be2ea-8db4-44ac-ace2-a76c7cd7198f" providerId="ADAL" clId="{9C27E05B-2350-46F6-B39C-5C374BF6AECB}" dt="2021-08-11T16:29:44.892" v="148"/>
          <ac:picMkLst>
            <pc:docMk/>
            <pc:sldMk cId="1398801162" sldId="2146848833"/>
            <ac:picMk id="7" creationId="{8D90CB29-ECA8-40FF-97ED-F224E2F29370}"/>
          </ac:picMkLst>
        </pc:picChg>
        <pc:picChg chg="add del mod">
          <ac:chgData name="Haering, Dieter" userId="5d0be2ea-8db4-44ac-ace2-a76c7cd7198f" providerId="ADAL" clId="{9C27E05B-2350-46F6-B39C-5C374BF6AECB}" dt="2021-08-11T16:30:34.518" v="149"/>
          <ac:picMkLst>
            <pc:docMk/>
            <pc:sldMk cId="1398801162" sldId="2146848833"/>
            <ac:picMk id="10" creationId="{4C5DB5FE-1171-4630-9CB4-D62CEDAC8E4D}"/>
          </ac:picMkLst>
        </pc:picChg>
        <pc:picChg chg="add del mod">
          <ac:chgData name="Haering, Dieter" userId="5d0be2ea-8db4-44ac-ace2-a76c7cd7198f" providerId="ADAL" clId="{9C27E05B-2350-46F6-B39C-5C374BF6AECB}" dt="2021-08-11T16:31:45.893" v="150"/>
          <ac:picMkLst>
            <pc:docMk/>
            <pc:sldMk cId="1398801162" sldId="2146848833"/>
            <ac:picMk id="11" creationId="{62569FE9-72E6-4473-B8D5-BAA6EA859B98}"/>
          </ac:picMkLst>
        </pc:picChg>
        <pc:picChg chg="add del mod">
          <ac:chgData name="Haering, Dieter" userId="5d0be2ea-8db4-44ac-ace2-a76c7cd7198f" providerId="ADAL" clId="{9C27E05B-2350-46F6-B39C-5C374BF6AECB}" dt="2021-08-11T16:35:25.732" v="153"/>
          <ac:picMkLst>
            <pc:docMk/>
            <pc:sldMk cId="1398801162" sldId="2146848833"/>
            <ac:picMk id="13" creationId="{3B749F59-7E72-4888-A0B4-93B4551E6ABB}"/>
          </ac:picMkLst>
        </pc:picChg>
        <pc:picChg chg="add del mod">
          <ac:chgData name="Haering, Dieter" userId="5d0be2ea-8db4-44ac-ace2-a76c7cd7198f" providerId="ADAL" clId="{9C27E05B-2350-46F6-B39C-5C374BF6AECB}" dt="2021-08-11T16:35:42.870" v="154"/>
          <ac:picMkLst>
            <pc:docMk/>
            <pc:sldMk cId="1398801162" sldId="2146848833"/>
            <ac:picMk id="14" creationId="{F0FBA27E-FAC0-49D2-8E8E-B02916BE8142}"/>
          </ac:picMkLst>
        </pc:picChg>
        <pc:picChg chg="add del mod">
          <ac:chgData name="Haering, Dieter" userId="5d0be2ea-8db4-44ac-ace2-a76c7cd7198f" providerId="ADAL" clId="{9C27E05B-2350-46F6-B39C-5C374BF6AECB}" dt="2021-08-11T16:35:54.196" v="155"/>
          <ac:picMkLst>
            <pc:docMk/>
            <pc:sldMk cId="1398801162" sldId="2146848833"/>
            <ac:picMk id="15" creationId="{64614F37-491D-4F79-A7CF-306AD9332D8E}"/>
          </ac:picMkLst>
        </pc:picChg>
        <pc:picChg chg="add del mod">
          <ac:chgData name="Haering, Dieter" userId="5d0be2ea-8db4-44ac-ace2-a76c7cd7198f" providerId="ADAL" clId="{9C27E05B-2350-46F6-B39C-5C374BF6AECB}" dt="2021-08-11T16:37:29.387" v="156"/>
          <ac:picMkLst>
            <pc:docMk/>
            <pc:sldMk cId="1398801162" sldId="2146848833"/>
            <ac:picMk id="16" creationId="{0F0FCD27-387C-4F3E-866A-3E635C3EDAAB}"/>
          </ac:picMkLst>
        </pc:picChg>
        <pc:picChg chg="add del mod">
          <ac:chgData name="Haering, Dieter" userId="5d0be2ea-8db4-44ac-ace2-a76c7cd7198f" providerId="ADAL" clId="{9C27E05B-2350-46F6-B39C-5C374BF6AECB}" dt="2021-08-11T16:39:25.540" v="157"/>
          <ac:picMkLst>
            <pc:docMk/>
            <pc:sldMk cId="1398801162" sldId="2146848833"/>
            <ac:picMk id="17" creationId="{1C631AC7-5D7A-48C0-A5FA-882F7D7A0FB2}"/>
          </ac:picMkLst>
        </pc:picChg>
        <pc:picChg chg="add del mod">
          <ac:chgData name="Haering, Dieter" userId="5d0be2ea-8db4-44ac-ace2-a76c7cd7198f" providerId="ADAL" clId="{9C27E05B-2350-46F6-B39C-5C374BF6AECB}" dt="2021-08-11T16:42:46.457" v="158"/>
          <ac:picMkLst>
            <pc:docMk/>
            <pc:sldMk cId="1398801162" sldId="2146848833"/>
            <ac:picMk id="18" creationId="{0CE4669B-1842-41E1-A438-F957E43D24DE}"/>
          </ac:picMkLst>
        </pc:picChg>
        <pc:picChg chg="add del mod">
          <ac:chgData name="Haering, Dieter" userId="5d0be2ea-8db4-44ac-ace2-a76c7cd7198f" providerId="ADAL" clId="{9C27E05B-2350-46F6-B39C-5C374BF6AECB}" dt="2021-08-11T16:43:01.022" v="159"/>
          <ac:picMkLst>
            <pc:docMk/>
            <pc:sldMk cId="1398801162" sldId="2146848833"/>
            <ac:picMk id="19" creationId="{A74DF085-81EA-4DF6-95D1-3661DF4E49FD}"/>
          </ac:picMkLst>
        </pc:picChg>
        <pc:picChg chg="add del mod">
          <ac:chgData name="Haering, Dieter" userId="5d0be2ea-8db4-44ac-ace2-a76c7cd7198f" providerId="ADAL" clId="{9C27E05B-2350-46F6-B39C-5C374BF6AECB}" dt="2021-08-11T16:44:53.896" v="160"/>
          <ac:picMkLst>
            <pc:docMk/>
            <pc:sldMk cId="1398801162" sldId="2146848833"/>
            <ac:picMk id="20" creationId="{3D48D393-D7B5-4C50-88C8-5956AB001F6F}"/>
          </ac:picMkLst>
        </pc:picChg>
        <pc:picChg chg="add del mod">
          <ac:chgData name="Haering, Dieter" userId="5d0be2ea-8db4-44ac-ace2-a76c7cd7198f" providerId="ADAL" clId="{9C27E05B-2350-46F6-B39C-5C374BF6AECB}" dt="2021-08-11T16:45:22.862" v="161"/>
          <ac:picMkLst>
            <pc:docMk/>
            <pc:sldMk cId="1398801162" sldId="2146848833"/>
            <ac:picMk id="21" creationId="{63F350AB-AA9A-4B6C-BC66-31C8D881DB11}"/>
          </ac:picMkLst>
        </pc:picChg>
        <pc:picChg chg="add del mod">
          <ac:chgData name="Haering, Dieter" userId="5d0be2ea-8db4-44ac-ace2-a76c7cd7198f" providerId="ADAL" clId="{9C27E05B-2350-46F6-B39C-5C374BF6AECB}" dt="2021-08-11T16:47:10.751" v="162"/>
          <ac:picMkLst>
            <pc:docMk/>
            <pc:sldMk cId="1398801162" sldId="2146848833"/>
            <ac:picMk id="22" creationId="{5EAA35B7-5E25-451A-A675-94577A9BA2F6}"/>
          </ac:picMkLst>
        </pc:picChg>
        <pc:picChg chg="add del mod">
          <ac:chgData name="Haering, Dieter" userId="5d0be2ea-8db4-44ac-ace2-a76c7cd7198f" providerId="ADAL" clId="{9C27E05B-2350-46F6-B39C-5C374BF6AECB}" dt="2021-08-11T16:51:40.714" v="163"/>
          <ac:picMkLst>
            <pc:docMk/>
            <pc:sldMk cId="1398801162" sldId="2146848833"/>
            <ac:picMk id="23" creationId="{26EC6C31-E583-4DD9-8C06-783B0D112415}"/>
          </ac:picMkLst>
        </pc:picChg>
        <pc:picChg chg="add del mod">
          <ac:chgData name="Haering, Dieter" userId="5d0be2ea-8db4-44ac-ace2-a76c7cd7198f" providerId="ADAL" clId="{9C27E05B-2350-46F6-B39C-5C374BF6AECB}" dt="2021-08-11T16:53:00.474" v="164"/>
          <ac:picMkLst>
            <pc:docMk/>
            <pc:sldMk cId="1398801162" sldId="2146848833"/>
            <ac:picMk id="24" creationId="{39C27190-1BC6-47DF-AB46-4ED50AB96A04}"/>
          </ac:picMkLst>
        </pc:picChg>
        <pc:picChg chg="add del mod">
          <ac:chgData name="Haering, Dieter" userId="5d0be2ea-8db4-44ac-ace2-a76c7cd7198f" providerId="ADAL" clId="{9C27E05B-2350-46F6-B39C-5C374BF6AECB}" dt="2021-08-11T16:53:59.141" v="165"/>
          <ac:picMkLst>
            <pc:docMk/>
            <pc:sldMk cId="1398801162" sldId="2146848833"/>
            <ac:picMk id="25" creationId="{693E05C4-600C-41A4-A204-A21609F37E20}"/>
          </ac:picMkLst>
        </pc:picChg>
        <pc:picChg chg="add del mod">
          <ac:chgData name="Haering, Dieter" userId="5d0be2ea-8db4-44ac-ace2-a76c7cd7198f" providerId="ADAL" clId="{9C27E05B-2350-46F6-B39C-5C374BF6AECB}" dt="2021-08-11T16:54:32.224" v="166"/>
          <ac:picMkLst>
            <pc:docMk/>
            <pc:sldMk cId="1398801162" sldId="2146848833"/>
            <ac:picMk id="26" creationId="{9812E0DD-BC01-4C00-B3FB-301099F9CE52}"/>
          </ac:picMkLst>
        </pc:picChg>
        <pc:picChg chg="add del mod">
          <ac:chgData name="Haering, Dieter" userId="5d0be2ea-8db4-44ac-ace2-a76c7cd7198f" providerId="ADAL" clId="{9C27E05B-2350-46F6-B39C-5C374BF6AECB}" dt="2021-08-11T16:56:02.425" v="167"/>
          <ac:picMkLst>
            <pc:docMk/>
            <pc:sldMk cId="1398801162" sldId="2146848833"/>
            <ac:picMk id="27" creationId="{E84FCE07-00FB-40A0-87F9-D0CF12C504C5}"/>
          </ac:picMkLst>
        </pc:picChg>
        <pc:picChg chg="add del mod">
          <ac:chgData name="Haering, Dieter" userId="5d0be2ea-8db4-44ac-ace2-a76c7cd7198f" providerId="ADAL" clId="{9C27E05B-2350-46F6-B39C-5C374BF6AECB}" dt="2021-08-11T17:29:49.919" v="253"/>
          <ac:picMkLst>
            <pc:docMk/>
            <pc:sldMk cId="1398801162" sldId="2146848833"/>
            <ac:picMk id="29" creationId="{27F39110-F919-45ED-BF87-B1336258E72E}"/>
          </ac:picMkLst>
        </pc:picChg>
        <pc:picChg chg="add del mod">
          <ac:chgData name="Haering, Dieter" userId="5d0be2ea-8db4-44ac-ace2-a76c7cd7198f" providerId="ADAL" clId="{9C27E05B-2350-46F6-B39C-5C374BF6AECB}" dt="2021-08-11T17:30:18.045" v="254"/>
          <ac:picMkLst>
            <pc:docMk/>
            <pc:sldMk cId="1398801162" sldId="2146848833"/>
            <ac:picMk id="33" creationId="{DFDADC08-6BB4-4E6E-ACA8-91EE6C444627}"/>
          </ac:picMkLst>
        </pc:picChg>
        <pc:picChg chg="add del mod">
          <ac:chgData name="Haering, Dieter" userId="5d0be2ea-8db4-44ac-ace2-a76c7cd7198f" providerId="ADAL" clId="{9C27E05B-2350-46F6-B39C-5C374BF6AECB}" dt="2021-08-11T17:31:08.727" v="255"/>
          <ac:picMkLst>
            <pc:docMk/>
            <pc:sldMk cId="1398801162" sldId="2146848833"/>
            <ac:picMk id="34" creationId="{E03CA134-BD0D-405E-A856-BF7B1426D445}"/>
          </ac:picMkLst>
        </pc:picChg>
        <pc:picChg chg="add del mod">
          <ac:chgData name="Haering, Dieter" userId="5d0be2ea-8db4-44ac-ace2-a76c7cd7198f" providerId="ADAL" clId="{9C27E05B-2350-46F6-B39C-5C374BF6AECB}" dt="2021-08-11T17:31:27.414" v="256"/>
          <ac:picMkLst>
            <pc:docMk/>
            <pc:sldMk cId="1398801162" sldId="2146848833"/>
            <ac:picMk id="35" creationId="{5749FBA3-4C56-48CA-8961-08D8423283F4}"/>
          </ac:picMkLst>
        </pc:picChg>
        <pc:picChg chg="add del mod">
          <ac:chgData name="Haering, Dieter" userId="5d0be2ea-8db4-44ac-ace2-a76c7cd7198f" providerId="ADAL" clId="{9C27E05B-2350-46F6-B39C-5C374BF6AECB}" dt="2021-08-11T17:32:17.112" v="257"/>
          <ac:picMkLst>
            <pc:docMk/>
            <pc:sldMk cId="1398801162" sldId="2146848833"/>
            <ac:picMk id="36" creationId="{9AC8BFC8-22EF-4729-87F1-6A2CBC949401}"/>
          </ac:picMkLst>
        </pc:picChg>
        <pc:picChg chg="add mod">
          <ac:chgData name="Haering, Dieter" userId="5d0be2ea-8db4-44ac-ace2-a76c7cd7198f" providerId="ADAL" clId="{9C27E05B-2350-46F6-B39C-5C374BF6AECB}" dt="2021-08-11T17:32:17.112" v="257"/>
          <ac:picMkLst>
            <pc:docMk/>
            <pc:sldMk cId="1398801162" sldId="2146848833"/>
            <ac:picMk id="37" creationId="{7FEB7433-A644-478B-8826-BAB66F275CBE}"/>
          </ac:picMkLst>
        </pc:picChg>
      </pc:sldChg>
      <pc:sldChg chg="addSp modSp">
        <pc:chgData name="Haering, Dieter" userId="5d0be2ea-8db4-44ac-ace2-a76c7cd7198f" providerId="ADAL" clId="{9C27E05B-2350-46F6-B39C-5C374BF6AECB}" dt="2021-08-11T09:16:34.590" v="44"/>
        <pc:sldMkLst>
          <pc:docMk/>
          <pc:sldMk cId="3217723578" sldId="2146848842"/>
        </pc:sldMkLst>
        <pc:picChg chg="add mod">
          <ac:chgData name="Haering, Dieter" userId="5d0be2ea-8db4-44ac-ace2-a76c7cd7198f" providerId="ADAL" clId="{9C27E05B-2350-46F6-B39C-5C374BF6AECB}" dt="2021-08-11T09:16:34.590" v="44"/>
          <ac:picMkLst>
            <pc:docMk/>
            <pc:sldMk cId="3217723578" sldId="2146848842"/>
            <ac:picMk id="6" creationId="{529A8DD9-7B2B-494B-81C1-DF43E31FD616}"/>
          </ac:picMkLst>
        </pc:picChg>
      </pc:sldChg>
      <pc:sldChg chg="addSp delSp modSp modTransition modAnim">
        <pc:chgData name="Haering, Dieter" userId="5d0be2ea-8db4-44ac-ace2-a76c7cd7198f" providerId="ADAL" clId="{9C27E05B-2350-46F6-B39C-5C374BF6AECB}" dt="2021-08-11T09:28:52.549" v="73"/>
        <pc:sldMkLst>
          <pc:docMk/>
          <pc:sldMk cId="243091315" sldId="2146848843"/>
        </pc:sldMkLst>
        <pc:picChg chg="add del mod">
          <ac:chgData name="Haering, Dieter" userId="5d0be2ea-8db4-44ac-ace2-a76c7cd7198f" providerId="ADAL" clId="{9C27E05B-2350-46F6-B39C-5C374BF6AECB}" dt="2021-08-11T09:25:35.084" v="61"/>
          <ac:picMkLst>
            <pc:docMk/>
            <pc:sldMk cId="243091315" sldId="2146848843"/>
            <ac:picMk id="6" creationId="{E56A3708-AE06-4335-A10C-CABA1BCD6314}"/>
          </ac:picMkLst>
        </pc:picChg>
        <pc:picChg chg="add del mod">
          <ac:chgData name="Haering, Dieter" userId="5d0be2ea-8db4-44ac-ace2-a76c7cd7198f" providerId="ADAL" clId="{9C27E05B-2350-46F6-B39C-5C374BF6AECB}" dt="2021-08-11T09:26:53.693" v="68"/>
          <ac:picMkLst>
            <pc:docMk/>
            <pc:sldMk cId="243091315" sldId="2146848843"/>
            <ac:picMk id="7" creationId="{B86C4D95-4D16-4B1D-B7AC-E1D2282A8DD4}"/>
          </ac:picMkLst>
        </pc:picChg>
        <pc:picChg chg="add mod">
          <ac:chgData name="Haering, Dieter" userId="5d0be2ea-8db4-44ac-ace2-a76c7cd7198f" providerId="ADAL" clId="{9C27E05B-2350-46F6-B39C-5C374BF6AECB}" dt="2021-08-11T09:28:52.549" v="73"/>
          <ac:picMkLst>
            <pc:docMk/>
            <pc:sldMk cId="243091315" sldId="2146848843"/>
            <ac:picMk id="8" creationId="{64F4203C-9C4D-4C97-A357-E985043616D9}"/>
          </ac:picMkLst>
        </pc:picChg>
      </pc:sldChg>
      <pc:sldChg chg="addSp modSp">
        <pc:chgData name="Haering, Dieter" userId="5d0be2ea-8db4-44ac-ace2-a76c7cd7198f" providerId="ADAL" clId="{9C27E05B-2350-46F6-B39C-5C374BF6AECB}" dt="2021-08-11T09:34:10.629" v="80"/>
        <pc:sldMkLst>
          <pc:docMk/>
          <pc:sldMk cId="4293700733" sldId="2146848844"/>
        </pc:sldMkLst>
        <pc:picChg chg="add mod">
          <ac:chgData name="Haering, Dieter" userId="5d0be2ea-8db4-44ac-ace2-a76c7cd7198f" providerId="ADAL" clId="{9C27E05B-2350-46F6-B39C-5C374BF6AECB}" dt="2021-08-11T09:34:10.629" v="80"/>
          <ac:picMkLst>
            <pc:docMk/>
            <pc:sldMk cId="4293700733" sldId="2146848844"/>
            <ac:picMk id="6" creationId="{58A155CB-53BA-42EB-9C68-3F532612C5C1}"/>
          </ac:picMkLst>
        </pc:picChg>
      </pc:sldChg>
      <pc:sldChg chg="addSp delSp modSp mod modTransition modAnim">
        <pc:chgData name="Haering, Dieter" userId="5d0be2ea-8db4-44ac-ace2-a76c7cd7198f" providerId="ADAL" clId="{9C27E05B-2350-46F6-B39C-5C374BF6AECB}" dt="2021-08-11T15:21:37.155" v="113"/>
        <pc:sldMkLst>
          <pc:docMk/>
          <pc:sldMk cId="1522411478" sldId="2146848846"/>
        </pc:sldMkLst>
        <pc:spChg chg="mod">
          <ac:chgData name="Haering, Dieter" userId="5d0be2ea-8db4-44ac-ace2-a76c7cd7198f" providerId="ADAL" clId="{9C27E05B-2350-46F6-B39C-5C374BF6AECB}" dt="2021-08-11T15:19:00.419" v="106" actId="255"/>
          <ac:spMkLst>
            <pc:docMk/>
            <pc:sldMk cId="1522411478" sldId="2146848846"/>
            <ac:spMk id="15" creationId="{8C0BC9CC-C48E-4E7A-9422-A27304A4CAB4}"/>
          </ac:spMkLst>
        </pc:spChg>
        <pc:picChg chg="add del mod">
          <ac:chgData name="Haering, Dieter" userId="5d0be2ea-8db4-44ac-ace2-a76c7cd7198f" providerId="ADAL" clId="{9C27E05B-2350-46F6-B39C-5C374BF6AECB}" dt="2021-08-11T15:18:27.717" v="101"/>
          <ac:picMkLst>
            <pc:docMk/>
            <pc:sldMk cId="1522411478" sldId="2146848846"/>
            <ac:picMk id="3" creationId="{1332EFB2-DC06-4592-9B4D-EE5011309BFC}"/>
          </ac:picMkLst>
        </pc:picChg>
        <pc:picChg chg="add del mod">
          <ac:chgData name="Haering, Dieter" userId="5d0be2ea-8db4-44ac-ace2-a76c7cd7198f" providerId="ADAL" clId="{9C27E05B-2350-46F6-B39C-5C374BF6AECB}" dt="2021-08-11T15:19:43.673" v="108"/>
          <ac:picMkLst>
            <pc:docMk/>
            <pc:sldMk cId="1522411478" sldId="2146848846"/>
            <ac:picMk id="5" creationId="{41D62021-ACF1-4D34-AB42-2151477A7DC7}"/>
          </ac:picMkLst>
        </pc:picChg>
        <pc:picChg chg="add del mod">
          <ac:chgData name="Haering, Dieter" userId="5d0be2ea-8db4-44ac-ace2-a76c7cd7198f" providerId="ADAL" clId="{9C27E05B-2350-46F6-B39C-5C374BF6AECB}" dt="2021-08-11T15:19:59.484" v="110"/>
          <ac:picMkLst>
            <pc:docMk/>
            <pc:sldMk cId="1522411478" sldId="2146848846"/>
            <ac:picMk id="6" creationId="{512BA30F-C454-4ACE-8955-F7192BDF9ECB}"/>
          </ac:picMkLst>
        </pc:picChg>
        <pc:picChg chg="add del mod">
          <ac:chgData name="Haering, Dieter" userId="5d0be2ea-8db4-44ac-ace2-a76c7cd7198f" providerId="ADAL" clId="{9C27E05B-2350-46F6-B39C-5C374BF6AECB}" dt="2021-08-11T15:20:44.838" v="112"/>
          <ac:picMkLst>
            <pc:docMk/>
            <pc:sldMk cId="1522411478" sldId="2146848846"/>
            <ac:picMk id="7" creationId="{1042ED40-6454-4DE4-B945-3136C268B702}"/>
          </ac:picMkLst>
        </pc:picChg>
        <pc:picChg chg="add mod">
          <ac:chgData name="Haering, Dieter" userId="5d0be2ea-8db4-44ac-ace2-a76c7cd7198f" providerId="ADAL" clId="{9C27E05B-2350-46F6-B39C-5C374BF6AECB}" dt="2021-08-11T15:21:37.155" v="113"/>
          <ac:picMkLst>
            <pc:docMk/>
            <pc:sldMk cId="1522411478" sldId="2146848846"/>
            <ac:picMk id="8" creationId="{A32E4993-9FF7-4032-8954-50468F5D86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7BC1B-66FE-4C8D-BAE3-79DA1378750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E38BC06-3B2C-4C1B-854C-7E7FA7E09006}">
      <dgm:prSet phldrT="[Text]" custT="1"/>
      <dgm:spPr/>
      <dgm:t>
        <a:bodyPr/>
        <a:lstStyle/>
        <a:p>
          <a:r>
            <a:rPr lang="de-CH" sz="1300" b="1" dirty="0"/>
            <a:t>Standard RCT </a:t>
          </a:r>
          <a:r>
            <a:rPr lang="de-CH" sz="1300" dirty="0"/>
            <a:t> </a:t>
          </a:r>
          <a:r>
            <a:rPr lang="de-CH" sz="1000" dirty="0" err="1"/>
            <a:t>Demonstrate</a:t>
          </a:r>
          <a:r>
            <a:rPr lang="de-CH" sz="1000" dirty="0"/>
            <a:t> </a:t>
          </a:r>
          <a:r>
            <a:rPr lang="de-CH" sz="1000" dirty="0" err="1"/>
            <a:t>superiority</a:t>
          </a:r>
          <a:r>
            <a:rPr lang="de-CH" sz="1000" dirty="0"/>
            <a:t> </a:t>
          </a:r>
          <a:r>
            <a:rPr lang="de-CH" sz="1000" dirty="0" err="1"/>
            <a:t>vs</a:t>
          </a:r>
          <a:r>
            <a:rPr lang="de-CH" sz="1000" dirty="0"/>
            <a:t> </a:t>
          </a:r>
          <a:r>
            <a:rPr lang="de-CH" sz="1000" dirty="0" err="1"/>
            <a:t>placebo</a:t>
          </a:r>
          <a:r>
            <a:rPr lang="de-CH" sz="1000" dirty="0"/>
            <a:t> </a:t>
          </a:r>
          <a:r>
            <a:rPr lang="de-CH" sz="1000" dirty="0" err="1"/>
            <a:t>or</a:t>
          </a:r>
          <a:r>
            <a:rPr lang="de-CH" sz="1000" dirty="0"/>
            <a:t> inferior </a:t>
          </a:r>
          <a:r>
            <a:rPr lang="de-CH" sz="1000" dirty="0" err="1"/>
            <a:t>active</a:t>
          </a:r>
          <a:r>
            <a:rPr lang="de-CH" sz="1000" dirty="0"/>
            <a:t> </a:t>
          </a:r>
          <a:r>
            <a:rPr lang="de-CH" sz="1000" dirty="0" err="1"/>
            <a:t>control</a:t>
          </a:r>
          <a:endParaRPr lang="de-CH" sz="1000" dirty="0"/>
        </a:p>
      </dgm:t>
    </dgm:pt>
    <dgm:pt modelId="{EB636D03-ADEF-40FB-983E-AE798F124307}" type="parTrans" cxnId="{6707A822-ED4A-4E2F-A182-A558F1D011C7}">
      <dgm:prSet/>
      <dgm:spPr/>
      <dgm:t>
        <a:bodyPr/>
        <a:lstStyle/>
        <a:p>
          <a:endParaRPr lang="de-CH"/>
        </a:p>
      </dgm:t>
    </dgm:pt>
    <dgm:pt modelId="{64C21CA3-FF93-4152-83E7-95A412DCC0F9}" type="sibTrans" cxnId="{6707A822-ED4A-4E2F-A182-A558F1D011C7}">
      <dgm:prSet/>
      <dgm:spPr/>
      <dgm:t>
        <a:bodyPr/>
        <a:lstStyle/>
        <a:p>
          <a:endParaRPr lang="de-CH"/>
        </a:p>
      </dgm:t>
    </dgm:pt>
    <dgm:pt modelId="{ACC7AD0C-F0EA-4E2B-95E2-E13046E17C73}">
      <dgm:prSet phldrT="[Text]" custT="1"/>
      <dgm:spPr/>
      <dgm:t>
        <a:bodyPr/>
        <a:lstStyle/>
        <a:p>
          <a:r>
            <a:rPr lang="de-CH" sz="1200" b="1" dirty="0"/>
            <a:t>Bayesian design</a:t>
          </a:r>
          <a:endParaRPr lang="de-CH" sz="1200" b="1" baseline="30000" dirty="0"/>
        </a:p>
      </dgm:t>
    </dgm:pt>
    <dgm:pt modelId="{7B2BD975-D96A-41D1-BDC9-2367FF93D555}" type="sibTrans" cxnId="{8F28F8D5-B961-44F8-B486-1A5FAB67C3A3}">
      <dgm:prSet/>
      <dgm:spPr/>
      <dgm:t>
        <a:bodyPr/>
        <a:lstStyle/>
        <a:p>
          <a:endParaRPr lang="de-CH"/>
        </a:p>
      </dgm:t>
    </dgm:pt>
    <dgm:pt modelId="{930D8966-4414-4071-80B0-03B285343888}" type="parTrans" cxnId="{8F28F8D5-B961-44F8-B486-1A5FAB67C3A3}">
      <dgm:prSet/>
      <dgm:spPr/>
      <dgm:t>
        <a:bodyPr/>
        <a:lstStyle/>
        <a:p>
          <a:endParaRPr lang="de-CH"/>
        </a:p>
      </dgm:t>
    </dgm:pt>
    <dgm:pt modelId="{214F1DBB-70CD-45C8-821A-736113FE8491}">
      <dgm:prSet phldrT="[Text]"/>
      <dgm:spPr/>
      <dgm:t>
        <a:bodyPr/>
        <a:lstStyle/>
        <a:p>
          <a:r>
            <a:rPr lang="de-CH" b="1" dirty="0"/>
            <a:t>Extrapolation </a:t>
          </a:r>
          <a:r>
            <a:rPr lang="de-CH" b="1" dirty="0" err="1"/>
            <a:t>from</a:t>
          </a:r>
          <a:r>
            <a:rPr lang="de-CH" b="1" dirty="0"/>
            <a:t> </a:t>
          </a:r>
          <a:r>
            <a:rPr lang="de-CH" b="1" dirty="0" err="1"/>
            <a:t>adults</a:t>
          </a:r>
          <a:r>
            <a:rPr lang="de-CH" b="1" dirty="0"/>
            <a:t> </a:t>
          </a:r>
          <a:r>
            <a:rPr lang="de-CH" b="1" dirty="0" err="1"/>
            <a:t>to</a:t>
          </a:r>
          <a:r>
            <a:rPr lang="de-CH" b="1" dirty="0"/>
            <a:t> </a:t>
          </a:r>
          <a:r>
            <a:rPr lang="de-CH" b="1" dirty="0" err="1"/>
            <a:t>pediatric</a:t>
          </a:r>
          <a:r>
            <a:rPr lang="de-CH" b="1" dirty="0"/>
            <a:t> </a:t>
          </a:r>
          <a:r>
            <a:rPr lang="de-CH" b="1" dirty="0" err="1"/>
            <a:t>patients</a:t>
          </a:r>
          <a:endParaRPr lang="de-CH" dirty="0"/>
        </a:p>
      </dgm:t>
    </dgm:pt>
    <dgm:pt modelId="{015FB5CF-6330-4F72-8706-72EFD67403B6}" type="sibTrans" cxnId="{0A3F5B41-0349-4513-A2CE-07CF6502B4AB}">
      <dgm:prSet/>
      <dgm:spPr/>
      <dgm:t>
        <a:bodyPr/>
        <a:lstStyle/>
        <a:p>
          <a:endParaRPr lang="de-CH"/>
        </a:p>
      </dgm:t>
    </dgm:pt>
    <dgm:pt modelId="{E1310A11-3FA0-4C32-9A3F-107790C0C8D1}" type="parTrans" cxnId="{0A3F5B41-0349-4513-A2CE-07CF6502B4AB}">
      <dgm:prSet/>
      <dgm:spPr/>
      <dgm:t>
        <a:bodyPr/>
        <a:lstStyle/>
        <a:p>
          <a:endParaRPr lang="de-CH"/>
        </a:p>
      </dgm:t>
    </dgm:pt>
    <dgm:pt modelId="{894A4878-03C0-4B05-B277-98301E931A28}">
      <dgm:prSet phldrT="[Text]" custT="1"/>
      <dgm:spPr/>
      <dgm:t>
        <a:bodyPr/>
        <a:lstStyle/>
        <a:p>
          <a:r>
            <a:rPr lang="de-CH" sz="1200" b="1" dirty="0"/>
            <a:t>Non-</a:t>
          </a:r>
          <a:r>
            <a:rPr lang="de-CH" sz="1200" b="1" dirty="0" err="1"/>
            <a:t>inferiority</a:t>
          </a:r>
          <a:r>
            <a:rPr lang="de-CH" sz="1200" b="1" dirty="0"/>
            <a:t> design </a:t>
          </a:r>
          <a:r>
            <a:rPr lang="de-CH" sz="1200" b="1" dirty="0" err="1"/>
            <a:t>vs</a:t>
          </a:r>
          <a:r>
            <a:rPr lang="de-CH" sz="1200" b="1" dirty="0"/>
            <a:t> </a:t>
          </a:r>
          <a:r>
            <a:rPr lang="de-CH" sz="1200" b="1" dirty="0" err="1"/>
            <a:t>highly</a:t>
          </a:r>
          <a:r>
            <a:rPr lang="de-CH" sz="1200" b="1" dirty="0"/>
            <a:t> </a:t>
          </a:r>
          <a:r>
            <a:rPr lang="de-CH" sz="1200" b="1" dirty="0" err="1"/>
            <a:t>efficacious</a:t>
          </a:r>
          <a:r>
            <a:rPr lang="de-CH" sz="1200" b="1" dirty="0"/>
            <a:t> </a:t>
          </a:r>
          <a:r>
            <a:rPr lang="de-CH" sz="1200" b="1" dirty="0" err="1"/>
            <a:t>control</a:t>
          </a:r>
          <a:r>
            <a:rPr lang="de-CH" sz="1200" b="1" dirty="0"/>
            <a:t> </a:t>
          </a:r>
          <a:r>
            <a:rPr lang="de-CH" sz="1200" b="1" dirty="0" err="1"/>
            <a:t>drug</a:t>
          </a:r>
          <a:r>
            <a:rPr lang="de-CH" sz="1200" b="1" dirty="0"/>
            <a:t> </a:t>
          </a:r>
        </a:p>
      </dgm:t>
    </dgm:pt>
    <dgm:pt modelId="{45F30C33-D3E9-41A4-AA08-93895D422CFD}" type="sibTrans" cxnId="{0C9D3DD7-F3E5-4A11-85B7-CE44D00003B3}">
      <dgm:prSet/>
      <dgm:spPr/>
      <dgm:t>
        <a:bodyPr/>
        <a:lstStyle/>
        <a:p>
          <a:endParaRPr lang="en-US"/>
        </a:p>
      </dgm:t>
    </dgm:pt>
    <dgm:pt modelId="{78CD9315-9B21-4D92-8C29-9F93D7DFE3AD}" type="parTrans" cxnId="{0C9D3DD7-F3E5-4A11-85B7-CE44D00003B3}">
      <dgm:prSet/>
      <dgm:spPr/>
      <dgm:t>
        <a:bodyPr/>
        <a:lstStyle/>
        <a:p>
          <a:endParaRPr lang="en-US"/>
        </a:p>
      </dgm:t>
    </dgm:pt>
    <dgm:pt modelId="{6F680A89-3EBF-4961-8CFD-0C4D6BD6095E}" type="pres">
      <dgm:prSet presAssocID="{6257BC1B-66FE-4C8D-BAE3-79DA13787501}" presName="arrowDiagram" presStyleCnt="0">
        <dgm:presLayoutVars>
          <dgm:chMax val="5"/>
          <dgm:dir/>
          <dgm:resizeHandles val="exact"/>
        </dgm:presLayoutVars>
      </dgm:prSet>
      <dgm:spPr/>
    </dgm:pt>
    <dgm:pt modelId="{48A87587-3896-4EAE-936F-F9F63E97F7F9}" type="pres">
      <dgm:prSet presAssocID="{6257BC1B-66FE-4C8D-BAE3-79DA13787501}" presName="arrow" presStyleLbl="bgShp" presStyleIdx="0" presStyleCnt="1" custScaleX="118936" custLinFactNeighborY="-1906"/>
      <dgm:spPr/>
    </dgm:pt>
    <dgm:pt modelId="{49E11BE7-518B-4FBB-9981-BA2D5767296D}" type="pres">
      <dgm:prSet presAssocID="{6257BC1B-66FE-4C8D-BAE3-79DA13787501}" presName="arrowDiagram4" presStyleCnt="0"/>
      <dgm:spPr/>
    </dgm:pt>
    <dgm:pt modelId="{474F7F20-B082-4774-9705-F4304E1DAE5D}" type="pres">
      <dgm:prSet presAssocID="{0E38BC06-3B2C-4C1B-854C-7E7FA7E09006}" presName="bullet4a" presStyleLbl="node1" presStyleIdx="0" presStyleCnt="4" custLinFactY="-100000" custLinFactNeighborX="-73358" custLinFactNeighborY="-101450"/>
      <dgm:spPr/>
    </dgm:pt>
    <dgm:pt modelId="{938CC067-E8C6-4A48-8133-7291C64AE329}" type="pres">
      <dgm:prSet presAssocID="{0E38BC06-3B2C-4C1B-854C-7E7FA7E09006}" presName="textBox4a" presStyleLbl="revTx" presStyleIdx="0" presStyleCnt="4" custLinFactNeighborX="1644" custLinFactNeighborY="-18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CA638-0727-4A0F-AD17-1593E57296E2}" type="pres">
      <dgm:prSet presAssocID="{894A4878-03C0-4B05-B277-98301E931A28}" presName="bullet4b" presStyleLbl="node1" presStyleIdx="1" presStyleCnt="4" custLinFactNeighborY="-43728"/>
      <dgm:spPr/>
    </dgm:pt>
    <dgm:pt modelId="{DB8E50BB-4819-4CDC-BAE0-6EFF0F091249}" type="pres">
      <dgm:prSet presAssocID="{894A4878-03C0-4B05-B277-98301E931A2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6A4FC-000B-4360-97BB-E2BA6C13DD05}" type="pres">
      <dgm:prSet presAssocID="{214F1DBB-70CD-45C8-821A-736113FE8491}" presName="bullet4c" presStyleLbl="node1" presStyleIdx="2" presStyleCnt="4"/>
      <dgm:spPr/>
    </dgm:pt>
    <dgm:pt modelId="{1A6783B0-7C2B-456E-8D20-84723B47E907}" type="pres">
      <dgm:prSet presAssocID="{214F1DBB-70CD-45C8-821A-736113FE8491}" presName="textBox4c" presStyleLbl="revTx" presStyleIdx="2" presStyleCnt="4" custScaleY="75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FEB72-1C78-454A-9D44-A3FBFFE7C086}" type="pres">
      <dgm:prSet presAssocID="{ACC7AD0C-F0EA-4E2B-95E2-E13046E17C73}" presName="bullet4d" presStyleLbl="node1" presStyleIdx="3" presStyleCnt="4"/>
      <dgm:spPr/>
    </dgm:pt>
    <dgm:pt modelId="{68CB2AD5-39EE-434D-8BD6-5EAFA752ED1A}" type="pres">
      <dgm:prSet presAssocID="{ACC7AD0C-F0EA-4E2B-95E2-E13046E17C73}" presName="textBox4d" presStyleLbl="revTx" presStyleIdx="3" presStyleCnt="4" custScaleY="73552" custLinFactNeighborY="-5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9958F-E449-4616-B3FA-F8C1EFB48FAE}" type="presOf" srcId="{894A4878-03C0-4B05-B277-98301E931A28}" destId="{DB8E50BB-4819-4CDC-BAE0-6EFF0F091249}" srcOrd="0" destOrd="0" presId="urn:microsoft.com/office/officeart/2005/8/layout/arrow2"/>
    <dgm:cxn modelId="{0A3F5B41-0349-4513-A2CE-07CF6502B4AB}" srcId="{6257BC1B-66FE-4C8D-BAE3-79DA13787501}" destId="{214F1DBB-70CD-45C8-821A-736113FE8491}" srcOrd="2" destOrd="0" parTransId="{E1310A11-3FA0-4C32-9A3F-107790C0C8D1}" sibTransId="{015FB5CF-6330-4F72-8706-72EFD67403B6}"/>
    <dgm:cxn modelId="{6707A822-ED4A-4E2F-A182-A558F1D011C7}" srcId="{6257BC1B-66FE-4C8D-BAE3-79DA13787501}" destId="{0E38BC06-3B2C-4C1B-854C-7E7FA7E09006}" srcOrd="0" destOrd="0" parTransId="{EB636D03-ADEF-40FB-983E-AE798F124307}" sibTransId="{64C21CA3-FF93-4152-83E7-95A412DCC0F9}"/>
    <dgm:cxn modelId="{382057AB-BE7E-4B09-BB56-43EBA894B91A}" type="presOf" srcId="{214F1DBB-70CD-45C8-821A-736113FE8491}" destId="{1A6783B0-7C2B-456E-8D20-84723B47E907}" srcOrd="0" destOrd="0" presId="urn:microsoft.com/office/officeart/2005/8/layout/arrow2"/>
    <dgm:cxn modelId="{C515CB9C-D9EA-4877-AF1B-446D64F8A6ED}" type="presOf" srcId="{6257BC1B-66FE-4C8D-BAE3-79DA13787501}" destId="{6F680A89-3EBF-4961-8CFD-0C4D6BD6095E}" srcOrd="0" destOrd="0" presId="urn:microsoft.com/office/officeart/2005/8/layout/arrow2"/>
    <dgm:cxn modelId="{0C9D3DD7-F3E5-4A11-85B7-CE44D00003B3}" srcId="{6257BC1B-66FE-4C8D-BAE3-79DA13787501}" destId="{894A4878-03C0-4B05-B277-98301E931A28}" srcOrd="1" destOrd="0" parTransId="{78CD9315-9B21-4D92-8C29-9F93D7DFE3AD}" sibTransId="{45F30C33-D3E9-41A4-AA08-93895D422CFD}"/>
    <dgm:cxn modelId="{8F28F8D5-B961-44F8-B486-1A5FAB67C3A3}" srcId="{6257BC1B-66FE-4C8D-BAE3-79DA13787501}" destId="{ACC7AD0C-F0EA-4E2B-95E2-E13046E17C73}" srcOrd="3" destOrd="0" parTransId="{930D8966-4414-4071-80B0-03B285343888}" sibTransId="{7B2BD975-D96A-41D1-BDC9-2367FF93D555}"/>
    <dgm:cxn modelId="{D67387AC-5E53-44EF-BBB5-5DC2C46CE685}" type="presOf" srcId="{ACC7AD0C-F0EA-4E2B-95E2-E13046E17C73}" destId="{68CB2AD5-39EE-434D-8BD6-5EAFA752ED1A}" srcOrd="0" destOrd="0" presId="urn:microsoft.com/office/officeart/2005/8/layout/arrow2"/>
    <dgm:cxn modelId="{6A1A1762-0EBF-4B96-A49A-5A985252DF83}" type="presOf" srcId="{0E38BC06-3B2C-4C1B-854C-7E7FA7E09006}" destId="{938CC067-E8C6-4A48-8133-7291C64AE329}" srcOrd="0" destOrd="0" presId="urn:microsoft.com/office/officeart/2005/8/layout/arrow2"/>
    <dgm:cxn modelId="{43213625-C35E-4C09-B0A3-182887BCEF78}" type="presParOf" srcId="{6F680A89-3EBF-4961-8CFD-0C4D6BD6095E}" destId="{48A87587-3896-4EAE-936F-F9F63E97F7F9}" srcOrd="0" destOrd="0" presId="urn:microsoft.com/office/officeart/2005/8/layout/arrow2"/>
    <dgm:cxn modelId="{8D9BF052-9F40-4B38-87C4-810234B0419F}" type="presParOf" srcId="{6F680A89-3EBF-4961-8CFD-0C4D6BD6095E}" destId="{49E11BE7-518B-4FBB-9981-BA2D5767296D}" srcOrd="1" destOrd="0" presId="urn:microsoft.com/office/officeart/2005/8/layout/arrow2"/>
    <dgm:cxn modelId="{B5DA93C7-6CC8-4671-BFAF-29D556A73018}" type="presParOf" srcId="{49E11BE7-518B-4FBB-9981-BA2D5767296D}" destId="{474F7F20-B082-4774-9705-F4304E1DAE5D}" srcOrd="0" destOrd="0" presId="urn:microsoft.com/office/officeart/2005/8/layout/arrow2"/>
    <dgm:cxn modelId="{2B8CB569-1A5D-43B8-9C7B-E3A43F8210E7}" type="presParOf" srcId="{49E11BE7-518B-4FBB-9981-BA2D5767296D}" destId="{938CC067-E8C6-4A48-8133-7291C64AE329}" srcOrd="1" destOrd="0" presId="urn:microsoft.com/office/officeart/2005/8/layout/arrow2"/>
    <dgm:cxn modelId="{D4572260-B540-4766-9250-CA8033D17C11}" type="presParOf" srcId="{49E11BE7-518B-4FBB-9981-BA2D5767296D}" destId="{B00CA638-0727-4A0F-AD17-1593E57296E2}" srcOrd="2" destOrd="0" presId="urn:microsoft.com/office/officeart/2005/8/layout/arrow2"/>
    <dgm:cxn modelId="{F6D3510E-9A1E-47A6-9A17-F93B673EDE00}" type="presParOf" srcId="{49E11BE7-518B-4FBB-9981-BA2D5767296D}" destId="{DB8E50BB-4819-4CDC-BAE0-6EFF0F091249}" srcOrd="3" destOrd="0" presId="urn:microsoft.com/office/officeart/2005/8/layout/arrow2"/>
    <dgm:cxn modelId="{84BC031B-C155-4ECE-884B-EDE6DB2DF1B5}" type="presParOf" srcId="{49E11BE7-518B-4FBB-9981-BA2D5767296D}" destId="{98D6A4FC-000B-4360-97BB-E2BA6C13DD05}" srcOrd="4" destOrd="0" presId="urn:microsoft.com/office/officeart/2005/8/layout/arrow2"/>
    <dgm:cxn modelId="{E137D65C-A391-4179-B32B-44F5EAAB4A73}" type="presParOf" srcId="{49E11BE7-518B-4FBB-9981-BA2D5767296D}" destId="{1A6783B0-7C2B-456E-8D20-84723B47E907}" srcOrd="5" destOrd="0" presId="urn:microsoft.com/office/officeart/2005/8/layout/arrow2"/>
    <dgm:cxn modelId="{FCCE9DB6-7010-4475-8C32-146A84B88525}" type="presParOf" srcId="{49E11BE7-518B-4FBB-9981-BA2D5767296D}" destId="{41DFEB72-1C78-454A-9D44-A3FBFFE7C086}" srcOrd="6" destOrd="0" presId="urn:microsoft.com/office/officeart/2005/8/layout/arrow2"/>
    <dgm:cxn modelId="{050FC8DB-6342-4D69-B896-955B91534A11}" type="presParOf" srcId="{49E11BE7-518B-4FBB-9981-BA2D5767296D}" destId="{68CB2AD5-39EE-434D-8BD6-5EAFA752ED1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7BC1B-66FE-4C8D-BAE3-79DA1378750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E38BC06-3B2C-4C1B-854C-7E7FA7E09006}">
      <dgm:prSet phldrT="[Text]" custT="1"/>
      <dgm:spPr/>
      <dgm:t>
        <a:bodyPr/>
        <a:lstStyle/>
        <a:p>
          <a:r>
            <a:rPr lang="de-CH" sz="1300" b="1" dirty="0"/>
            <a:t>Standard RCT </a:t>
          </a:r>
          <a:r>
            <a:rPr lang="de-CH" sz="1300" dirty="0"/>
            <a:t> </a:t>
          </a:r>
          <a:r>
            <a:rPr lang="de-CH" sz="1000" dirty="0" err="1"/>
            <a:t>Demonstrate</a:t>
          </a:r>
          <a:r>
            <a:rPr lang="de-CH" sz="1000" dirty="0"/>
            <a:t> </a:t>
          </a:r>
          <a:r>
            <a:rPr lang="de-CH" sz="1000" dirty="0" err="1"/>
            <a:t>superiority</a:t>
          </a:r>
          <a:r>
            <a:rPr lang="de-CH" sz="1000" dirty="0"/>
            <a:t> </a:t>
          </a:r>
          <a:r>
            <a:rPr lang="de-CH" sz="1000" dirty="0" err="1"/>
            <a:t>vs</a:t>
          </a:r>
          <a:r>
            <a:rPr lang="de-CH" sz="1000" dirty="0"/>
            <a:t> </a:t>
          </a:r>
          <a:r>
            <a:rPr lang="de-CH" sz="1000" dirty="0" err="1"/>
            <a:t>placebo</a:t>
          </a:r>
          <a:r>
            <a:rPr lang="de-CH" sz="1000" dirty="0"/>
            <a:t> </a:t>
          </a:r>
          <a:r>
            <a:rPr lang="de-CH" sz="1000" dirty="0" err="1"/>
            <a:t>or</a:t>
          </a:r>
          <a:r>
            <a:rPr lang="de-CH" sz="1000" dirty="0"/>
            <a:t> inferior </a:t>
          </a:r>
          <a:r>
            <a:rPr lang="de-CH" sz="1000" dirty="0" err="1"/>
            <a:t>active</a:t>
          </a:r>
          <a:r>
            <a:rPr lang="de-CH" sz="1000" dirty="0"/>
            <a:t> </a:t>
          </a:r>
          <a:r>
            <a:rPr lang="de-CH" sz="1000" dirty="0" err="1"/>
            <a:t>control</a:t>
          </a:r>
          <a:endParaRPr lang="de-CH" sz="1000" dirty="0"/>
        </a:p>
      </dgm:t>
    </dgm:pt>
    <dgm:pt modelId="{EB636D03-ADEF-40FB-983E-AE798F124307}" type="parTrans" cxnId="{6707A822-ED4A-4E2F-A182-A558F1D011C7}">
      <dgm:prSet/>
      <dgm:spPr/>
      <dgm:t>
        <a:bodyPr/>
        <a:lstStyle/>
        <a:p>
          <a:endParaRPr lang="de-CH"/>
        </a:p>
      </dgm:t>
    </dgm:pt>
    <dgm:pt modelId="{64C21CA3-FF93-4152-83E7-95A412DCC0F9}" type="sibTrans" cxnId="{6707A822-ED4A-4E2F-A182-A558F1D011C7}">
      <dgm:prSet/>
      <dgm:spPr/>
      <dgm:t>
        <a:bodyPr/>
        <a:lstStyle/>
        <a:p>
          <a:endParaRPr lang="de-CH"/>
        </a:p>
      </dgm:t>
    </dgm:pt>
    <dgm:pt modelId="{ACC7AD0C-F0EA-4E2B-95E2-E13046E17C73}">
      <dgm:prSet phldrT="[Text]" custT="1"/>
      <dgm:spPr/>
      <dgm:t>
        <a:bodyPr/>
        <a:lstStyle/>
        <a:p>
          <a:r>
            <a:rPr lang="de-CH" sz="1200" b="1" dirty="0">
              <a:solidFill>
                <a:schemeClr val="bg2"/>
              </a:solidFill>
            </a:rPr>
            <a:t>Bayesian design</a:t>
          </a:r>
          <a:endParaRPr lang="de-CH" sz="1200" b="1" baseline="30000" dirty="0">
            <a:solidFill>
              <a:schemeClr val="bg2"/>
            </a:solidFill>
          </a:endParaRPr>
        </a:p>
      </dgm:t>
    </dgm:pt>
    <dgm:pt modelId="{7B2BD975-D96A-41D1-BDC9-2367FF93D555}" type="sibTrans" cxnId="{8F28F8D5-B961-44F8-B486-1A5FAB67C3A3}">
      <dgm:prSet/>
      <dgm:spPr/>
      <dgm:t>
        <a:bodyPr/>
        <a:lstStyle/>
        <a:p>
          <a:endParaRPr lang="de-CH"/>
        </a:p>
      </dgm:t>
    </dgm:pt>
    <dgm:pt modelId="{930D8966-4414-4071-80B0-03B285343888}" type="parTrans" cxnId="{8F28F8D5-B961-44F8-B486-1A5FAB67C3A3}">
      <dgm:prSet/>
      <dgm:spPr/>
      <dgm:t>
        <a:bodyPr/>
        <a:lstStyle/>
        <a:p>
          <a:endParaRPr lang="de-CH"/>
        </a:p>
      </dgm:t>
    </dgm:pt>
    <dgm:pt modelId="{214F1DBB-70CD-45C8-821A-736113FE8491}">
      <dgm:prSet phldrT="[Text]"/>
      <dgm:spPr/>
      <dgm:t>
        <a:bodyPr/>
        <a:lstStyle/>
        <a:p>
          <a:r>
            <a:rPr lang="de-CH" b="1" dirty="0">
              <a:solidFill>
                <a:schemeClr val="accent5">
                  <a:lumMod val="40000"/>
                  <a:lumOff val="60000"/>
                </a:schemeClr>
              </a:solidFill>
            </a:rPr>
            <a:t>Extrapolation </a:t>
          </a:r>
          <a:r>
            <a:rPr lang="de-CH" b="1" dirty="0" err="1">
              <a:solidFill>
                <a:schemeClr val="accent5">
                  <a:lumMod val="40000"/>
                  <a:lumOff val="60000"/>
                </a:schemeClr>
              </a:solidFill>
            </a:rPr>
            <a:t>from</a:t>
          </a:r>
          <a:r>
            <a:rPr lang="de-CH" b="1" dirty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de-CH" b="1" dirty="0" err="1">
              <a:solidFill>
                <a:schemeClr val="accent5">
                  <a:lumMod val="40000"/>
                  <a:lumOff val="60000"/>
                </a:schemeClr>
              </a:solidFill>
            </a:rPr>
            <a:t>adults</a:t>
          </a:r>
          <a:r>
            <a:rPr lang="de-CH" b="1" dirty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de-CH" b="1" dirty="0" err="1">
              <a:solidFill>
                <a:schemeClr val="accent5">
                  <a:lumMod val="40000"/>
                  <a:lumOff val="60000"/>
                </a:schemeClr>
              </a:solidFill>
            </a:rPr>
            <a:t>to</a:t>
          </a:r>
          <a:r>
            <a:rPr lang="de-CH" b="1" dirty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de-CH" b="1" dirty="0" err="1">
              <a:solidFill>
                <a:schemeClr val="accent5">
                  <a:lumMod val="40000"/>
                  <a:lumOff val="60000"/>
                </a:schemeClr>
              </a:solidFill>
            </a:rPr>
            <a:t>pediatric</a:t>
          </a:r>
          <a:r>
            <a:rPr lang="de-CH" b="1" dirty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de-CH" b="1" dirty="0" err="1">
              <a:solidFill>
                <a:schemeClr val="accent5">
                  <a:lumMod val="40000"/>
                  <a:lumOff val="60000"/>
                </a:schemeClr>
              </a:solidFill>
            </a:rPr>
            <a:t>patients</a:t>
          </a:r>
          <a:endParaRPr lang="de-CH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015FB5CF-6330-4F72-8706-72EFD67403B6}" type="sibTrans" cxnId="{0A3F5B41-0349-4513-A2CE-07CF6502B4AB}">
      <dgm:prSet/>
      <dgm:spPr/>
      <dgm:t>
        <a:bodyPr/>
        <a:lstStyle/>
        <a:p>
          <a:endParaRPr lang="de-CH"/>
        </a:p>
      </dgm:t>
    </dgm:pt>
    <dgm:pt modelId="{E1310A11-3FA0-4C32-9A3F-107790C0C8D1}" type="parTrans" cxnId="{0A3F5B41-0349-4513-A2CE-07CF6502B4AB}">
      <dgm:prSet/>
      <dgm:spPr/>
      <dgm:t>
        <a:bodyPr/>
        <a:lstStyle/>
        <a:p>
          <a:endParaRPr lang="de-CH"/>
        </a:p>
      </dgm:t>
    </dgm:pt>
    <dgm:pt modelId="{894A4878-03C0-4B05-B277-98301E931A28}">
      <dgm:prSet phldrT="[Text]" custT="1"/>
      <dgm:spPr/>
      <dgm:t>
        <a:bodyPr/>
        <a:lstStyle/>
        <a:p>
          <a:r>
            <a:rPr lang="de-CH" sz="1400" b="1" dirty="0"/>
            <a:t>Non-</a:t>
          </a:r>
          <a:r>
            <a:rPr lang="de-CH" sz="1400" b="1" dirty="0" err="1"/>
            <a:t>inferiority</a:t>
          </a:r>
          <a:r>
            <a:rPr lang="de-CH" sz="1400" b="1" dirty="0"/>
            <a:t> design </a:t>
          </a:r>
          <a:r>
            <a:rPr lang="de-CH" sz="1400" b="1" dirty="0" err="1"/>
            <a:t>vs</a:t>
          </a:r>
          <a:r>
            <a:rPr lang="de-CH" sz="1400" b="1" dirty="0"/>
            <a:t> </a:t>
          </a:r>
          <a:r>
            <a:rPr lang="de-CH" sz="1400" b="1" dirty="0" err="1"/>
            <a:t>highly</a:t>
          </a:r>
          <a:r>
            <a:rPr lang="de-CH" sz="1400" b="1" dirty="0"/>
            <a:t> </a:t>
          </a:r>
          <a:r>
            <a:rPr lang="de-CH" sz="1400" b="1" dirty="0" err="1"/>
            <a:t>efficacious</a:t>
          </a:r>
          <a:r>
            <a:rPr lang="de-CH" sz="1400" b="1" dirty="0"/>
            <a:t> </a:t>
          </a:r>
          <a:r>
            <a:rPr lang="de-CH" sz="1400" b="1" dirty="0" err="1"/>
            <a:t>control</a:t>
          </a:r>
          <a:r>
            <a:rPr lang="de-CH" sz="1400" b="1" dirty="0"/>
            <a:t> </a:t>
          </a:r>
          <a:r>
            <a:rPr lang="de-CH" sz="1400" b="1" dirty="0" err="1"/>
            <a:t>drug</a:t>
          </a:r>
          <a:r>
            <a:rPr lang="de-CH" sz="1400" b="1" dirty="0"/>
            <a:t> </a:t>
          </a:r>
        </a:p>
      </dgm:t>
    </dgm:pt>
    <dgm:pt modelId="{45F30C33-D3E9-41A4-AA08-93895D422CFD}" type="sibTrans" cxnId="{0C9D3DD7-F3E5-4A11-85B7-CE44D00003B3}">
      <dgm:prSet/>
      <dgm:spPr/>
      <dgm:t>
        <a:bodyPr/>
        <a:lstStyle/>
        <a:p>
          <a:endParaRPr lang="en-US"/>
        </a:p>
      </dgm:t>
    </dgm:pt>
    <dgm:pt modelId="{78CD9315-9B21-4D92-8C29-9F93D7DFE3AD}" type="parTrans" cxnId="{0C9D3DD7-F3E5-4A11-85B7-CE44D00003B3}">
      <dgm:prSet/>
      <dgm:spPr/>
      <dgm:t>
        <a:bodyPr/>
        <a:lstStyle/>
        <a:p>
          <a:endParaRPr lang="en-US"/>
        </a:p>
      </dgm:t>
    </dgm:pt>
    <dgm:pt modelId="{6F680A89-3EBF-4961-8CFD-0C4D6BD6095E}" type="pres">
      <dgm:prSet presAssocID="{6257BC1B-66FE-4C8D-BAE3-79DA13787501}" presName="arrowDiagram" presStyleCnt="0">
        <dgm:presLayoutVars>
          <dgm:chMax val="5"/>
          <dgm:dir/>
          <dgm:resizeHandles val="exact"/>
        </dgm:presLayoutVars>
      </dgm:prSet>
      <dgm:spPr/>
    </dgm:pt>
    <dgm:pt modelId="{48A87587-3896-4EAE-936F-F9F63E97F7F9}" type="pres">
      <dgm:prSet presAssocID="{6257BC1B-66FE-4C8D-BAE3-79DA13787501}" presName="arrow" presStyleLbl="bgShp" presStyleIdx="0" presStyleCnt="1" custScaleX="118936" custLinFactNeighborY="-1906"/>
      <dgm:spPr/>
    </dgm:pt>
    <dgm:pt modelId="{49E11BE7-518B-4FBB-9981-BA2D5767296D}" type="pres">
      <dgm:prSet presAssocID="{6257BC1B-66FE-4C8D-BAE3-79DA13787501}" presName="arrowDiagram4" presStyleCnt="0"/>
      <dgm:spPr/>
    </dgm:pt>
    <dgm:pt modelId="{474F7F20-B082-4774-9705-F4304E1DAE5D}" type="pres">
      <dgm:prSet presAssocID="{0E38BC06-3B2C-4C1B-854C-7E7FA7E09006}" presName="bullet4a" presStyleLbl="node1" presStyleIdx="0" presStyleCnt="4" custLinFactY="-83797" custLinFactNeighborY="-100000"/>
      <dgm:spPr/>
    </dgm:pt>
    <dgm:pt modelId="{938CC067-E8C6-4A48-8133-7291C64AE329}" type="pres">
      <dgm:prSet presAssocID="{0E38BC06-3B2C-4C1B-854C-7E7FA7E09006}" presName="textBox4a" presStyleLbl="revTx" presStyleIdx="0" presStyleCnt="4" custLinFactNeighborY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CA638-0727-4A0F-AD17-1593E57296E2}" type="pres">
      <dgm:prSet presAssocID="{894A4878-03C0-4B05-B277-98301E931A28}" presName="bullet4b" presStyleLbl="node1" presStyleIdx="1" presStyleCnt="4" custLinFactNeighborX="-7288" custLinFactNeighborY="-21865"/>
      <dgm:spPr/>
    </dgm:pt>
    <dgm:pt modelId="{DB8E50BB-4819-4CDC-BAE0-6EFF0F091249}" type="pres">
      <dgm:prSet presAssocID="{894A4878-03C0-4B05-B277-98301E931A2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6A4FC-000B-4360-97BB-E2BA6C13DD05}" type="pres">
      <dgm:prSet presAssocID="{214F1DBB-70CD-45C8-821A-736113FE8491}" presName="bullet4c" presStyleLbl="node1" presStyleIdx="2" presStyleCnt="4"/>
      <dgm:spPr/>
    </dgm:pt>
    <dgm:pt modelId="{1A6783B0-7C2B-456E-8D20-84723B47E907}" type="pres">
      <dgm:prSet presAssocID="{214F1DBB-70CD-45C8-821A-736113FE849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FEB72-1C78-454A-9D44-A3FBFFE7C086}" type="pres">
      <dgm:prSet presAssocID="{ACC7AD0C-F0EA-4E2B-95E2-E13046E17C73}" presName="bullet4d" presStyleLbl="node1" presStyleIdx="3" presStyleCnt="4"/>
      <dgm:spPr/>
    </dgm:pt>
    <dgm:pt modelId="{68CB2AD5-39EE-434D-8BD6-5EAFA752ED1A}" type="pres">
      <dgm:prSet presAssocID="{ACC7AD0C-F0EA-4E2B-95E2-E13046E17C73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9958F-E449-4616-B3FA-F8C1EFB48FAE}" type="presOf" srcId="{894A4878-03C0-4B05-B277-98301E931A28}" destId="{DB8E50BB-4819-4CDC-BAE0-6EFF0F091249}" srcOrd="0" destOrd="0" presId="urn:microsoft.com/office/officeart/2005/8/layout/arrow2"/>
    <dgm:cxn modelId="{0A3F5B41-0349-4513-A2CE-07CF6502B4AB}" srcId="{6257BC1B-66FE-4C8D-BAE3-79DA13787501}" destId="{214F1DBB-70CD-45C8-821A-736113FE8491}" srcOrd="2" destOrd="0" parTransId="{E1310A11-3FA0-4C32-9A3F-107790C0C8D1}" sibTransId="{015FB5CF-6330-4F72-8706-72EFD67403B6}"/>
    <dgm:cxn modelId="{6707A822-ED4A-4E2F-A182-A558F1D011C7}" srcId="{6257BC1B-66FE-4C8D-BAE3-79DA13787501}" destId="{0E38BC06-3B2C-4C1B-854C-7E7FA7E09006}" srcOrd="0" destOrd="0" parTransId="{EB636D03-ADEF-40FB-983E-AE798F124307}" sibTransId="{64C21CA3-FF93-4152-83E7-95A412DCC0F9}"/>
    <dgm:cxn modelId="{382057AB-BE7E-4B09-BB56-43EBA894B91A}" type="presOf" srcId="{214F1DBB-70CD-45C8-821A-736113FE8491}" destId="{1A6783B0-7C2B-456E-8D20-84723B47E907}" srcOrd="0" destOrd="0" presId="urn:microsoft.com/office/officeart/2005/8/layout/arrow2"/>
    <dgm:cxn modelId="{C515CB9C-D9EA-4877-AF1B-446D64F8A6ED}" type="presOf" srcId="{6257BC1B-66FE-4C8D-BAE3-79DA13787501}" destId="{6F680A89-3EBF-4961-8CFD-0C4D6BD6095E}" srcOrd="0" destOrd="0" presId="urn:microsoft.com/office/officeart/2005/8/layout/arrow2"/>
    <dgm:cxn modelId="{0C9D3DD7-F3E5-4A11-85B7-CE44D00003B3}" srcId="{6257BC1B-66FE-4C8D-BAE3-79DA13787501}" destId="{894A4878-03C0-4B05-B277-98301E931A28}" srcOrd="1" destOrd="0" parTransId="{78CD9315-9B21-4D92-8C29-9F93D7DFE3AD}" sibTransId="{45F30C33-D3E9-41A4-AA08-93895D422CFD}"/>
    <dgm:cxn modelId="{8F28F8D5-B961-44F8-B486-1A5FAB67C3A3}" srcId="{6257BC1B-66FE-4C8D-BAE3-79DA13787501}" destId="{ACC7AD0C-F0EA-4E2B-95E2-E13046E17C73}" srcOrd="3" destOrd="0" parTransId="{930D8966-4414-4071-80B0-03B285343888}" sibTransId="{7B2BD975-D96A-41D1-BDC9-2367FF93D555}"/>
    <dgm:cxn modelId="{D67387AC-5E53-44EF-BBB5-5DC2C46CE685}" type="presOf" srcId="{ACC7AD0C-F0EA-4E2B-95E2-E13046E17C73}" destId="{68CB2AD5-39EE-434D-8BD6-5EAFA752ED1A}" srcOrd="0" destOrd="0" presId="urn:microsoft.com/office/officeart/2005/8/layout/arrow2"/>
    <dgm:cxn modelId="{6A1A1762-0EBF-4B96-A49A-5A985252DF83}" type="presOf" srcId="{0E38BC06-3B2C-4C1B-854C-7E7FA7E09006}" destId="{938CC067-E8C6-4A48-8133-7291C64AE329}" srcOrd="0" destOrd="0" presId="urn:microsoft.com/office/officeart/2005/8/layout/arrow2"/>
    <dgm:cxn modelId="{43213625-C35E-4C09-B0A3-182887BCEF78}" type="presParOf" srcId="{6F680A89-3EBF-4961-8CFD-0C4D6BD6095E}" destId="{48A87587-3896-4EAE-936F-F9F63E97F7F9}" srcOrd="0" destOrd="0" presId="urn:microsoft.com/office/officeart/2005/8/layout/arrow2"/>
    <dgm:cxn modelId="{8D9BF052-9F40-4B38-87C4-810234B0419F}" type="presParOf" srcId="{6F680A89-3EBF-4961-8CFD-0C4D6BD6095E}" destId="{49E11BE7-518B-4FBB-9981-BA2D5767296D}" srcOrd="1" destOrd="0" presId="urn:microsoft.com/office/officeart/2005/8/layout/arrow2"/>
    <dgm:cxn modelId="{B5DA93C7-6CC8-4671-BFAF-29D556A73018}" type="presParOf" srcId="{49E11BE7-518B-4FBB-9981-BA2D5767296D}" destId="{474F7F20-B082-4774-9705-F4304E1DAE5D}" srcOrd="0" destOrd="0" presId="urn:microsoft.com/office/officeart/2005/8/layout/arrow2"/>
    <dgm:cxn modelId="{2B8CB569-1A5D-43B8-9C7B-E3A43F8210E7}" type="presParOf" srcId="{49E11BE7-518B-4FBB-9981-BA2D5767296D}" destId="{938CC067-E8C6-4A48-8133-7291C64AE329}" srcOrd="1" destOrd="0" presId="urn:microsoft.com/office/officeart/2005/8/layout/arrow2"/>
    <dgm:cxn modelId="{D4572260-B540-4766-9250-CA8033D17C11}" type="presParOf" srcId="{49E11BE7-518B-4FBB-9981-BA2D5767296D}" destId="{B00CA638-0727-4A0F-AD17-1593E57296E2}" srcOrd="2" destOrd="0" presId="urn:microsoft.com/office/officeart/2005/8/layout/arrow2"/>
    <dgm:cxn modelId="{F6D3510E-9A1E-47A6-9A17-F93B673EDE00}" type="presParOf" srcId="{49E11BE7-518B-4FBB-9981-BA2D5767296D}" destId="{DB8E50BB-4819-4CDC-BAE0-6EFF0F091249}" srcOrd="3" destOrd="0" presId="urn:microsoft.com/office/officeart/2005/8/layout/arrow2"/>
    <dgm:cxn modelId="{84BC031B-C155-4ECE-884B-EDE6DB2DF1B5}" type="presParOf" srcId="{49E11BE7-518B-4FBB-9981-BA2D5767296D}" destId="{98D6A4FC-000B-4360-97BB-E2BA6C13DD05}" srcOrd="4" destOrd="0" presId="urn:microsoft.com/office/officeart/2005/8/layout/arrow2"/>
    <dgm:cxn modelId="{E137D65C-A391-4179-B32B-44F5EAAB4A73}" type="presParOf" srcId="{49E11BE7-518B-4FBB-9981-BA2D5767296D}" destId="{1A6783B0-7C2B-456E-8D20-84723B47E907}" srcOrd="5" destOrd="0" presId="urn:microsoft.com/office/officeart/2005/8/layout/arrow2"/>
    <dgm:cxn modelId="{FCCE9DB6-7010-4475-8C32-146A84B88525}" type="presParOf" srcId="{49E11BE7-518B-4FBB-9981-BA2D5767296D}" destId="{41DFEB72-1C78-454A-9D44-A3FBFFE7C086}" srcOrd="6" destOrd="0" presId="urn:microsoft.com/office/officeart/2005/8/layout/arrow2"/>
    <dgm:cxn modelId="{050FC8DB-6342-4D69-B896-955B91534A11}" type="presParOf" srcId="{49E11BE7-518B-4FBB-9981-BA2D5767296D}" destId="{68CB2AD5-39EE-434D-8BD6-5EAFA752ED1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7BC1B-66FE-4C8D-BAE3-79DA1378750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E38BC06-3B2C-4C1B-854C-7E7FA7E09006}">
      <dgm:prSet phldrT="[Text]" custT="1"/>
      <dgm:spPr/>
      <dgm:t>
        <a:bodyPr/>
        <a:lstStyle/>
        <a:p>
          <a:r>
            <a:rPr lang="de-CH" sz="1300" b="1" dirty="0"/>
            <a:t>Standard RCT </a:t>
          </a:r>
          <a:r>
            <a:rPr lang="de-CH" sz="1300" dirty="0"/>
            <a:t> </a:t>
          </a:r>
          <a:r>
            <a:rPr lang="de-CH" sz="1000" dirty="0" err="1"/>
            <a:t>Demonstrate</a:t>
          </a:r>
          <a:r>
            <a:rPr lang="de-CH" sz="1000" dirty="0"/>
            <a:t> </a:t>
          </a:r>
          <a:r>
            <a:rPr lang="de-CH" sz="1000" dirty="0" err="1"/>
            <a:t>superiority</a:t>
          </a:r>
          <a:r>
            <a:rPr lang="de-CH" sz="1000" dirty="0"/>
            <a:t> </a:t>
          </a:r>
          <a:r>
            <a:rPr lang="de-CH" sz="1000" dirty="0" err="1"/>
            <a:t>vs</a:t>
          </a:r>
          <a:r>
            <a:rPr lang="de-CH" sz="1000" dirty="0"/>
            <a:t> </a:t>
          </a:r>
          <a:r>
            <a:rPr lang="de-CH" sz="1000" dirty="0" err="1"/>
            <a:t>placebo</a:t>
          </a:r>
          <a:r>
            <a:rPr lang="de-CH" sz="1000" dirty="0"/>
            <a:t> </a:t>
          </a:r>
          <a:r>
            <a:rPr lang="de-CH" sz="1000" dirty="0" err="1"/>
            <a:t>or</a:t>
          </a:r>
          <a:r>
            <a:rPr lang="de-CH" sz="1000" dirty="0"/>
            <a:t> inferior </a:t>
          </a:r>
          <a:r>
            <a:rPr lang="de-CH" sz="1000" dirty="0" err="1"/>
            <a:t>active</a:t>
          </a:r>
          <a:r>
            <a:rPr lang="de-CH" sz="1000" dirty="0"/>
            <a:t> </a:t>
          </a:r>
          <a:r>
            <a:rPr lang="de-CH" sz="1000" dirty="0" err="1"/>
            <a:t>control</a:t>
          </a:r>
          <a:endParaRPr lang="de-CH" sz="1000" dirty="0"/>
        </a:p>
      </dgm:t>
    </dgm:pt>
    <dgm:pt modelId="{EB636D03-ADEF-40FB-983E-AE798F124307}" type="parTrans" cxnId="{6707A822-ED4A-4E2F-A182-A558F1D011C7}">
      <dgm:prSet/>
      <dgm:spPr/>
      <dgm:t>
        <a:bodyPr/>
        <a:lstStyle/>
        <a:p>
          <a:endParaRPr lang="de-CH"/>
        </a:p>
      </dgm:t>
    </dgm:pt>
    <dgm:pt modelId="{64C21CA3-FF93-4152-83E7-95A412DCC0F9}" type="sibTrans" cxnId="{6707A822-ED4A-4E2F-A182-A558F1D011C7}">
      <dgm:prSet/>
      <dgm:spPr/>
      <dgm:t>
        <a:bodyPr/>
        <a:lstStyle/>
        <a:p>
          <a:endParaRPr lang="de-CH"/>
        </a:p>
      </dgm:t>
    </dgm:pt>
    <dgm:pt modelId="{ACC7AD0C-F0EA-4E2B-95E2-E13046E17C73}">
      <dgm:prSet phldrT="[Text]" custT="1"/>
      <dgm:spPr/>
      <dgm:t>
        <a:bodyPr/>
        <a:lstStyle/>
        <a:p>
          <a:r>
            <a:rPr lang="de-CH" sz="1200" b="1" dirty="0">
              <a:solidFill>
                <a:schemeClr val="accent6">
                  <a:lumMod val="20000"/>
                  <a:lumOff val="80000"/>
                </a:schemeClr>
              </a:solidFill>
            </a:rPr>
            <a:t>Bayesian design</a:t>
          </a:r>
          <a:endParaRPr lang="de-CH" sz="1200" b="1" baseline="3000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7B2BD975-D96A-41D1-BDC9-2367FF93D555}" type="sibTrans" cxnId="{8F28F8D5-B961-44F8-B486-1A5FAB67C3A3}">
      <dgm:prSet/>
      <dgm:spPr/>
      <dgm:t>
        <a:bodyPr/>
        <a:lstStyle/>
        <a:p>
          <a:endParaRPr lang="de-CH"/>
        </a:p>
      </dgm:t>
    </dgm:pt>
    <dgm:pt modelId="{930D8966-4414-4071-80B0-03B285343888}" type="parTrans" cxnId="{8F28F8D5-B961-44F8-B486-1A5FAB67C3A3}">
      <dgm:prSet/>
      <dgm:spPr/>
      <dgm:t>
        <a:bodyPr/>
        <a:lstStyle/>
        <a:p>
          <a:endParaRPr lang="de-CH"/>
        </a:p>
      </dgm:t>
    </dgm:pt>
    <dgm:pt modelId="{214F1DBB-70CD-45C8-821A-736113FE8491}">
      <dgm:prSet phldrT="[Text]" custT="1"/>
      <dgm:spPr/>
      <dgm:t>
        <a:bodyPr/>
        <a:lstStyle/>
        <a:p>
          <a:r>
            <a:rPr lang="de-CH" sz="1200" b="1" dirty="0"/>
            <a:t>Extrapolation </a:t>
          </a:r>
          <a:r>
            <a:rPr lang="de-CH" sz="1200" b="1" dirty="0" err="1"/>
            <a:t>from</a:t>
          </a:r>
          <a:r>
            <a:rPr lang="de-CH" sz="1200" b="1" dirty="0"/>
            <a:t> </a:t>
          </a:r>
          <a:r>
            <a:rPr lang="de-CH" sz="1200" b="1" dirty="0" err="1"/>
            <a:t>adults</a:t>
          </a:r>
          <a:r>
            <a:rPr lang="de-CH" sz="1200" b="1" dirty="0"/>
            <a:t> </a:t>
          </a:r>
          <a:r>
            <a:rPr lang="de-CH" sz="1200" b="1" dirty="0" err="1"/>
            <a:t>to</a:t>
          </a:r>
          <a:r>
            <a:rPr lang="de-CH" sz="1200" b="1" dirty="0"/>
            <a:t> </a:t>
          </a:r>
          <a:r>
            <a:rPr lang="de-CH" sz="1200" b="1" dirty="0" err="1"/>
            <a:t>pediatric</a:t>
          </a:r>
          <a:r>
            <a:rPr lang="de-CH" sz="1200" b="1" dirty="0"/>
            <a:t> </a:t>
          </a:r>
          <a:r>
            <a:rPr lang="de-CH" sz="1200" b="1" dirty="0" err="1"/>
            <a:t>patients</a:t>
          </a:r>
          <a:endParaRPr lang="de-CH" sz="1200" dirty="0"/>
        </a:p>
      </dgm:t>
    </dgm:pt>
    <dgm:pt modelId="{015FB5CF-6330-4F72-8706-72EFD67403B6}" type="sibTrans" cxnId="{0A3F5B41-0349-4513-A2CE-07CF6502B4AB}">
      <dgm:prSet/>
      <dgm:spPr/>
      <dgm:t>
        <a:bodyPr/>
        <a:lstStyle/>
        <a:p>
          <a:endParaRPr lang="de-CH"/>
        </a:p>
      </dgm:t>
    </dgm:pt>
    <dgm:pt modelId="{E1310A11-3FA0-4C32-9A3F-107790C0C8D1}" type="parTrans" cxnId="{0A3F5B41-0349-4513-A2CE-07CF6502B4AB}">
      <dgm:prSet/>
      <dgm:spPr/>
      <dgm:t>
        <a:bodyPr/>
        <a:lstStyle/>
        <a:p>
          <a:endParaRPr lang="de-CH"/>
        </a:p>
      </dgm:t>
    </dgm:pt>
    <dgm:pt modelId="{894A4878-03C0-4B05-B277-98301E931A28}">
      <dgm:prSet phldrT="[Text]" custT="1"/>
      <dgm:spPr/>
      <dgm:t>
        <a:bodyPr/>
        <a:lstStyle/>
        <a:p>
          <a:r>
            <a:rPr lang="de-CH" sz="1000" b="1" dirty="0"/>
            <a:t>Non-</a:t>
          </a:r>
          <a:r>
            <a:rPr lang="de-CH" sz="1000" b="1" dirty="0" err="1"/>
            <a:t>inferiority</a:t>
          </a:r>
          <a:r>
            <a:rPr lang="de-CH" sz="1000" b="1" dirty="0"/>
            <a:t> design </a:t>
          </a:r>
          <a:r>
            <a:rPr lang="de-CH" sz="1000" b="1" dirty="0" err="1"/>
            <a:t>vs</a:t>
          </a:r>
          <a:r>
            <a:rPr lang="de-CH" sz="1000" b="1" dirty="0"/>
            <a:t> </a:t>
          </a:r>
          <a:r>
            <a:rPr lang="de-CH" sz="1000" b="1" dirty="0" err="1"/>
            <a:t>highly</a:t>
          </a:r>
          <a:r>
            <a:rPr lang="de-CH" sz="1000" b="1" dirty="0"/>
            <a:t> </a:t>
          </a:r>
          <a:r>
            <a:rPr lang="de-CH" sz="1000" b="1" dirty="0" err="1"/>
            <a:t>efficacious</a:t>
          </a:r>
          <a:r>
            <a:rPr lang="de-CH" sz="1000" b="1" dirty="0"/>
            <a:t> </a:t>
          </a:r>
          <a:r>
            <a:rPr lang="de-CH" sz="1000" b="1" dirty="0" err="1"/>
            <a:t>control</a:t>
          </a:r>
          <a:r>
            <a:rPr lang="de-CH" sz="1000" b="1" dirty="0"/>
            <a:t> </a:t>
          </a:r>
          <a:r>
            <a:rPr lang="de-CH" sz="1000" b="1" dirty="0" err="1"/>
            <a:t>drug</a:t>
          </a:r>
          <a:r>
            <a:rPr lang="de-CH" sz="1000" b="1" dirty="0"/>
            <a:t> </a:t>
          </a:r>
        </a:p>
        <a:p>
          <a:r>
            <a:rPr lang="de-CH" sz="1000" dirty="0" err="1"/>
            <a:t>Specify</a:t>
          </a:r>
          <a:r>
            <a:rPr lang="de-CH" sz="1000" dirty="0"/>
            <a:t> NI-</a:t>
          </a:r>
          <a:r>
            <a:rPr lang="de-CH" sz="1000" dirty="0" err="1"/>
            <a:t>margin</a:t>
          </a:r>
          <a:r>
            <a:rPr lang="de-CH" sz="1000" dirty="0"/>
            <a:t> so </a:t>
          </a:r>
          <a:r>
            <a:rPr lang="de-CH" sz="1000" dirty="0" err="1"/>
            <a:t>that</a:t>
          </a:r>
          <a:r>
            <a:rPr lang="de-CH" sz="1000" dirty="0"/>
            <a:t> non-</a:t>
          </a:r>
          <a:r>
            <a:rPr lang="de-CH" sz="1000" dirty="0" err="1"/>
            <a:t>inferiority</a:t>
          </a:r>
          <a:r>
            <a:rPr lang="de-CH" sz="1000" dirty="0"/>
            <a:t> </a:t>
          </a:r>
          <a:r>
            <a:rPr lang="de-CH" sz="1000" dirty="0" err="1"/>
            <a:t>clearly</a:t>
          </a:r>
          <a:r>
            <a:rPr lang="de-CH" sz="1000" dirty="0"/>
            <a:t> </a:t>
          </a:r>
          <a:r>
            <a:rPr lang="de-CH" sz="1000" dirty="0" err="1"/>
            <a:t>demonstrate</a:t>
          </a:r>
          <a:r>
            <a:rPr lang="de-CH" sz="1000" dirty="0"/>
            <a:t> </a:t>
          </a:r>
          <a:r>
            <a:rPr lang="de-CH" sz="1000" dirty="0" err="1"/>
            <a:t>superiority</a:t>
          </a:r>
          <a:r>
            <a:rPr lang="de-CH" sz="1000" dirty="0"/>
            <a:t> </a:t>
          </a:r>
          <a:r>
            <a:rPr lang="de-CH" sz="1000" dirty="0" err="1"/>
            <a:t>over</a:t>
          </a:r>
          <a:r>
            <a:rPr lang="de-CH" sz="1000" dirty="0"/>
            <a:t> </a:t>
          </a:r>
          <a:r>
            <a:rPr lang="de-CH" sz="1000" dirty="0" err="1"/>
            <a:t>interferons</a:t>
          </a:r>
          <a:r>
            <a:rPr lang="de-CH" sz="1000" dirty="0"/>
            <a:t> </a:t>
          </a:r>
          <a:r>
            <a:rPr lang="de-CH" sz="1000" dirty="0" err="1"/>
            <a:t>or</a:t>
          </a:r>
          <a:r>
            <a:rPr lang="de-CH" sz="1000" dirty="0"/>
            <a:t> </a:t>
          </a:r>
          <a:r>
            <a:rPr lang="de-CH" sz="1000" dirty="0" err="1"/>
            <a:t>placebo</a:t>
          </a:r>
          <a:endParaRPr lang="de-CH" sz="1000" dirty="0"/>
        </a:p>
        <a:p>
          <a:r>
            <a:rPr lang="de-CH" sz="1000" b="1" dirty="0">
              <a:solidFill>
                <a:schemeClr val="accent1"/>
              </a:solidFill>
            </a:rPr>
            <a:t>+ </a:t>
          </a:r>
          <a:r>
            <a:rPr lang="de-CH" sz="1000" b="1" dirty="0" err="1">
              <a:solidFill>
                <a:schemeClr val="accent1"/>
              </a:solidFill>
            </a:rPr>
            <a:t>Avoids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placebo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or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low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efficacy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controls</a:t>
          </a:r>
          <a:endParaRPr lang="de-CH" sz="1000" b="1" dirty="0">
            <a:solidFill>
              <a:schemeClr val="accent1"/>
            </a:solidFill>
          </a:endParaRPr>
        </a:p>
      </dgm:t>
    </dgm:pt>
    <dgm:pt modelId="{45F30C33-D3E9-41A4-AA08-93895D422CFD}" type="sibTrans" cxnId="{0C9D3DD7-F3E5-4A11-85B7-CE44D00003B3}">
      <dgm:prSet/>
      <dgm:spPr/>
      <dgm:t>
        <a:bodyPr/>
        <a:lstStyle/>
        <a:p>
          <a:endParaRPr lang="en-US"/>
        </a:p>
      </dgm:t>
    </dgm:pt>
    <dgm:pt modelId="{78CD9315-9B21-4D92-8C29-9F93D7DFE3AD}" type="parTrans" cxnId="{0C9D3DD7-F3E5-4A11-85B7-CE44D00003B3}">
      <dgm:prSet/>
      <dgm:spPr/>
      <dgm:t>
        <a:bodyPr/>
        <a:lstStyle/>
        <a:p>
          <a:endParaRPr lang="en-US"/>
        </a:p>
      </dgm:t>
    </dgm:pt>
    <dgm:pt modelId="{6F680A89-3EBF-4961-8CFD-0C4D6BD6095E}" type="pres">
      <dgm:prSet presAssocID="{6257BC1B-66FE-4C8D-BAE3-79DA13787501}" presName="arrowDiagram" presStyleCnt="0">
        <dgm:presLayoutVars>
          <dgm:chMax val="5"/>
          <dgm:dir/>
          <dgm:resizeHandles val="exact"/>
        </dgm:presLayoutVars>
      </dgm:prSet>
      <dgm:spPr/>
    </dgm:pt>
    <dgm:pt modelId="{48A87587-3896-4EAE-936F-F9F63E97F7F9}" type="pres">
      <dgm:prSet presAssocID="{6257BC1B-66FE-4C8D-BAE3-79DA13787501}" presName="arrow" presStyleLbl="bgShp" presStyleIdx="0" presStyleCnt="1" custScaleX="118936" custLinFactNeighborY="-1906"/>
      <dgm:spPr/>
    </dgm:pt>
    <dgm:pt modelId="{49E11BE7-518B-4FBB-9981-BA2D5767296D}" type="pres">
      <dgm:prSet presAssocID="{6257BC1B-66FE-4C8D-BAE3-79DA13787501}" presName="arrowDiagram4" presStyleCnt="0"/>
      <dgm:spPr/>
    </dgm:pt>
    <dgm:pt modelId="{474F7F20-B082-4774-9705-F4304E1DAE5D}" type="pres">
      <dgm:prSet presAssocID="{0E38BC06-3B2C-4C1B-854C-7E7FA7E09006}" presName="bullet4a" presStyleLbl="node1" presStyleIdx="0" presStyleCnt="4"/>
      <dgm:spPr/>
    </dgm:pt>
    <dgm:pt modelId="{938CC067-E8C6-4A48-8133-7291C64AE329}" type="pres">
      <dgm:prSet presAssocID="{0E38BC06-3B2C-4C1B-854C-7E7FA7E0900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CA638-0727-4A0F-AD17-1593E57296E2}" type="pres">
      <dgm:prSet presAssocID="{894A4878-03C0-4B05-B277-98301E931A28}" presName="bullet4b" presStyleLbl="node1" presStyleIdx="1" presStyleCnt="4"/>
      <dgm:spPr/>
    </dgm:pt>
    <dgm:pt modelId="{DB8E50BB-4819-4CDC-BAE0-6EFF0F091249}" type="pres">
      <dgm:prSet presAssocID="{894A4878-03C0-4B05-B277-98301E931A2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6A4FC-000B-4360-97BB-E2BA6C13DD05}" type="pres">
      <dgm:prSet presAssocID="{214F1DBB-70CD-45C8-821A-736113FE8491}" presName="bullet4c" presStyleLbl="node1" presStyleIdx="2" presStyleCnt="4"/>
      <dgm:spPr/>
    </dgm:pt>
    <dgm:pt modelId="{1A6783B0-7C2B-456E-8D20-84723B47E907}" type="pres">
      <dgm:prSet presAssocID="{214F1DBB-70CD-45C8-821A-736113FE849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FEB72-1C78-454A-9D44-A3FBFFE7C086}" type="pres">
      <dgm:prSet presAssocID="{ACC7AD0C-F0EA-4E2B-95E2-E13046E17C73}" presName="bullet4d" presStyleLbl="node1" presStyleIdx="3" presStyleCnt="4"/>
      <dgm:spPr/>
    </dgm:pt>
    <dgm:pt modelId="{68CB2AD5-39EE-434D-8BD6-5EAFA752ED1A}" type="pres">
      <dgm:prSet presAssocID="{ACC7AD0C-F0EA-4E2B-95E2-E13046E17C73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9958F-E449-4616-B3FA-F8C1EFB48FAE}" type="presOf" srcId="{894A4878-03C0-4B05-B277-98301E931A28}" destId="{DB8E50BB-4819-4CDC-BAE0-6EFF0F091249}" srcOrd="0" destOrd="0" presId="urn:microsoft.com/office/officeart/2005/8/layout/arrow2"/>
    <dgm:cxn modelId="{0A3F5B41-0349-4513-A2CE-07CF6502B4AB}" srcId="{6257BC1B-66FE-4C8D-BAE3-79DA13787501}" destId="{214F1DBB-70CD-45C8-821A-736113FE8491}" srcOrd="2" destOrd="0" parTransId="{E1310A11-3FA0-4C32-9A3F-107790C0C8D1}" sibTransId="{015FB5CF-6330-4F72-8706-72EFD67403B6}"/>
    <dgm:cxn modelId="{6707A822-ED4A-4E2F-A182-A558F1D011C7}" srcId="{6257BC1B-66FE-4C8D-BAE3-79DA13787501}" destId="{0E38BC06-3B2C-4C1B-854C-7E7FA7E09006}" srcOrd="0" destOrd="0" parTransId="{EB636D03-ADEF-40FB-983E-AE798F124307}" sibTransId="{64C21CA3-FF93-4152-83E7-95A412DCC0F9}"/>
    <dgm:cxn modelId="{382057AB-BE7E-4B09-BB56-43EBA894B91A}" type="presOf" srcId="{214F1DBB-70CD-45C8-821A-736113FE8491}" destId="{1A6783B0-7C2B-456E-8D20-84723B47E907}" srcOrd="0" destOrd="0" presId="urn:microsoft.com/office/officeart/2005/8/layout/arrow2"/>
    <dgm:cxn modelId="{C515CB9C-D9EA-4877-AF1B-446D64F8A6ED}" type="presOf" srcId="{6257BC1B-66FE-4C8D-BAE3-79DA13787501}" destId="{6F680A89-3EBF-4961-8CFD-0C4D6BD6095E}" srcOrd="0" destOrd="0" presId="urn:microsoft.com/office/officeart/2005/8/layout/arrow2"/>
    <dgm:cxn modelId="{0C9D3DD7-F3E5-4A11-85B7-CE44D00003B3}" srcId="{6257BC1B-66FE-4C8D-BAE3-79DA13787501}" destId="{894A4878-03C0-4B05-B277-98301E931A28}" srcOrd="1" destOrd="0" parTransId="{78CD9315-9B21-4D92-8C29-9F93D7DFE3AD}" sibTransId="{45F30C33-D3E9-41A4-AA08-93895D422CFD}"/>
    <dgm:cxn modelId="{8F28F8D5-B961-44F8-B486-1A5FAB67C3A3}" srcId="{6257BC1B-66FE-4C8D-BAE3-79DA13787501}" destId="{ACC7AD0C-F0EA-4E2B-95E2-E13046E17C73}" srcOrd="3" destOrd="0" parTransId="{930D8966-4414-4071-80B0-03B285343888}" sibTransId="{7B2BD975-D96A-41D1-BDC9-2367FF93D555}"/>
    <dgm:cxn modelId="{D67387AC-5E53-44EF-BBB5-5DC2C46CE685}" type="presOf" srcId="{ACC7AD0C-F0EA-4E2B-95E2-E13046E17C73}" destId="{68CB2AD5-39EE-434D-8BD6-5EAFA752ED1A}" srcOrd="0" destOrd="0" presId="urn:microsoft.com/office/officeart/2005/8/layout/arrow2"/>
    <dgm:cxn modelId="{6A1A1762-0EBF-4B96-A49A-5A985252DF83}" type="presOf" srcId="{0E38BC06-3B2C-4C1B-854C-7E7FA7E09006}" destId="{938CC067-E8C6-4A48-8133-7291C64AE329}" srcOrd="0" destOrd="0" presId="urn:microsoft.com/office/officeart/2005/8/layout/arrow2"/>
    <dgm:cxn modelId="{43213625-C35E-4C09-B0A3-182887BCEF78}" type="presParOf" srcId="{6F680A89-3EBF-4961-8CFD-0C4D6BD6095E}" destId="{48A87587-3896-4EAE-936F-F9F63E97F7F9}" srcOrd="0" destOrd="0" presId="urn:microsoft.com/office/officeart/2005/8/layout/arrow2"/>
    <dgm:cxn modelId="{8D9BF052-9F40-4B38-87C4-810234B0419F}" type="presParOf" srcId="{6F680A89-3EBF-4961-8CFD-0C4D6BD6095E}" destId="{49E11BE7-518B-4FBB-9981-BA2D5767296D}" srcOrd="1" destOrd="0" presId="urn:microsoft.com/office/officeart/2005/8/layout/arrow2"/>
    <dgm:cxn modelId="{B5DA93C7-6CC8-4671-BFAF-29D556A73018}" type="presParOf" srcId="{49E11BE7-518B-4FBB-9981-BA2D5767296D}" destId="{474F7F20-B082-4774-9705-F4304E1DAE5D}" srcOrd="0" destOrd="0" presId="urn:microsoft.com/office/officeart/2005/8/layout/arrow2"/>
    <dgm:cxn modelId="{2B8CB569-1A5D-43B8-9C7B-E3A43F8210E7}" type="presParOf" srcId="{49E11BE7-518B-4FBB-9981-BA2D5767296D}" destId="{938CC067-E8C6-4A48-8133-7291C64AE329}" srcOrd="1" destOrd="0" presId="urn:microsoft.com/office/officeart/2005/8/layout/arrow2"/>
    <dgm:cxn modelId="{D4572260-B540-4766-9250-CA8033D17C11}" type="presParOf" srcId="{49E11BE7-518B-4FBB-9981-BA2D5767296D}" destId="{B00CA638-0727-4A0F-AD17-1593E57296E2}" srcOrd="2" destOrd="0" presId="urn:microsoft.com/office/officeart/2005/8/layout/arrow2"/>
    <dgm:cxn modelId="{F6D3510E-9A1E-47A6-9A17-F93B673EDE00}" type="presParOf" srcId="{49E11BE7-518B-4FBB-9981-BA2D5767296D}" destId="{DB8E50BB-4819-4CDC-BAE0-6EFF0F091249}" srcOrd="3" destOrd="0" presId="urn:microsoft.com/office/officeart/2005/8/layout/arrow2"/>
    <dgm:cxn modelId="{84BC031B-C155-4ECE-884B-EDE6DB2DF1B5}" type="presParOf" srcId="{49E11BE7-518B-4FBB-9981-BA2D5767296D}" destId="{98D6A4FC-000B-4360-97BB-E2BA6C13DD05}" srcOrd="4" destOrd="0" presId="urn:microsoft.com/office/officeart/2005/8/layout/arrow2"/>
    <dgm:cxn modelId="{E137D65C-A391-4179-B32B-44F5EAAB4A73}" type="presParOf" srcId="{49E11BE7-518B-4FBB-9981-BA2D5767296D}" destId="{1A6783B0-7C2B-456E-8D20-84723B47E907}" srcOrd="5" destOrd="0" presId="urn:microsoft.com/office/officeart/2005/8/layout/arrow2"/>
    <dgm:cxn modelId="{FCCE9DB6-7010-4475-8C32-146A84B88525}" type="presParOf" srcId="{49E11BE7-518B-4FBB-9981-BA2D5767296D}" destId="{41DFEB72-1C78-454A-9D44-A3FBFFE7C086}" srcOrd="6" destOrd="0" presId="urn:microsoft.com/office/officeart/2005/8/layout/arrow2"/>
    <dgm:cxn modelId="{050FC8DB-6342-4D69-B896-955B91534A11}" type="presParOf" srcId="{49E11BE7-518B-4FBB-9981-BA2D5767296D}" destId="{68CB2AD5-39EE-434D-8BD6-5EAFA752ED1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57BC1B-66FE-4C8D-BAE3-79DA1378750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E38BC06-3B2C-4C1B-854C-7E7FA7E09006}">
      <dgm:prSet phldrT="[Text]" custT="1"/>
      <dgm:spPr/>
      <dgm:t>
        <a:bodyPr/>
        <a:lstStyle/>
        <a:p>
          <a:r>
            <a:rPr lang="de-CH" sz="1300" b="1" dirty="0"/>
            <a:t>Standard RCT </a:t>
          </a:r>
          <a:r>
            <a:rPr lang="de-CH" sz="1300" dirty="0"/>
            <a:t> </a:t>
          </a:r>
          <a:r>
            <a:rPr lang="de-CH" sz="1000" dirty="0" err="1"/>
            <a:t>Demonstrate</a:t>
          </a:r>
          <a:r>
            <a:rPr lang="de-CH" sz="1000" dirty="0"/>
            <a:t> </a:t>
          </a:r>
          <a:r>
            <a:rPr lang="de-CH" sz="1000" dirty="0" err="1"/>
            <a:t>superiority</a:t>
          </a:r>
          <a:r>
            <a:rPr lang="de-CH" sz="1000" dirty="0"/>
            <a:t> </a:t>
          </a:r>
          <a:r>
            <a:rPr lang="de-CH" sz="1000" dirty="0" err="1"/>
            <a:t>vs</a:t>
          </a:r>
          <a:r>
            <a:rPr lang="de-CH" sz="1000" dirty="0"/>
            <a:t> </a:t>
          </a:r>
          <a:r>
            <a:rPr lang="de-CH" sz="1000" dirty="0" err="1"/>
            <a:t>placebo</a:t>
          </a:r>
          <a:r>
            <a:rPr lang="de-CH" sz="1000" dirty="0"/>
            <a:t> </a:t>
          </a:r>
          <a:r>
            <a:rPr lang="de-CH" sz="1000" dirty="0" err="1"/>
            <a:t>or</a:t>
          </a:r>
          <a:r>
            <a:rPr lang="de-CH" sz="1000" dirty="0"/>
            <a:t> inferior </a:t>
          </a:r>
          <a:r>
            <a:rPr lang="de-CH" sz="1000" dirty="0" err="1"/>
            <a:t>active</a:t>
          </a:r>
          <a:r>
            <a:rPr lang="de-CH" sz="1000" dirty="0"/>
            <a:t> </a:t>
          </a:r>
          <a:r>
            <a:rPr lang="de-CH" sz="1000" dirty="0" err="1"/>
            <a:t>control</a:t>
          </a:r>
          <a:endParaRPr lang="de-CH" sz="1000" dirty="0"/>
        </a:p>
      </dgm:t>
    </dgm:pt>
    <dgm:pt modelId="{EB636D03-ADEF-40FB-983E-AE798F124307}" type="parTrans" cxnId="{6707A822-ED4A-4E2F-A182-A558F1D011C7}">
      <dgm:prSet/>
      <dgm:spPr/>
      <dgm:t>
        <a:bodyPr/>
        <a:lstStyle/>
        <a:p>
          <a:endParaRPr lang="de-CH"/>
        </a:p>
      </dgm:t>
    </dgm:pt>
    <dgm:pt modelId="{64C21CA3-FF93-4152-83E7-95A412DCC0F9}" type="sibTrans" cxnId="{6707A822-ED4A-4E2F-A182-A558F1D011C7}">
      <dgm:prSet/>
      <dgm:spPr/>
      <dgm:t>
        <a:bodyPr/>
        <a:lstStyle/>
        <a:p>
          <a:endParaRPr lang="de-CH"/>
        </a:p>
      </dgm:t>
    </dgm:pt>
    <dgm:pt modelId="{ACC7AD0C-F0EA-4E2B-95E2-E13046E17C73}">
      <dgm:prSet phldrT="[Text]" custT="1"/>
      <dgm:spPr/>
      <dgm:t>
        <a:bodyPr/>
        <a:lstStyle/>
        <a:p>
          <a:r>
            <a:rPr lang="de-CH" sz="1600" b="1" dirty="0"/>
            <a:t>Bayesian design</a:t>
          </a:r>
          <a:endParaRPr lang="de-CH" sz="1600" b="1" baseline="30000" dirty="0"/>
        </a:p>
      </dgm:t>
    </dgm:pt>
    <dgm:pt modelId="{7B2BD975-D96A-41D1-BDC9-2367FF93D555}" type="sibTrans" cxnId="{8F28F8D5-B961-44F8-B486-1A5FAB67C3A3}">
      <dgm:prSet/>
      <dgm:spPr/>
      <dgm:t>
        <a:bodyPr/>
        <a:lstStyle/>
        <a:p>
          <a:endParaRPr lang="de-CH"/>
        </a:p>
      </dgm:t>
    </dgm:pt>
    <dgm:pt modelId="{930D8966-4414-4071-80B0-03B285343888}" type="parTrans" cxnId="{8F28F8D5-B961-44F8-B486-1A5FAB67C3A3}">
      <dgm:prSet/>
      <dgm:spPr/>
      <dgm:t>
        <a:bodyPr/>
        <a:lstStyle/>
        <a:p>
          <a:endParaRPr lang="de-CH"/>
        </a:p>
      </dgm:t>
    </dgm:pt>
    <dgm:pt modelId="{214F1DBB-70CD-45C8-821A-736113FE8491}">
      <dgm:prSet phldrT="[Text]"/>
      <dgm:spPr/>
      <dgm:t>
        <a:bodyPr/>
        <a:lstStyle/>
        <a:p>
          <a:r>
            <a:rPr lang="de-CH" b="1" dirty="0"/>
            <a:t>Extrapolation </a:t>
          </a:r>
          <a:r>
            <a:rPr lang="de-CH" b="1" dirty="0" err="1"/>
            <a:t>from</a:t>
          </a:r>
          <a:r>
            <a:rPr lang="de-CH" b="1" dirty="0"/>
            <a:t> </a:t>
          </a:r>
          <a:r>
            <a:rPr lang="de-CH" b="1" dirty="0" err="1"/>
            <a:t>adults</a:t>
          </a:r>
          <a:r>
            <a:rPr lang="de-CH" b="1" dirty="0"/>
            <a:t> </a:t>
          </a:r>
          <a:r>
            <a:rPr lang="de-CH" b="1" dirty="0" err="1"/>
            <a:t>to</a:t>
          </a:r>
          <a:r>
            <a:rPr lang="de-CH" b="1" dirty="0"/>
            <a:t> </a:t>
          </a:r>
          <a:r>
            <a:rPr lang="de-CH" b="1" dirty="0" err="1"/>
            <a:t>pediatric</a:t>
          </a:r>
          <a:r>
            <a:rPr lang="de-CH" b="1" dirty="0"/>
            <a:t> patients</a:t>
          </a:r>
          <a:r>
            <a:rPr lang="de-CH" b="1" baseline="30000" dirty="0"/>
            <a:t>1</a:t>
          </a:r>
          <a:endParaRPr lang="de-CH" dirty="0"/>
        </a:p>
        <a:p>
          <a:r>
            <a:rPr lang="de-CH" dirty="0" err="1"/>
            <a:t>Disease</a:t>
          </a:r>
          <a:r>
            <a:rPr lang="de-CH" dirty="0"/>
            <a:t> </a:t>
          </a:r>
          <a:r>
            <a:rPr lang="de-CH" dirty="0" err="1"/>
            <a:t>biology</a:t>
          </a:r>
          <a:r>
            <a:rPr lang="de-CH" dirty="0"/>
            <a:t> </a:t>
          </a:r>
          <a:r>
            <a:rPr lang="de-CH" dirty="0" err="1"/>
            <a:t>is</a:t>
          </a:r>
          <a:r>
            <a:rPr lang="de-CH" dirty="0"/>
            <a:t> </a:t>
          </a:r>
          <a:r>
            <a:rPr lang="de-CH" dirty="0" err="1"/>
            <a:t>similar</a:t>
          </a:r>
          <a:r>
            <a:rPr lang="de-CH" dirty="0"/>
            <a:t>, but </a:t>
          </a:r>
          <a:r>
            <a:rPr lang="de-CH" dirty="0" err="1"/>
            <a:t>children</a:t>
          </a:r>
          <a:r>
            <a:rPr lang="de-CH" dirty="0"/>
            <a:t> </a:t>
          </a:r>
          <a:r>
            <a:rPr lang="de-CH" dirty="0" err="1"/>
            <a:t>relapse</a:t>
          </a:r>
          <a:r>
            <a:rPr lang="de-CH" dirty="0"/>
            <a:t> </a:t>
          </a:r>
          <a:r>
            <a:rPr lang="de-CH" dirty="0" err="1"/>
            <a:t>more</a:t>
          </a:r>
          <a:r>
            <a:rPr lang="de-CH" dirty="0"/>
            <a:t> </a:t>
          </a:r>
          <a:r>
            <a:rPr lang="de-CH" dirty="0" err="1"/>
            <a:t>frequently</a:t>
          </a:r>
          <a:r>
            <a:rPr lang="de-CH" dirty="0"/>
            <a:t>.</a:t>
          </a:r>
        </a:p>
        <a:p>
          <a:r>
            <a:rPr lang="de-CH" b="1" dirty="0">
              <a:solidFill>
                <a:schemeClr val="accent1"/>
              </a:solidFill>
            </a:rPr>
            <a:t>+ </a:t>
          </a:r>
          <a:r>
            <a:rPr lang="de-CH" b="1" dirty="0" err="1">
              <a:solidFill>
                <a:schemeClr val="accent1"/>
              </a:solidFill>
            </a:rPr>
            <a:t>Similar</a:t>
          </a:r>
          <a:r>
            <a:rPr lang="de-CH" b="1" dirty="0">
              <a:solidFill>
                <a:schemeClr val="accent1"/>
              </a:solidFill>
            </a:rPr>
            <a:t> power </a:t>
          </a:r>
          <a:r>
            <a:rPr lang="de-CH" b="1" dirty="0" err="1">
              <a:solidFill>
                <a:schemeClr val="accent1"/>
              </a:solidFill>
            </a:rPr>
            <a:t>with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less</a:t>
          </a:r>
          <a:r>
            <a:rPr lang="de-CH" b="1" dirty="0">
              <a:solidFill>
                <a:schemeClr val="accent1"/>
              </a:solidFill>
            </a:rPr>
            <a:t> N </a:t>
          </a:r>
          <a:r>
            <a:rPr lang="de-CH" b="1" dirty="0" err="1">
              <a:solidFill>
                <a:schemeClr val="accent1"/>
              </a:solidFill>
            </a:rPr>
            <a:t>compared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to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trials</a:t>
          </a:r>
          <a:r>
            <a:rPr lang="de-CH" b="1" dirty="0">
              <a:solidFill>
                <a:schemeClr val="accent1"/>
              </a:solidFill>
            </a:rPr>
            <a:t> in </a:t>
          </a:r>
          <a:r>
            <a:rPr lang="de-CH" b="1" dirty="0" err="1">
              <a:solidFill>
                <a:schemeClr val="accent1"/>
              </a:solidFill>
            </a:rPr>
            <a:t>adults</a:t>
          </a:r>
          <a:endParaRPr lang="de-CH" b="1" dirty="0">
            <a:solidFill>
              <a:schemeClr val="accent1"/>
            </a:solidFill>
          </a:endParaRPr>
        </a:p>
      </dgm:t>
    </dgm:pt>
    <dgm:pt modelId="{015FB5CF-6330-4F72-8706-72EFD67403B6}" type="sibTrans" cxnId="{0A3F5B41-0349-4513-A2CE-07CF6502B4AB}">
      <dgm:prSet/>
      <dgm:spPr/>
      <dgm:t>
        <a:bodyPr/>
        <a:lstStyle/>
        <a:p>
          <a:endParaRPr lang="de-CH"/>
        </a:p>
      </dgm:t>
    </dgm:pt>
    <dgm:pt modelId="{E1310A11-3FA0-4C32-9A3F-107790C0C8D1}" type="parTrans" cxnId="{0A3F5B41-0349-4513-A2CE-07CF6502B4AB}">
      <dgm:prSet/>
      <dgm:spPr/>
      <dgm:t>
        <a:bodyPr/>
        <a:lstStyle/>
        <a:p>
          <a:endParaRPr lang="de-CH"/>
        </a:p>
      </dgm:t>
    </dgm:pt>
    <dgm:pt modelId="{894A4878-03C0-4B05-B277-98301E931A28}">
      <dgm:prSet phldrT="[Text]" custT="1"/>
      <dgm:spPr/>
      <dgm:t>
        <a:bodyPr/>
        <a:lstStyle/>
        <a:p>
          <a:r>
            <a:rPr lang="de-CH" sz="1000" b="1" dirty="0"/>
            <a:t>Non-</a:t>
          </a:r>
          <a:r>
            <a:rPr lang="de-CH" sz="1000" b="1" dirty="0" err="1"/>
            <a:t>inferiority</a:t>
          </a:r>
          <a:r>
            <a:rPr lang="de-CH" sz="1000" b="1" dirty="0"/>
            <a:t> design </a:t>
          </a:r>
          <a:r>
            <a:rPr lang="de-CH" sz="1000" b="1" dirty="0" err="1"/>
            <a:t>vs</a:t>
          </a:r>
          <a:r>
            <a:rPr lang="de-CH" sz="1000" b="1" dirty="0"/>
            <a:t> </a:t>
          </a:r>
          <a:r>
            <a:rPr lang="de-CH" sz="1000" b="1" dirty="0" err="1"/>
            <a:t>highly</a:t>
          </a:r>
          <a:r>
            <a:rPr lang="de-CH" sz="1000" b="1" dirty="0"/>
            <a:t> </a:t>
          </a:r>
          <a:r>
            <a:rPr lang="de-CH" sz="1000" b="1" dirty="0" err="1"/>
            <a:t>efficacious</a:t>
          </a:r>
          <a:r>
            <a:rPr lang="de-CH" sz="1000" b="1" dirty="0"/>
            <a:t> </a:t>
          </a:r>
          <a:r>
            <a:rPr lang="de-CH" sz="1000" b="1" dirty="0" err="1"/>
            <a:t>control</a:t>
          </a:r>
          <a:r>
            <a:rPr lang="de-CH" sz="1000" b="1" dirty="0"/>
            <a:t> </a:t>
          </a:r>
          <a:r>
            <a:rPr lang="de-CH" sz="1000" b="1" dirty="0" err="1"/>
            <a:t>drug</a:t>
          </a:r>
          <a:r>
            <a:rPr lang="de-CH" sz="1000" b="1" dirty="0"/>
            <a:t> </a:t>
          </a:r>
        </a:p>
        <a:p>
          <a:r>
            <a:rPr lang="de-CH" sz="1000" dirty="0" err="1"/>
            <a:t>Specify</a:t>
          </a:r>
          <a:r>
            <a:rPr lang="de-CH" sz="1000" dirty="0"/>
            <a:t> NI-</a:t>
          </a:r>
          <a:r>
            <a:rPr lang="de-CH" sz="1000" dirty="0" err="1"/>
            <a:t>margin</a:t>
          </a:r>
          <a:r>
            <a:rPr lang="de-CH" sz="1000" dirty="0"/>
            <a:t> so </a:t>
          </a:r>
          <a:r>
            <a:rPr lang="de-CH" sz="1000" dirty="0" err="1"/>
            <a:t>that</a:t>
          </a:r>
          <a:r>
            <a:rPr lang="de-CH" sz="1000" dirty="0"/>
            <a:t> non-</a:t>
          </a:r>
          <a:r>
            <a:rPr lang="de-CH" sz="1000" dirty="0" err="1"/>
            <a:t>inferiority</a:t>
          </a:r>
          <a:r>
            <a:rPr lang="de-CH" sz="1000" dirty="0"/>
            <a:t> </a:t>
          </a:r>
          <a:r>
            <a:rPr lang="de-CH" sz="1000" dirty="0" err="1"/>
            <a:t>clearly</a:t>
          </a:r>
          <a:r>
            <a:rPr lang="de-CH" sz="1000" dirty="0"/>
            <a:t> </a:t>
          </a:r>
          <a:r>
            <a:rPr lang="de-CH" sz="1000" dirty="0" err="1"/>
            <a:t>demonstrate</a:t>
          </a:r>
          <a:r>
            <a:rPr lang="de-CH" sz="1000" dirty="0"/>
            <a:t> </a:t>
          </a:r>
          <a:r>
            <a:rPr lang="de-CH" sz="1000" dirty="0" err="1"/>
            <a:t>superiority</a:t>
          </a:r>
          <a:r>
            <a:rPr lang="de-CH" sz="1000" dirty="0"/>
            <a:t> </a:t>
          </a:r>
          <a:r>
            <a:rPr lang="de-CH" sz="1000" dirty="0" err="1"/>
            <a:t>over</a:t>
          </a:r>
          <a:r>
            <a:rPr lang="de-CH" sz="1000" dirty="0"/>
            <a:t> </a:t>
          </a:r>
          <a:r>
            <a:rPr lang="de-CH" sz="1000" dirty="0" err="1"/>
            <a:t>interferons</a:t>
          </a:r>
          <a:r>
            <a:rPr lang="de-CH" sz="1000" dirty="0"/>
            <a:t> </a:t>
          </a:r>
          <a:r>
            <a:rPr lang="de-CH" sz="1000" dirty="0" err="1"/>
            <a:t>or</a:t>
          </a:r>
          <a:r>
            <a:rPr lang="de-CH" sz="1000" dirty="0"/>
            <a:t> </a:t>
          </a:r>
          <a:r>
            <a:rPr lang="de-CH" sz="1000" dirty="0" err="1"/>
            <a:t>placebo</a:t>
          </a:r>
          <a:endParaRPr lang="de-CH" sz="1000" dirty="0"/>
        </a:p>
        <a:p>
          <a:r>
            <a:rPr lang="de-CH" sz="1000" b="1" dirty="0">
              <a:solidFill>
                <a:schemeClr val="accent1"/>
              </a:solidFill>
            </a:rPr>
            <a:t>+ </a:t>
          </a:r>
          <a:r>
            <a:rPr lang="de-CH" sz="1000" b="1" dirty="0" err="1">
              <a:solidFill>
                <a:schemeClr val="accent1"/>
              </a:solidFill>
            </a:rPr>
            <a:t>Avoids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placebo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or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low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efficacy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controls</a:t>
          </a:r>
          <a:endParaRPr lang="de-CH" sz="1000" b="1" dirty="0">
            <a:solidFill>
              <a:schemeClr val="accent1"/>
            </a:solidFill>
          </a:endParaRPr>
        </a:p>
      </dgm:t>
    </dgm:pt>
    <dgm:pt modelId="{45F30C33-D3E9-41A4-AA08-93895D422CFD}" type="sibTrans" cxnId="{0C9D3DD7-F3E5-4A11-85B7-CE44D00003B3}">
      <dgm:prSet/>
      <dgm:spPr/>
      <dgm:t>
        <a:bodyPr/>
        <a:lstStyle/>
        <a:p>
          <a:endParaRPr lang="en-US"/>
        </a:p>
      </dgm:t>
    </dgm:pt>
    <dgm:pt modelId="{78CD9315-9B21-4D92-8C29-9F93D7DFE3AD}" type="parTrans" cxnId="{0C9D3DD7-F3E5-4A11-85B7-CE44D00003B3}">
      <dgm:prSet/>
      <dgm:spPr/>
      <dgm:t>
        <a:bodyPr/>
        <a:lstStyle/>
        <a:p>
          <a:endParaRPr lang="en-US"/>
        </a:p>
      </dgm:t>
    </dgm:pt>
    <dgm:pt modelId="{6F680A89-3EBF-4961-8CFD-0C4D6BD6095E}" type="pres">
      <dgm:prSet presAssocID="{6257BC1B-66FE-4C8D-BAE3-79DA13787501}" presName="arrowDiagram" presStyleCnt="0">
        <dgm:presLayoutVars>
          <dgm:chMax val="5"/>
          <dgm:dir/>
          <dgm:resizeHandles val="exact"/>
        </dgm:presLayoutVars>
      </dgm:prSet>
      <dgm:spPr/>
    </dgm:pt>
    <dgm:pt modelId="{48A87587-3896-4EAE-936F-F9F63E97F7F9}" type="pres">
      <dgm:prSet presAssocID="{6257BC1B-66FE-4C8D-BAE3-79DA13787501}" presName="arrow" presStyleLbl="bgShp" presStyleIdx="0" presStyleCnt="1" custScaleX="118936" custLinFactNeighborY="-1906"/>
      <dgm:spPr/>
    </dgm:pt>
    <dgm:pt modelId="{49E11BE7-518B-4FBB-9981-BA2D5767296D}" type="pres">
      <dgm:prSet presAssocID="{6257BC1B-66FE-4C8D-BAE3-79DA13787501}" presName="arrowDiagram4" presStyleCnt="0"/>
      <dgm:spPr/>
    </dgm:pt>
    <dgm:pt modelId="{474F7F20-B082-4774-9705-F4304E1DAE5D}" type="pres">
      <dgm:prSet presAssocID="{0E38BC06-3B2C-4C1B-854C-7E7FA7E09006}" presName="bullet4a" presStyleLbl="node1" presStyleIdx="0" presStyleCnt="4" custLinFactY="-51450" custLinFactNeighborX="-63376" custLinFactNeighborY="-100000"/>
      <dgm:spPr/>
    </dgm:pt>
    <dgm:pt modelId="{938CC067-E8C6-4A48-8133-7291C64AE329}" type="pres">
      <dgm:prSet presAssocID="{0E38BC06-3B2C-4C1B-854C-7E7FA7E09006}" presName="textBox4a" presStyleLbl="revTx" presStyleIdx="0" presStyleCnt="4" custLinFactNeighborY="-25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CA638-0727-4A0F-AD17-1593E57296E2}" type="pres">
      <dgm:prSet presAssocID="{894A4878-03C0-4B05-B277-98301E931A28}" presName="bullet4b" presStyleLbl="node1" presStyleIdx="1" presStyleCnt="4"/>
      <dgm:spPr/>
    </dgm:pt>
    <dgm:pt modelId="{DB8E50BB-4819-4CDC-BAE0-6EFF0F091249}" type="pres">
      <dgm:prSet presAssocID="{894A4878-03C0-4B05-B277-98301E931A2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6A4FC-000B-4360-97BB-E2BA6C13DD05}" type="pres">
      <dgm:prSet presAssocID="{214F1DBB-70CD-45C8-821A-736113FE8491}" presName="bullet4c" presStyleLbl="node1" presStyleIdx="2" presStyleCnt="4"/>
      <dgm:spPr/>
    </dgm:pt>
    <dgm:pt modelId="{1A6783B0-7C2B-456E-8D20-84723B47E907}" type="pres">
      <dgm:prSet presAssocID="{214F1DBB-70CD-45C8-821A-736113FE849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FEB72-1C78-454A-9D44-A3FBFFE7C086}" type="pres">
      <dgm:prSet presAssocID="{ACC7AD0C-F0EA-4E2B-95E2-E13046E17C73}" presName="bullet4d" presStyleLbl="node1" presStyleIdx="3" presStyleCnt="4"/>
      <dgm:spPr/>
    </dgm:pt>
    <dgm:pt modelId="{68CB2AD5-39EE-434D-8BD6-5EAFA752ED1A}" type="pres">
      <dgm:prSet presAssocID="{ACC7AD0C-F0EA-4E2B-95E2-E13046E17C73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9958F-E449-4616-B3FA-F8C1EFB48FAE}" type="presOf" srcId="{894A4878-03C0-4B05-B277-98301E931A28}" destId="{DB8E50BB-4819-4CDC-BAE0-6EFF0F091249}" srcOrd="0" destOrd="0" presId="urn:microsoft.com/office/officeart/2005/8/layout/arrow2"/>
    <dgm:cxn modelId="{0A3F5B41-0349-4513-A2CE-07CF6502B4AB}" srcId="{6257BC1B-66FE-4C8D-BAE3-79DA13787501}" destId="{214F1DBB-70CD-45C8-821A-736113FE8491}" srcOrd="2" destOrd="0" parTransId="{E1310A11-3FA0-4C32-9A3F-107790C0C8D1}" sibTransId="{015FB5CF-6330-4F72-8706-72EFD67403B6}"/>
    <dgm:cxn modelId="{6707A822-ED4A-4E2F-A182-A558F1D011C7}" srcId="{6257BC1B-66FE-4C8D-BAE3-79DA13787501}" destId="{0E38BC06-3B2C-4C1B-854C-7E7FA7E09006}" srcOrd="0" destOrd="0" parTransId="{EB636D03-ADEF-40FB-983E-AE798F124307}" sibTransId="{64C21CA3-FF93-4152-83E7-95A412DCC0F9}"/>
    <dgm:cxn modelId="{382057AB-BE7E-4B09-BB56-43EBA894B91A}" type="presOf" srcId="{214F1DBB-70CD-45C8-821A-736113FE8491}" destId="{1A6783B0-7C2B-456E-8D20-84723B47E907}" srcOrd="0" destOrd="0" presId="urn:microsoft.com/office/officeart/2005/8/layout/arrow2"/>
    <dgm:cxn modelId="{C515CB9C-D9EA-4877-AF1B-446D64F8A6ED}" type="presOf" srcId="{6257BC1B-66FE-4C8D-BAE3-79DA13787501}" destId="{6F680A89-3EBF-4961-8CFD-0C4D6BD6095E}" srcOrd="0" destOrd="0" presId="urn:microsoft.com/office/officeart/2005/8/layout/arrow2"/>
    <dgm:cxn modelId="{0C9D3DD7-F3E5-4A11-85B7-CE44D00003B3}" srcId="{6257BC1B-66FE-4C8D-BAE3-79DA13787501}" destId="{894A4878-03C0-4B05-B277-98301E931A28}" srcOrd="1" destOrd="0" parTransId="{78CD9315-9B21-4D92-8C29-9F93D7DFE3AD}" sibTransId="{45F30C33-D3E9-41A4-AA08-93895D422CFD}"/>
    <dgm:cxn modelId="{8F28F8D5-B961-44F8-B486-1A5FAB67C3A3}" srcId="{6257BC1B-66FE-4C8D-BAE3-79DA13787501}" destId="{ACC7AD0C-F0EA-4E2B-95E2-E13046E17C73}" srcOrd="3" destOrd="0" parTransId="{930D8966-4414-4071-80B0-03B285343888}" sibTransId="{7B2BD975-D96A-41D1-BDC9-2367FF93D555}"/>
    <dgm:cxn modelId="{D67387AC-5E53-44EF-BBB5-5DC2C46CE685}" type="presOf" srcId="{ACC7AD0C-F0EA-4E2B-95E2-E13046E17C73}" destId="{68CB2AD5-39EE-434D-8BD6-5EAFA752ED1A}" srcOrd="0" destOrd="0" presId="urn:microsoft.com/office/officeart/2005/8/layout/arrow2"/>
    <dgm:cxn modelId="{6A1A1762-0EBF-4B96-A49A-5A985252DF83}" type="presOf" srcId="{0E38BC06-3B2C-4C1B-854C-7E7FA7E09006}" destId="{938CC067-E8C6-4A48-8133-7291C64AE329}" srcOrd="0" destOrd="0" presId="urn:microsoft.com/office/officeart/2005/8/layout/arrow2"/>
    <dgm:cxn modelId="{43213625-C35E-4C09-B0A3-182887BCEF78}" type="presParOf" srcId="{6F680A89-3EBF-4961-8CFD-0C4D6BD6095E}" destId="{48A87587-3896-4EAE-936F-F9F63E97F7F9}" srcOrd="0" destOrd="0" presId="urn:microsoft.com/office/officeart/2005/8/layout/arrow2"/>
    <dgm:cxn modelId="{8D9BF052-9F40-4B38-87C4-810234B0419F}" type="presParOf" srcId="{6F680A89-3EBF-4961-8CFD-0C4D6BD6095E}" destId="{49E11BE7-518B-4FBB-9981-BA2D5767296D}" srcOrd="1" destOrd="0" presId="urn:microsoft.com/office/officeart/2005/8/layout/arrow2"/>
    <dgm:cxn modelId="{B5DA93C7-6CC8-4671-BFAF-29D556A73018}" type="presParOf" srcId="{49E11BE7-518B-4FBB-9981-BA2D5767296D}" destId="{474F7F20-B082-4774-9705-F4304E1DAE5D}" srcOrd="0" destOrd="0" presId="urn:microsoft.com/office/officeart/2005/8/layout/arrow2"/>
    <dgm:cxn modelId="{2B8CB569-1A5D-43B8-9C7B-E3A43F8210E7}" type="presParOf" srcId="{49E11BE7-518B-4FBB-9981-BA2D5767296D}" destId="{938CC067-E8C6-4A48-8133-7291C64AE329}" srcOrd="1" destOrd="0" presId="urn:microsoft.com/office/officeart/2005/8/layout/arrow2"/>
    <dgm:cxn modelId="{D4572260-B540-4766-9250-CA8033D17C11}" type="presParOf" srcId="{49E11BE7-518B-4FBB-9981-BA2D5767296D}" destId="{B00CA638-0727-4A0F-AD17-1593E57296E2}" srcOrd="2" destOrd="0" presId="urn:microsoft.com/office/officeart/2005/8/layout/arrow2"/>
    <dgm:cxn modelId="{F6D3510E-9A1E-47A6-9A17-F93B673EDE00}" type="presParOf" srcId="{49E11BE7-518B-4FBB-9981-BA2D5767296D}" destId="{DB8E50BB-4819-4CDC-BAE0-6EFF0F091249}" srcOrd="3" destOrd="0" presId="urn:microsoft.com/office/officeart/2005/8/layout/arrow2"/>
    <dgm:cxn modelId="{84BC031B-C155-4ECE-884B-EDE6DB2DF1B5}" type="presParOf" srcId="{49E11BE7-518B-4FBB-9981-BA2D5767296D}" destId="{98D6A4FC-000B-4360-97BB-E2BA6C13DD05}" srcOrd="4" destOrd="0" presId="urn:microsoft.com/office/officeart/2005/8/layout/arrow2"/>
    <dgm:cxn modelId="{E137D65C-A391-4179-B32B-44F5EAAB4A73}" type="presParOf" srcId="{49E11BE7-518B-4FBB-9981-BA2D5767296D}" destId="{1A6783B0-7C2B-456E-8D20-84723B47E907}" srcOrd="5" destOrd="0" presId="urn:microsoft.com/office/officeart/2005/8/layout/arrow2"/>
    <dgm:cxn modelId="{FCCE9DB6-7010-4475-8C32-146A84B88525}" type="presParOf" srcId="{49E11BE7-518B-4FBB-9981-BA2D5767296D}" destId="{41DFEB72-1C78-454A-9D44-A3FBFFE7C086}" srcOrd="6" destOrd="0" presId="urn:microsoft.com/office/officeart/2005/8/layout/arrow2"/>
    <dgm:cxn modelId="{050FC8DB-6342-4D69-B896-955B91534A11}" type="presParOf" srcId="{49E11BE7-518B-4FBB-9981-BA2D5767296D}" destId="{68CB2AD5-39EE-434D-8BD6-5EAFA752ED1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57BC1B-66FE-4C8D-BAE3-79DA1378750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8BC06-3B2C-4C1B-854C-7E7FA7E09006}">
      <dgm:prSet phldrT="[Text]" custT="1"/>
      <dgm:spPr/>
      <dgm:t>
        <a:bodyPr/>
        <a:lstStyle/>
        <a:p>
          <a:r>
            <a:rPr lang="de-CH" sz="1300" b="1" dirty="0"/>
            <a:t>Standard RCT </a:t>
          </a:r>
          <a:r>
            <a:rPr lang="de-CH" sz="1300" dirty="0"/>
            <a:t> </a:t>
          </a:r>
          <a:r>
            <a:rPr lang="de-CH" sz="1000" dirty="0" err="1"/>
            <a:t>Demonstrate</a:t>
          </a:r>
          <a:r>
            <a:rPr lang="de-CH" sz="1000" dirty="0"/>
            <a:t> </a:t>
          </a:r>
          <a:r>
            <a:rPr lang="de-CH" sz="1000" dirty="0" err="1"/>
            <a:t>superiority</a:t>
          </a:r>
          <a:r>
            <a:rPr lang="de-CH" sz="1000" dirty="0"/>
            <a:t> </a:t>
          </a:r>
          <a:r>
            <a:rPr lang="de-CH" sz="1000" dirty="0" err="1"/>
            <a:t>vs</a:t>
          </a:r>
          <a:r>
            <a:rPr lang="de-CH" sz="1000" dirty="0"/>
            <a:t> </a:t>
          </a:r>
          <a:r>
            <a:rPr lang="de-CH" sz="1000" dirty="0" err="1"/>
            <a:t>placebo</a:t>
          </a:r>
          <a:r>
            <a:rPr lang="de-CH" sz="1000" dirty="0"/>
            <a:t> </a:t>
          </a:r>
          <a:r>
            <a:rPr lang="de-CH" sz="1000" dirty="0" err="1"/>
            <a:t>or</a:t>
          </a:r>
          <a:r>
            <a:rPr lang="de-CH" sz="1000" dirty="0"/>
            <a:t> inferior </a:t>
          </a:r>
          <a:r>
            <a:rPr lang="de-CH" sz="1000" dirty="0" err="1"/>
            <a:t>active</a:t>
          </a:r>
          <a:r>
            <a:rPr lang="de-CH" sz="1000" dirty="0"/>
            <a:t> </a:t>
          </a:r>
          <a:r>
            <a:rPr lang="de-CH" sz="1000" dirty="0" err="1"/>
            <a:t>control</a:t>
          </a:r>
          <a:endParaRPr lang="de-CH" sz="1000" dirty="0"/>
        </a:p>
      </dgm:t>
    </dgm:pt>
    <dgm:pt modelId="{EB636D03-ADEF-40FB-983E-AE798F124307}" type="parTrans" cxnId="{6707A822-ED4A-4E2F-A182-A558F1D011C7}">
      <dgm:prSet/>
      <dgm:spPr/>
      <dgm:t>
        <a:bodyPr/>
        <a:lstStyle/>
        <a:p>
          <a:endParaRPr lang="de-CH"/>
        </a:p>
      </dgm:t>
    </dgm:pt>
    <dgm:pt modelId="{64C21CA3-FF93-4152-83E7-95A412DCC0F9}" type="sibTrans" cxnId="{6707A822-ED4A-4E2F-A182-A558F1D011C7}">
      <dgm:prSet/>
      <dgm:spPr/>
      <dgm:t>
        <a:bodyPr/>
        <a:lstStyle/>
        <a:p>
          <a:endParaRPr lang="de-CH"/>
        </a:p>
      </dgm:t>
    </dgm:pt>
    <dgm:pt modelId="{214F1DBB-70CD-45C8-821A-736113FE8491}">
      <dgm:prSet phldrT="[Text]"/>
      <dgm:spPr/>
      <dgm:t>
        <a:bodyPr/>
        <a:lstStyle/>
        <a:p>
          <a:r>
            <a:rPr lang="de-CH" b="1" dirty="0"/>
            <a:t>Extrapolation </a:t>
          </a:r>
          <a:r>
            <a:rPr lang="de-CH" b="1" dirty="0" err="1"/>
            <a:t>from</a:t>
          </a:r>
          <a:r>
            <a:rPr lang="de-CH" b="1" dirty="0"/>
            <a:t> </a:t>
          </a:r>
          <a:r>
            <a:rPr lang="de-CH" b="1" dirty="0" err="1"/>
            <a:t>adults</a:t>
          </a:r>
          <a:r>
            <a:rPr lang="de-CH" b="1" dirty="0"/>
            <a:t> </a:t>
          </a:r>
          <a:r>
            <a:rPr lang="de-CH" b="1" dirty="0" err="1"/>
            <a:t>to</a:t>
          </a:r>
          <a:r>
            <a:rPr lang="de-CH" b="1" dirty="0"/>
            <a:t> </a:t>
          </a:r>
          <a:r>
            <a:rPr lang="de-CH" b="1" dirty="0" err="1"/>
            <a:t>pediatric</a:t>
          </a:r>
          <a:r>
            <a:rPr lang="de-CH" b="1" dirty="0"/>
            <a:t> patients</a:t>
          </a:r>
          <a:r>
            <a:rPr lang="de-CH" b="1" baseline="30000" dirty="0"/>
            <a:t>1</a:t>
          </a:r>
          <a:endParaRPr lang="de-CH" dirty="0"/>
        </a:p>
        <a:p>
          <a:r>
            <a:rPr lang="de-CH" dirty="0" err="1"/>
            <a:t>Disease</a:t>
          </a:r>
          <a:r>
            <a:rPr lang="de-CH" dirty="0"/>
            <a:t> </a:t>
          </a:r>
          <a:r>
            <a:rPr lang="de-CH" dirty="0" err="1"/>
            <a:t>biology</a:t>
          </a:r>
          <a:r>
            <a:rPr lang="de-CH" dirty="0"/>
            <a:t> </a:t>
          </a:r>
          <a:r>
            <a:rPr lang="de-CH" dirty="0" err="1"/>
            <a:t>is</a:t>
          </a:r>
          <a:r>
            <a:rPr lang="de-CH" dirty="0"/>
            <a:t> </a:t>
          </a:r>
          <a:r>
            <a:rPr lang="de-CH" dirty="0" err="1"/>
            <a:t>similar</a:t>
          </a:r>
          <a:r>
            <a:rPr lang="de-CH" dirty="0"/>
            <a:t>, but </a:t>
          </a:r>
          <a:r>
            <a:rPr lang="de-CH" dirty="0" err="1"/>
            <a:t>children</a:t>
          </a:r>
          <a:r>
            <a:rPr lang="de-CH" dirty="0"/>
            <a:t> </a:t>
          </a:r>
          <a:r>
            <a:rPr lang="de-CH" dirty="0" err="1"/>
            <a:t>relapse</a:t>
          </a:r>
          <a:r>
            <a:rPr lang="de-CH" dirty="0"/>
            <a:t> </a:t>
          </a:r>
          <a:r>
            <a:rPr lang="de-CH" dirty="0" err="1"/>
            <a:t>more</a:t>
          </a:r>
          <a:r>
            <a:rPr lang="de-CH" dirty="0"/>
            <a:t> </a:t>
          </a:r>
          <a:r>
            <a:rPr lang="de-CH" dirty="0" err="1"/>
            <a:t>frequently</a:t>
          </a:r>
          <a:r>
            <a:rPr lang="de-CH" dirty="0"/>
            <a:t>.</a:t>
          </a:r>
        </a:p>
        <a:p>
          <a:r>
            <a:rPr lang="de-CH" b="1" dirty="0">
              <a:solidFill>
                <a:schemeClr val="accent1"/>
              </a:solidFill>
            </a:rPr>
            <a:t>+ </a:t>
          </a:r>
          <a:r>
            <a:rPr lang="de-CH" b="1" dirty="0" err="1">
              <a:solidFill>
                <a:schemeClr val="accent1"/>
              </a:solidFill>
            </a:rPr>
            <a:t>Similar</a:t>
          </a:r>
          <a:r>
            <a:rPr lang="de-CH" b="1" dirty="0">
              <a:solidFill>
                <a:schemeClr val="accent1"/>
              </a:solidFill>
            </a:rPr>
            <a:t> power </a:t>
          </a:r>
          <a:r>
            <a:rPr lang="de-CH" b="1" dirty="0" err="1">
              <a:solidFill>
                <a:schemeClr val="accent1"/>
              </a:solidFill>
            </a:rPr>
            <a:t>with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less</a:t>
          </a:r>
          <a:r>
            <a:rPr lang="de-CH" b="1" dirty="0">
              <a:solidFill>
                <a:schemeClr val="accent1"/>
              </a:solidFill>
            </a:rPr>
            <a:t> N </a:t>
          </a:r>
          <a:r>
            <a:rPr lang="de-CH" b="1" dirty="0" err="1">
              <a:solidFill>
                <a:schemeClr val="accent1"/>
              </a:solidFill>
            </a:rPr>
            <a:t>compared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to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trials</a:t>
          </a:r>
          <a:r>
            <a:rPr lang="de-CH" b="1" dirty="0">
              <a:solidFill>
                <a:schemeClr val="accent1"/>
              </a:solidFill>
            </a:rPr>
            <a:t> in </a:t>
          </a:r>
          <a:r>
            <a:rPr lang="de-CH" b="1" dirty="0" err="1">
              <a:solidFill>
                <a:schemeClr val="accent1"/>
              </a:solidFill>
            </a:rPr>
            <a:t>adults</a:t>
          </a:r>
          <a:endParaRPr lang="de-CH" b="1" dirty="0">
            <a:solidFill>
              <a:schemeClr val="accent1"/>
            </a:solidFill>
          </a:endParaRPr>
        </a:p>
      </dgm:t>
    </dgm:pt>
    <dgm:pt modelId="{015FB5CF-6330-4F72-8706-72EFD67403B6}" type="sibTrans" cxnId="{0A3F5B41-0349-4513-A2CE-07CF6502B4AB}">
      <dgm:prSet/>
      <dgm:spPr/>
      <dgm:t>
        <a:bodyPr/>
        <a:lstStyle/>
        <a:p>
          <a:endParaRPr lang="de-CH"/>
        </a:p>
      </dgm:t>
    </dgm:pt>
    <dgm:pt modelId="{E1310A11-3FA0-4C32-9A3F-107790C0C8D1}" type="parTrans" cxnId="{0A3F5B41-0349-4513-A2CE-07CF6502B4AB}">
      <dgm:prSet/>
      <dgm:spPr/>
      <dgm:t>
        <a:bodyPr/>
        <a:lstStyle/>
        <a:p>
          <a:endParaRPr lang="de-CH"/>
        </a:p>
      </dgm:t>
    </dgm:pt>
    <dgm:pt modelId="{894A4878-03C0-4B05-B277-98301E931A28}">
      <dgm:prSet phldrT="[Text]" custT="1"/>
      <dgm:spPr/>
      <dgm:t>
        <a:bodyPr/>
        <a:lstStyle/>
        <a:p>
          <a:r>
            <a:rPr lang="de-CH" sz="1000" b="1" dirty="0"/>
            <a:t>Non-</a:t>
          </a:r>
          <a:r>
            <a:rPr lang="de-CH" sz="1000" b="1" dirty="0" err="1"/>
            <a:t>inferiority</a:t>
          </a:r>
          <a:r>
            <a:rPr lang="de-CH" sz="1000" b="1" dirty="0"/>
            <a:t> design </a:t>
          </a:r>
          <a:r>
            <a:rPr lang="de-CH" sz="1000" b="1" dirty="0" err="1"/>
            <a:t>vs</a:t>
          </a:r>
          <a:r>
            <a:rPr lang="de-CH" sz="1000" b="1" dirty="0"/>
            <a:t> </a:t>
          </a:r>
          <a:r>
            <a:rPr lang="de-CH" sz="1000" b="1" dirty="0" err="1"/>
            <a:t>highly</a:t>
          </a:r>
          <a:r>
            <a:rPr lang="de-CH" sz="1000" b="1" dirty="0"/>
            <a:t> </a:t>
          </a:r>
          <a:r>
            <a:rPr lang="de-CH" sz="1000" b="1" dirty="0" err="1"/>
            <a:t>efficacious</a:t>
          </a:r>
          <a:r>
            <a:rPr lang="de-CH" sz="1000" b="1" dirty="0"/>
            <a:t> </a:t>
          </a:r>
          <a:r>
            <a:rPr lang="de-CH" sz="1000" b="1" dirty="0" err="1"/>
            <a:t>control</a:t>
          </a:r>
          <a:r>
            <a:rPr lang="de-CH" sz="1000" b="1" dirty="0"/>
            <a:t> </a:t>
          </a:r>
          <a:r>
            <a:rPr lang="de-CH" sz="1000" b="1" dirty="0" err="1"/>
            <a:t>drug</a:t>
          </a:r>
          <a:r>
            <a:rPr lang="de-CH" sz="1000" b="1" dirty="0"/>
            <a:t> </a:t>
          </a:r>
        </a:p>
        <a:p>
          <a:r>
            <a:rPr lang="de-CH" sz="1000" dirty="0" err="1"/>
            <a:t>Specify</a:t>
          </a:r>
          <a:r>
            <a:rPr lang="de-CH" sz="1000" dirty="0"/>
            <a:t> NI-</a:t>
          </a:r>
          <a:r>
            <a:rPr lang="de-CH" sz="1000" dirty="0" err="1"/>
            <a:t>margin</a:t>
          </a:r>
          <a:r>
            <a:rPr lang="de-CH" sz="1000" dirty="0"/>
            <a:t> so </a:t>
          </a:r>
          <a:r>
            <a:rPr lang="de-CH" sz="1000" dirty="0" err="1"/>
            <a:t>that</a:t>
          </a:r>
          <a:r>
            <a:rPr lang="de-CH" sz="1000" dirty="0"/>
            <a:t> non-</a:t>
          </a:r>
          <a:r>
            <a:rPr lang="de-CH" sz="1000" dirty="0" err="1"/>
            <a:t>inferiority</a:t>
          </a:r>
          <a:r>
            <a:rPr lang="de-CH" sz="1000" dirty="0"/>
            <a:t> </a:t>
          </a:r>
          <a:r>
            <a:rPr lang="de-CH" sz="1000" dirty="0" err="1"/>
            <a:t>clearly</a:t>
          </a:r>
          <a:r>
            <a:rPr lang="de-CH" sz="1000" dirty="0"/>
            <a:t> </a:t>
          </a:r>
          <a:r>
            <a:rPr lang="de-CH" sz="1000" dirty="0" err="1"/>
            <a:t>demonstrate</a:t>
          </a:r>
          <a:r>
            <a:rPr lang="de-CH" sz="1000" dirty="0"/>
            <a:t> </a:t>
          </a:r>
          <a:r>
            <a:rPr lang="de-CH" sz="1000" dirty="0" err="1"/>
            <a:t>superiority</a:t>
          </a:r>
          <a:r>
            <a:rPr lang="de-CH" sz="1000" dirty="0"/>
            <a:t> </a:t>
          </a:r>
          <a:r>
            <a:rPr lang="de-CH" sz="1000" dirty="0" err="1"/>
            <a:t>over</a:t>
          </a:r>
          <a:r>
            <a:rPr lang="de-CH" sz="1000" dirty="0"/>
            <a:t> </a:t>
          </a:r>
          <a:r>
            <a:rPr lang="de-CH" sz="1000" dirty="0" err="1"/>
            <a:t>interferons</a:t>
          </a:r>
          <a:r>
            <a:rPr lang="de-CH" sz="1000" dirty="0"/>
            <a:t> </a:t>
          </a:r>
          <a:r>
            <a:rPr lang="de-CH" sz="1000" dirty="0" err="1"/>
            <a:t>or</a:t>
          </a:r>
          <a:r>
            <a:rPr lang="de-CH" sz="1000" dirty="0"/>
            <a:t> </a:t>
          </a:r>
          <a:r>
            <a:rPr lang="de-CH" sz="1000" dirty="0" err="1"/>
            <a:t>placebo</a:t>
          </a:r>
          <a:endParaRPr lang="de-CH" sz="1000" dirty="0"/>
        </a:p>
        <a:p>
          <a:r>
            <a:rPr lang="de-CH" sz="1000" b="1" dirty="0">
              <a:solidFill>
                <a:schemeClr val="accent1"/>
              </a:solidFill>
            </a:rPr>
            <a:t>+ </a:t>
          </a:r>
          <a:r>
            <a:rPr lang="de-CH" sz="1000" b="1" dirty="0" err="1">
              <a:solidFill>
                <a:schemeClr val="accent1"/>
              </a:solidFill>
            </a:rPr>
            <a:t>Avoids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placebo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or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low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efficacy</a:t>
          </a:r>
          <a:r>
            <a:rPr lang="de-CH" sz="1000" b="1" dirty="0">
              <a:solidFill>
                <a:schemeClr val="accent1"/>
              </a:solidFill>
            </a:rPr>
            <a:t> </a:t>
          </a:r>
          <a:r>
            <a:rPr lang="de-CH" sz="1000" b="1" dirty="0" err="1">
              <a:solidFill>
                <a:schemeClr val="accent1"/>
              </a:solidFill>
            </a:rPr>
            <a:t>controls</a:t>
          </a:r>
          <a:endParaRPr lang="de-CH" sz="1000" b="1" dirty="0">
            <a:solidFill>
              <a:schemeClr val="accent1"/>
            </a:solidFill>
          </a:endParaRPr>
        </a:p>
      </dgm:t>
    </dgm:pt>
    <dgm:pt modelId="{45F30C33-D3E9-41A4-AA08-93895D422CFD}" type="sibTrans" cxnId="{0C9D3DD7-F3E5-4A11-85B7-CE44D00003B3}">
      <dgm:prSet/>
      <dgm:spPr/>
      <dgm:t>
        <a:bodyPr/>
        <a:lstStyle/>
        <a:p>
          <a:endParaRPr lang="en-US"/>
        </a:p>
      </dgm:t>
    </dgm:pt>
    <dgm:pt modelId="{78CD9315-9B21-4D92-8C29-9F93D7DFE3AD}" type="parTrans" cxnId="{0C9D3DD7-F3E5-4A11-85B7-CE44D00003B3}">
      <dgm:prSet/>
      <dgm:spPr/>
      <dgm:t>
        <a:bodyPr/>
        <a:lstStyle/>
        <a:p>
          <a:endParaRPr lang="en-US"/>
        </a:p>
      </dgm:t>
    </dgm:pt>
    <dgm:pt modelId="{3AC56FC7-317E-493C-8E0C-F7638AD895B1}">
      <dgm:prSet phldrT="[Text]"/>
      <dgm:spPr/>
      <dgm:t>
        <a:bodyPr/>
        <a:lstStyle/>
        <a:p>
          <a:r>
            <a:rPr lang="de-CH" b="1" dirty="0"/>
            <a:t>Bayesian design</a:t>
          </a:r>
          <a:endParaRPr lang="de-CH" dirty="0"/>
        </a:p>
        <a:p>
          <a:r>
            <a:rPr lang="de-CH" dirty="0"/>
            <a:t>Robust </a:t>
          </a:r>
          <a:r>
            <a:rPr lang="de-CH" dirty="0" err="1"/>
            <a:t>integration</a:t>
          </a:r>
          <a:r>
            <a:rPr lang="de-CH" dirty="0"/>
            <a:t> </a:t>
          </a:r>
          <a:r>
            <a:rPr lang="de-CH" dirty="0" err="1"/>
            <a:t>of</a:t>
          </a:r>
          <a:r>
            <a:rPr lang="de-CH" dirty="0"/>
            <a:t> </a:t>
          </a:r>
          <a:r>
            <a:rPr lang="de-CH" dirty="0" err="1"/>
            <a:t>prior</a:t>
          </a:r>
          <a:r>
            <a:rPr lang="de-CH" dirty="0"/>
            <a:t> </a:t>
          </a:r>
          <a:r>
            <a:rPr lang="de-CH" dirty="0" err="1"/>
            <a:t>knowledge</a:t>
          </a:r>
          <a:r>
            <a:rPr lang="de-CH" dirty="0"/>
            <a:t> </a:t>
          </a:r>
          <a:r>
            <a:rPr lang="de-CH" dirty="0" err="1"/>
            <a:t>about</a:t>
          </a:r>
          <a:r>
            <a:rPr lang="de-CH" dirty="0"/>
            <a:t> </a:t>
          </a:r>
          <a:r>
            <a:rPr lang="de-CH" dirty="0" err="1"/>
            <a:t>test</a:t>
          </a:r>
          <a:r>
            <a:rPr lang="de-CH" dirty="0"/>
            <a:t> </a:t>
          </a:r>
          <a:r>
            <a:rPr lang="de-CH" dirty="0" err="1"/>
            <a:t>medication</a:t>
          </a:r>
          <a:r>
            <a:rPr lang="de-CH" dirty="0"/>
            <a:t> (e.g. </a:t>
          </a:r>
          <a:r>
            <a:rPr lang="de-CH" dirty="0" err="1"/>
            <a:t>from</a:t>
          </a:r>
          <a:r>
            <a:rPr lang="de-CH" dirty="0"/>
            <a:t> Phase 3 </a:t>
          </a:r>
          <a:r>
            <a:rPr lang="de-CH" dirty="0" err="1"/>
            <a:t>trials</a:t>
          </a:r>
          <a:r>
            <a:rPr lang="de-CH" dirty="0"/>
            <a:t>) </a:t>
          </a:r>
          <a:r>
            <a:rPr lang="de-CH" dirty="0" err="1"/>
            <a:t>into</a:t>
          </a:r>
          <a:r>
            <a:rPr lang="de-CH" dirty="0"/>
            <a:t> </a:t>
          </a:r>
          <a:r>
            <a:rPr lang="de-CH" dirty="0" err="1"/>
            <a:t>the</a:t>
          </a:r>
          <a:r>
            <a:rPr lang="de-CH" dirty="0"/>
            <a:t> </a:t>
          </a:r>
          <a:r>
            <a:rPr lang="de-CH" dirty="0" err="1"/>
            <a:t>new</a:t>
          </a:r>
          <a:r>
            <a:rPr lang="de-CH" dirty="0"/>
            <a:t> </a:t>
          </a:r>
          <a:r>
            <a:rPr lang="de-CH" dirty="0" err="1"/>
            <a:t>trial</a:t>
          </a:r>
          <a:r>
            <a:rPr lang="de-CH" dirty="0"/>
            <a:t> in </a:t>
          </a:r>
          <a:r>
            <a:rPr lang="de-CH" dirty="0" err="1"/>
            <a:t>ped</a:t>
          </a:r>
          <a:r>
            <a:rPr lang="de-CH" dirty="0"/>
            <a:t>. MS</a:t>
          </a:r>
          <a:r>
            <a:rPr lang="de-CH" b="1" baseline="30000" dirty="0"/>
            <a:t>2</a:t>
          </a:r>
          <a:r>
            <a:rPr lang="de-CH" dirty="0"/>
            <a:t> </a:t>
          </a:r>
        </a:p>
        <a:p>
          <a:r>
            <a:rPr lang="de-CH" b="1" dirty="0">
              <a:solidFill>
                <a:schemeClr val="accent1"/>
              </a:solidFill>
            </a:rPr>
            <a:t>+ </a:t>
          </a:r>
          <a:r>
            <a:rPr lang="de-CH" b="1" dirty="0" err="1">
              <a:solidFill>
                <a:schemeClr val="accent1"/>
              </a:solidFill>
            </a:rPr>
            <a:t>Allows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to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leverage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prior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knowledge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about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the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disease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and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drug</a:t>
          </a:r>
          <a:endParaRPr lang="de-CH" b="1" dirty="0">
            <a:solidFill>
              <a:schemeClr val="accent1"/>
            </a:solidFill>
          </a:endParaRPr>
        </a:p>
      </dgm:t>
    </dgm:pt>
    <dgm:pt modelId="{E34E4C00-4BE1-4EE8-8F43-66A8A27E911F}" type="parTrans" cxnId="{3C7406CB-89D7-436A-9C10-0B7B5E8F3376}">
      <dgm:prSet/>
      <dgm:spPr/>
      <dgm:t>
        <a:bodyPr/>
        <a:lstStyle/>
        <a:p>
          <a:endParaRPr lang="en-US"/>
        </a:p>
      </dgm:t>
    </dgm:pt>
    <dgm:pt modelId="{0368A08F-186E-405E-A9F7-5F31A12BD602}" type="sibTrans" cxnId="{3C7406CB-89D7-436A-9C10-0B7B5E8F3376}">
      <dgm:prSet/>
      <dgm:spPr/>
      <dgm:t>
        <a:bodyPr/>
        <a:lstStyle/>
        <a:p>
          <a:endParaRPr lang="en-US"/>
        </a:p>
      </dgm:t>
    </dgm:pt>
    <dgm:pt modelId="{6F680A89-3EBF-4961-8CFD-0C4D6BD6095E}" type="pres">
      <dgm:prSet presAssocID="{6257BC1B-66FE-4C8D-BAE3-79DA1378750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A87587-3896-4EAE-936F-F9F63E97F7F9}" type="pres">
      <dgm:prSet presAssocID="{6257BC1B-66FE-4C8D-BAE3-79DA13787501}" presName="arrow" presStyleLbl="bgShp" presStyleIdx="0" presStyleCnt="1" custScaleX="118936" custLinFactNeighborY="-1906"/>
      <dgm:spPr/>
    </dgm:pt>
    <dgm:pt modelId="{49E11BE7-518B-4FBB-9981-BA2D5767296D}" type="pres">
      <dgm:prSet presAssocID="{6257BC1B-66FE-4C8D-BAE3-79DA13787501}" presName="arrowDiagram4" presStyleCnt="0"/>
      <dgm:spPr/>
    </dgm:pt>
    <dgm:pt modelId="{474F7F20-B082-4774-9705-F4304E1DAE5D}" type="pres">
      <dgm:prSet presAssocID="{0E38BC06-3B2C-4C1B-854C-7E7FA7E09006}" presName="bullet4a" presStyleLbl="node1" presStyleIdx="0" presStyleCnt="4" custLinFactY="-100000" custLinFactNeighborY="-102811"/>
      <dgm:spPr/>
    </dgm:pt>
    <dgm:pt modelId="{938CC067-E8C6-4A48-8133-7291C64AE329}" type="pres">
      <dgm:prSet presAssocID="{0E38BC06-3B2C-4C1B-854C-7E7FA7E09006}" presName="textBox4a" presStyleLbl="revTx" presStyleIdx="0" presStyleCnt="4" custLinFactNeighborY="-9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CA638-0727-4A0F-AD17-1593E57296E2}" type="pres">
      <dgm:prSet presAssocID="{894A4878-03C0-4B05-B277-98301E931A28}" presName="bullet4b" presStyleLbl="node1" presStyleIdx="1" presStyleCnt="4"/>
      <dgm:spPr/>
    </dgm:pt>
    <dgm:pt modelId="{DB8E50BB-4819-4CDC-BAE0-6EFF0F091249}" type="pres">
      <dgm:prSet presAssocID="{894A4878-03C0-4B05-B277-98301E931A2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6A4FC-000B-4360-97BB-E2BA6C13DD05}" type="pres">
      <dgm:prSet presAssocID="{214F1DBB-70CD-45C8-821A-736113FE8491}" presName="bullet4c" presStyleLbl="node1" presStyleIdx="2" presStyleCnt="4"/>
      <dgm:spPr/>
    </dgm:pt>
    <dgm:pt modelId="{1A6783B0-7C2B-456E-8D20-84723B47E907}" type="pres">
      <dgm:prSet presAssocID="{214F1DBB-70CD-45C8-821A-736113FE849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DB046-45D8-4CA0-8ED2-08D0AABC2ED1}" type="pres">
      <dgm:prSet presAssocID="{3AC56FC7-317E-493C-8E0C-F7638AD895B1}" presName="bullet4d" presStyleLbl="node1" presStyleIdx="3" presStyleCnt="4"/>
      <dgm:spPr/>
    </dgm:pt>
    <dgm:pt modelId="{3DB1CDD2-ECE6-4375-96B3-409C3E2628EE}" type="pres">
      <dgm:prSet presAssocID="{3AC56FC7-317E-493C-8E0C-F7638AD895B1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291C3-A99E-408D-8D18-FCA375FDE20A}" type="presOf" srcId="{0E38BC06-3B2C-4C1B-854C-7E7FA7E09006}" destId="{938CC067-E8C6-4A48-8133-7291C64AE329}" srcOrd="0" destOrd="0" presId="urn:microsoft.com/office/officeart/2005/8/layout/arrow2"/>
    <dgm:cxn modelId="{6707A822-ED4A-4E2F-A182-A558F1D011C7}" srcId="{6257BC1B-66FE-4C8D-BAE3-79DA13787501}" destId="{0E38BC06-3B2C-4C1B-854C-7E7FA7E09006}" srcOrd="0" destOrd="0" parTransId="{EB636D03-ADEF-40FB-983E-AE798F124307}" sibTransId="{64C21CA3-FF93-4152-83E7-95A412DCC0F9}"/>
    <dgm:cxn modelId="{A495C44D-A8C4-4BB9-8C3E-CEC728E6F6D0}" type="presOf" srcId="{3AC56FC7-317E-493C-8E0C-F7638AD895B1}" destId="{3DB1CDD2-ECE6-4375-96B3-409C3E2628EE}" srcOrd="0" destOrd="0" presId="urn:microsoft.com/office/officeart/2005/8/layout/arrow2"/>
    <dgm:cxn modelId="{6FEA884B-45A1-463B-AB92-D0ADA7FFFF87}" type="presOf" srcId="{894A4878-03C0-4B05-B277-98301E931A28}" destId="{DB8E50BB-4819-4CDC-BAE0-6EFF0F091249}" srcOrd="0" destOrd="0" presId="urn:microsoft.com/office/officeart/2005/8/layout/arrow2"/>
    <dgm:cxn modelId="{0A3F5B41-0349-4513-A2CE-07CF6502B4AB}" srcId="{6257BC1B-66FE-4C8D-BAE3-79DA13787501}" destId="{214F1DBB-70CD-45C8-821A-736113FE8491}" srcOrd="2" destOrd="0" parTransId="{E1310A11-3FA0-4C32-9A3F-107790C0C8D1}" sibTransId="{015FB5CF-6330-4F72-8706-72EFD67403B6}"/>
    <dgm:cxn modelId="{65CBA44A-5848-483B-B2B3-E883174ADA7E}" type="presOf" srcId="{214F1DBB-70CD-45C8-821A-736113FE8491}" destId="{1A6783B0-7C2B-456E-8D20-84723B47E907}" srcOrd="0" destOrd="0" presId="urn:microsoft.com/office/officeart/2005/8/layout/arrow2"/>
    <dgm:cxn modelId="{0C9D3DD7-F3E5-4A11-85B7-CE44D00003B3}" srcId="{6257BC1B-66FE-4C8D-BAE3-79DA13787501}" destId="{894A4878-03C0-4B05-B277-98301E931A28}" srcOrd="1" destOrd="0" parTransId="{78CD9315-9B21-4D92-8C29-9F93D7DFE3AD}" sibTransId="{45F30C33-D3E9-41A4-AA08-93895D422CFD}"/>
    <dgm:cxn modelId="{3C7406CB-89D7-436A-9C10-0B7B5E8F3376}" srcId="{6257BC1B-66FE-4C8D-BAE3-79DA13787501}" destId="{3AC56FC7-317E-493C-8E0C-F7638AD895B1}" srcOrd="3" destOrd="0" parTransId="{E34E4C00-4BE1-4EE8-8F43-66A8A27E911F}" sibTransId="{0368A08F-186E-405E-A9F7-5F31A12BD602}"/>
    <dgm:cxn modelId="{C515CB9C-D9EA-4877-AF1B-446D64F8A6ED}" type="presOf" srcId="{6257BC1B-66FE-4C8D-BAE3-79DA13787501}" destId="{6F680A89-3EBF-4961-8CFD-0C4D6BD6095E}" srcOrd="0" destOrd="0" presId="urn:microsoft.com/office/officeart/2005/8/layout/arrow2"/>
    <dgm:cxn modelId="{43213625-C35E-4C09-B0A3-182887BCEF78}" type="presParOf" srcId="{6F680A89-3EBF-4961-8CFD-0C4D6BD6095E}" destId="{48A87587-3896-4EAE-936F-F9F63E97F7F9}" srcOrd="0" destOrd="0" presId="urn:microsoft.com/office/officeart/2005/8/layout/arrow2"/>
    <dgm:cxn modelId="{E1082AE9-65FE-40D3-A453-ED9C1ACD2138}" type="presParOf" srcId="{6F680A89-3EBF-4961-8CFD-0C4D6BD6095E}" destId="{49E11BE7-518B-4FBB-9981-BA2D5767296D}" srcOrd="1" destOrd="0" presId="urn:microsoft.com/office/officeart/2005/8/layout/arrow2"/>
    <dgm:cxn modelId="{A39531AA-5564-43E2-9385-CB25CD240938}" type="presParOf" srcId="{49E11BE7-518B-4FBB-9981-BA2D5767296D}" destId="{474F7F20-B082-4774-9705-F4304E1DAE5D}" srcOrd="0" destOrd="0" presId="urn:microsoft.com/office/officeart/2005/8/layout/arrow2"/>
    <dgm:cxn modelId="{C72E9D14-26EA-4172-8062-470BADB8C597}" type="presParOf" srcId="{49E11BE7-518B-4FBB-9981-BA2D5767296D}" destId="{938CC067-E8C6-4A48-8133-7291C64AE329}" srcOrd="1" destOrd="0" presId="urn:microsoft.com/office/officeart/2005/8/layout/arrow2"/>
    <dgm:cxn modelId="{47D0AC7A-67B1-4A8A-93C9-CF1A6485E5B4}" type="presParOf" srcId="{49E11BE7-518B-4FBB-9981-BA2D5767296D}" destId="{B00CA638-0727-4A0F-AD17-1593E57296E2}" srcOrd="2" destOrd="0" presId="urn:microsoft.com/office/officeart/2005/8/layout/arrow2"/>
    <dgm:cxn modelId="{B3CA4694-4D3B-4FB5-890F-4E00DE7729EB}" type="presParOf" srcId="{49E11BE7-518B-4FBB-9981-BA2D5767296D}" destId="{DB8E50BB-4819-4CDC-BAE0-6EFF0F091249}" srcOrd="3" destOrd="0" presId="urn:microsoft.com/office/officeart/2005/8/layout/arrow2"/>
    <dgm:cxn modelId="{DAC2D099-405C-4F89-8549-A97C129DB0BC}" type="presParOf" srcId="{49E11BE7-518B-4FBB-9981-BA2D5767296D}" destId="{98D6A4FC-000B-4360-97BB-E2BA6C13DD05}" srcOrd="4" destOrd="0" presId="urn:microsoft.com/office/officeart/2005/8/layout/arrow2"/>
    <dgm:cxn modelId="{1BA55A36-E839-416E-BF59-87CD657DB822}" type="presParOf" srcId="{49E11BE7-518B-4FBB-9981-BA2D5767296D}" destId="{1A6783B0-7C2B-456E-8D20-84723B47E907}" srcOrd="5" destOrd="0" presId="urn:microsoft.com/office/officeart/2005/8/layout/arrow2"/>
    <dgm:cxn modelId="{D5175AE8-137C-4F49-AE22-917DD7D6C7C1}" type="presParOf" srcId="{49E11BE7-518B-4FBB-9981-BA2D5767296D}" destId="{547DB046-45D8-4CA0-8ED2-08D0AABC2ED1}" srcOrd="6" destOrd="0" presId="urn:microsoft.com/office/officeart/2005/8/layout/arrow2"/>
    <dgm:cxn modelId="{201F059B-8987-4711-9795-8435A34AEAAD}" type="presParOf" srcId="{49E11BE7-518B-4FBB-9981-BA2D5767296D}" destId="{3DB1CDD2-ECE6-4375-96B3-409C3E2628E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7587-3896-4EAE-936F-F9F63E97F7F9}">
      <dsp:nvSpPr>
        <dsp:cNvPr id="0" name=""/>
        <dsp:cNvSpPr/>
      </dsp:nvSpPr>
      <dsp:spPr>
        <a:xfrm>
          <a:off x="342576" y="0"/>
          <a:ext cx="6845008" cy="35970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F7F20-B082-4774-9705-F4304E1DAE5D}">
      <dsp:nvSpPr>
        <dsp:cNvPr id="0" name=""/>
        <dsp:cNvSpPr/>
      </dsp:nvSpPr>
      <dsp:spPr>
        <a:xfrm>
          <a:off x="1357262" y="2408071"/>
          <a:ext cx="132369" cy="13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CC067-E8C6-4A48-8133-7291C64AE329}">
      <dsp:nvSpPr>
        <dsp:cNvPr id="0" name=""/>
        <dsp:cNvSpPr/>
      </dsp:nvSpPr>
      <dsp:spPr>
        <a:xfrm>
          <a:off x="1536730" y="2579072"/>
          <a:ext cx="984139" cy="85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4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/>
            <a:t>Standard RCT </a:t>
          </a:r>
          <a:r>
            <a:rPr lang="de-CH" sz="1300" kern="1200" dirty="0"/>
            <a:t> </a:t>
          </a:r>
          <a:r>
            <a:rPr lang="de-CH" sz="1000" kern="1200" dirty="0" err="1"/>
            <a:t>Demonstrate</a:t>
          </a:r>
          <a:r>
            <a:rPr lang="de-CH" sz="1000" kern="1200" dirty="0"/>
            <a:t> </a:t>
          </a:r>
          <a:r>
            <a:rPr lang="de-CH" sz="1000" kern="1200" dirty="0" err="1"/>
            <a:t>superiority</a:t>
          </a:r>
          <a:r>
            <a:rPr lang="de-CH" sz="1000" kern="1200" dirty="0"/>
            <a:t> </a:t>
          </a:r>
          <a:r>
            <a:rPr lang="de-CH" sz="1000" kern="1200" dirty="0" err="1"/>
            <a:t>vs</a:t>
          </a:r>
          <a:r>
            <a:rPr lang="de-CH" sz="1000" kern="1200" dirty="0"/>
            <a:t> </a:t>
          </a:r>
          <a:r>
            <a:rPr lang="de-CH" sz="1000" kern="1200" dirty="0" err="1"/>
            <a:t>placebo</a:t>
          </a:r>
          <a:r>
            <a:rPr lang="de-CH" sz="1000" kern="1200" dirty="0"/>
            <a:t> </a:t>
          </a:r>
          <a:r>
            <a:rPr lang="de-CH" sz="1000" kern="1200" dirty="0" err="1"/>
            <a:t>or</a:t>
          </a:r>
          <a:r>
            <a:rPr lang="de-CH" sz="1000" kern="1200" dirty="0"/>
            <a:t> inferior </a:t>
          </a:r>
          <a:r>
            <a:rPr lang="de-CH" sz="1000" kern="1200" dirty="0" err="1"/>
            <a:t>active</a:t>
          </a:r>
          <a:r>
            <a:rPr lang="de-CH" sz="1000" kern="1200" dirty="0"/>
            <a:t> </a:t>
          </a:r>
          <a:r>
            <a:rPr lang="de-CH" sz="1000" kern="1200" dirty="0" err="1"/>
            <a:t>control</a:t>
          </a:r>
          <a:endParaRPr lang="de-CH" sz="1000" kern="1200" dirty="0"/>
        </a:p>
      </dsp:txBody>
      <dsp:txXfrm>
        <a:off x="1536730" y="2579072"/>
        <a:ext cx="984139" cy="856086"/>
      </dsp:txXfrm>
    </dsp:sp>
    <dsp:sp modelId="{B00CA638-0727-4A0F-AD17-1593E57296E2}">
      <dsp:nvSpPr>
        <dsp:cNvPr id="0" name=""/>
        <dsp:cNvSpPr/>
      </dsp:nvSpPr>
      <dsp:spPr>
        <a:xfrm>
          <a:off x="2389586" y="1737402"/>
          <a:ext cx="230208" cy="23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E50BB-4819-4CDC-BAE0-6EFF0F091249}">
      <dsp:nvSpPr>
        <dsp:cNvPr id="0" name=""/>
        <dsp:cNvSpPr/>
      </dsp:nvSpPr>
      <dsp:spPr>
        <a:xfrm>
          <a:off x="2504690" y="1953172"/>
          <a:ext cx="1208592" cy="164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8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/>
            <a:t>Non-</a:t>
          </a:r>
          <a:r>
            <a:rPr lang="de-CH" sz="1200" b="1" kern="1200" dirty="0" err="1"/>
            <a:t>inferiority</a:t>
          </a:r>
          <a:r>
            <a:rPr lang="de-CH" sz="1200" b="1" kern="1200" dirty="0"/>
            <a:t> design </a:t>
          </a:r>
          <a:r>
            <a:rPr lang="de-CH" sz="1200" b="1" kern="1200" dirty="0" err="1"/>
            <a:t>vs</a:t>
          </a:r>
          <a:r>
            <a:rPr lang="de-CH" sz="1200" b="1" kern="1200" dirty="0"/>
            <a:t> </a:t>
          </a:r>
          <a:r>
            <a:rPr lang="de-CH" sz="1200" b="1" kern="1200" dirty="0" err="1"/>
            <a:t>highly</a:t>
          </a:r>
          <a:r>
            <a:rPr lang="de-CH" sz="1200" b="1" kern="1200" dirty="0"/>
            <a:t> </a:t>
          </a:r>
          <a:r>
            <a:rPr lang="de-CH" sz="1200" b="1" kern="1200" dirty="0" err="1"/>
            <a:t>efficacious</a:t>
          </a:r>
          <a:r>
            <a:rPr lang="de-CH" sz="1200" b="1" kern="1200" dirty="0"/>
            <a:t> </a:t>
          </a:r>
          <a:r>
            <a:rPr lang="de-CH" sz="1200" b="1" kern="1200" dirty="0" err="1"/>
            <a:t>control</a:t>
          </a:r>
          <a:r>
            <a:rPr lang="de-CH" sz="1200" b="1" kern="1200" dirty="0"/>
            <a:t> </a:t>
          </a:r>
          <a:r>
            <a:rPr lang="de-CH" sz="1200" b="1" kern="1200" dirty="0" err="1"/>
            <a:t>drug</a:t>
          </a:r>
          <a:r>
            <a:rPr lang="de-CH" sz="1200" b="1" kern="1200" dirty="0"/>
            <a:t> </a:t>
          </a:r>
        </a:p>
      </dsp:txBody>
      <dsp:txXfrm>
        <a:off x="2504690" y="1953172"/>
        <a:ext cx="1208592" cy="1643829"/>
      </dsp:txXfrm>
    </dsp:sp>
    <dsp:sp modelId="{98D6A4FC-000B-4360-97BB-E2BA6C13DD05}">
      <dsp:nvSpPr>
        <dsp:cNvPr id="0" name=""/>
        <dsp:cNvSpPr/>
      </dsp:nvSpPr>
      <dsp:spPr>
        <a:xfrm>
          <a:off x="3583791" y="1221541"/>
          <a:ext cx="305025" cy="305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783B0-7C2B-456E-8D20-84723B47E907}">
      <dsp:nvSpPr>
        <dsp:cNvPr id="0" name=""/>
        <dsp:cNvSpPr/>
      </dsp:nvSpPr>
      <dsp:spPr>
        <a:xfrm>
          <a:off x="3736304" y="1650322"/>
          <a:ext cx="1208592" cy="1670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2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/>
            <a:t>Extrapolation </a:t>
          </a:r>
          <a:r>
            <a:rPr lang="de-CH" sz="1200" b="1" kern="1200" dirty="0" err="1"/>
            <a:t>from</a:t>
          </a:r>
          <a:r>
            <a:rPr lang="de-CH" sz="1200" b="1" kern="1200" dirty="0"/>
            <a:t> </a:t>
          </a:r>
          <a:r>
            <a:rPr lang="de-CH" sz="1200" b="1" kern="1200" dirty="0" err="1"/>
            <a:t>adults</a:t>
          </a:r>
          <a:r>
            <a:rPr lang="de-CH" sz="1200" b="1" kern="1200" dirty="0"/>
            <a:t> </a:t>
          </a:r>
          <a:r>
            <a:rPr lang="de-CH" sz="1200" b="1" kern="1200" dirty="0" err="1"/>
            <a:t>to</a:t>
          </a:r>
          <a:r>
            <a:rPr lang="de-CH" sz="1200" b="1" kern="1200" dirty="0"/>
            <a:t> </a:t>
          </a:r>
          <a:r>
            <a:rPr lang="de-CH" sz="1200" b="1" kern="1200" dirty="0" err="1"/>
            <a:t>pediatric</a:t>
          </a:r>
          <a:r>
            <a:rPr lang="de-CH" sz="1200" b="1" kern="1200" dirty="0"/>
            <a:t> </a:t>
          </a:r>
          <a:r>
            <a:rPr lang="de-CH" sz="1200" b="1" kern="1200" dirty="0" err="1"/>
            <a:t>patients</a:t>
          </a:r>
          <a:endParaRPr lang="de-CH" sz="1200" kern="1200" dirty="0"/>
        </a:p>
      </dsp:txBody>
      <dsp:txXfrm>
        <a:off x="3736304" y="1650322"/>
        <a:ext cx="1208592" cy="1670411"/>
      </dsp:txXfrm>
    </dsp:sp>
    <dsp:sp modelId="{41DFEB72-1C78-454A-9D44-A3FBFFE7C086}">
      <dsp:nvSpPr>
        <dsp:cNvPr id="0" name=""/>
        <dsp:cNvSpPr/>
      </dsp:nvSpPr>
      <dsp:spPr>
        <a:xfrm>
          <a:off x="4884467" y="813641"/>
          <a:ext cx="408619" cy="408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B2AD5-39EE-434D-8BD6-5EAFA752ED1A}">
      <dsp:nvSpPr>
        <dsp:cNvPr id="0" name=""/>
        <dsp:cNvSpPr/>
      </dsp:nvSpPr>
      <dsp:spPr>
        <a:xfrm>
          <a:off x="5088777" y="1229536"/>
          <a:ext cx="1208592" cy="189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1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/>
            <a:t>Bayesian design</a:t>
          </a:r>
          <a:endParaRPr lang="de-CH" sz="1200" b="1" kern="1200" baseline="30000" dirty="0"/>
        </a:p>
      </dsp:txBody>
      <dsp:txXfrm>
        <a:off x="5088777" y="1229536"/>
        <a:ext cx="1208592" cy="1896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7587-3896-4EAE-936F-F9F63E97F7F9}">
      <dsp:nvSpPr>
        <dsp:cNvPr id="0" name=""/>
        <dsp:cNvSpPr/>
      </dsp:nvSpPr>
      <dsp:spPr>
        <a:xfrm>
          <a:off x="342576" y="0"/>
          <a:ext cx="6845008" cy="35970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F7F20-B082-4774-9705-F4304E1DAE5D}">
      <dsp:nvSpPr>
        <dsp:cNvPr id="0" name=""/>
        <dsp:cNvSpPr/>
      </dsp:nvSpPr>
      <dsp:spPr>
        <a:xfrm>
          <a:off x="1454366" y="2431439"/>
          <a:ext cx="132369" cy="13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CC067-E8C6-4A48-8133-7291C64AE329}">
      <dsp:nvSpPr>
        <dsp:cNvPr id="0" name=""/>
        <dsp:cNvSpPr/>
      </dsp:nvSpPr>
      <dsp:spPr>
        <a:xfrm>
          <a:off x="1520551" y="2606681"/>
          <a:ext cx="984139" cy="85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4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/>
            <a:t>Standard RCT </a:t>
          </a:r>
          <a:r>
            <a:rPr lang="de-CH" sz="1300" kern="1200" dirty="0"/>
            <a:t> </a:t>
          </a:r>
          <a:r>
            <a:rPr lang="de-CH" sz="1000" kern="1200" dirty="0" err="1"/>
            <a:t>Demonstrate</a:t>
          </a:r>
          <a:r>
            <a:rPr lang="de-CH" sz="1000" kern="1200" dirty="0"/>
            <a:t> </a:t>
          </a:r>
          <a:r>
            <a:rPr lang="de-CH" sz="1000" kern="1200" dirty="0" err="1"/>
            <a:t>superiority</a:t>
          </a:r>
          <a:r>
            <a:rPr lang="de-CH" sz="1000" kern="1200" dirty="0"/>
            <a:t> </a:t>
          </a:r>
          <a:r>
            <a:rPr lang="de-CH" sz="1000" kern="1200" dirty="0" err="1"/>
            <a:t>vs</a:t>
          </a:r>
          <a:r>
            <a:rPr lang="de-CH" sz="1000" kern="1200" dirty="0"/>
            <a:t> </a:t>
          </a:r>
          <a:r>
            <a:rPr lang="de-CH" sz="1000" kern="1200" dirty="0" err="1"/>
            <a:t>placebo</a:t>
          </a:r>
          <a:r>
            <a:rPr lang="de-CH" sz="1000" kern="1200" dirty="0"/>
            <a:t> </a:t>
          </a:r>
          <a:r>
            <a:rPr lang="de-CH" sz="1000" kern="1200" dirty="0" err="1"/>
            <a:t>or</a:t>
          </a:r>
          <a:r>
            <a:rPr lang="de-CH" sz="1000" kern="1200" dirty="0"/>
            <a:t> inferior </a:t>
          </a:r>
          <a:r>
            <a:rPr lang="de-CH" sz="1000" kern="1200" dirty="0" err="1"/>
            <a:t>active</a:t>
          </a:r>
          <a:r>
            <a:rPr lang="de-CH" sz="1000" kern="1200" dirty="0"/>
            <a:t> </a:t>
          </a:r>
          <a:r>
            <a:rPr lang="de-CH" sz="1000" kern="1200" dirty="0" err="1"/>
            <a:t>control</a:t>
          </a:r>
          <a:endParaRPr lang="de-CH" sz="1000" kern="1200" dirty="0"/>
        </a:p>
      </dsp:txBody>
      <dsp:txXfrm>
        <a:off x="1520551" y="2606681"/>
        <a:ext cx="984139" cy="856086"/>
      </dsp:txXfrm>
    </dsp:sp>
    <dsp:sp modelId="{B00CA638-0727-4A0F-AD17-1593E57296E2}">
      <dsp:nvSpPr>
        <dsp:cNvPr id="0" name=""/>
        <dsp:cNvSpPr/>
      </dsp:nvSpPr>
      <dsp:spPr>
        <a:xfrm>
          <a:off x="2372809" y="1787733"/>
          <a:ext cx="230208" cy="23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E50BB-4819-4CDC-BAE0-6EFF0F091249}">
      <dsp:nvSpPr>
        <dsp:cNvPr id="0" name=""/>
        <dsp:cNvSpPr/>
      </dsp:nvSpPr>
      <dsp:spPr>
        <a:xfrm>
          <a:off x="2504690" y="1953172"/>
          <a:ext cx="1208592" cy="164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8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b="1" kern="1200" dirty="0"/>
            <a:t>Non-</a:t>
          </a:r>
          <a:r>
            <a:rPr lang="de-CH" sz="1400" b="1" kern="1200" dirty="0" err="1"/>
            <a:t>inferiority</a:t>
          </a:r>
          <a:r>
            <a:rPr lang="de-CH" sz="1400" b="1" kern="1200" dirty="0"/>
            <a:t> design </a:t>
          </a:r>
          <a:r>
            <a:rPr lang="de-CH" sz="1400" b="1" kern="1200" dirty="0" err="1"/>
            <a:t>vs</a:t>
          </a:r>
          <a:r>
            <a:rPr lang="de-CH" sz="1400" b="1" kern="1200" dirty="0"/>
            <a:t> </a:t>
          </a:r>
          <a:r>
            <a:rPr lang="de-CH" sz="1400" b="1" kern="1200" dirty="0" err="1"/>
            <a:t>highly</a:t>
          </a:r>
          <a:r>
            <a:rPr lang="de-CH" sz="1400" b="1" kern="1200" dirty="0"/>
            <a:t> </a:t>
          </a:r>
          <a:r>
            <a:rPr lang="de-CH" sz="1400" b="1" kern="1200" dirty="0" err="1"/>
            <a:t>efficacious</a:t>
          </a:r>
          <a:r>
            <a:rPr lang="de-CH" sz="1400" b="1" kern="1200" dirty="0"/>
            <a:t> </a:t>
          </a:r>
          <a:r>
            <a:rPr lang="de-CH" sz="1400" b="1" kern="1200" dirty="0" err="1"/>
            <a:t>control</a:t>
          </a:r>
          <a:r>
            <a:rPr lang="de-CH" sz="1400" b="1" kern="1200" dirty="0"/>
            <a:t> </a:t>
          </a:r>
          <a:r>
            <a:rPr lang="de-CH" sz="1400" b="1" kern="1200" dirty="0" err="1"/>
            <a:t>drug</a:t>
          </a:r>
          <a:r>
            <a:rPr lang="de-CH" sz="1400" b="1" kern="1200" dirty="0"/>
            <a:t> </a:t>
          </a:r>
        </a:p>
      </dsp:txBody>
      <dsp:txXfrm>
        <a:off x="2504690" y="1953172"/>
        <a:ext cx="1208592" cy="1643829"/>
      </dsp:txXfrm>
    </dsp:sp>
    <dsp:sp modelId="{98D6A4FC-000B-4360-97BB-E2BA6C13DD05}">
      <dsp:nvSpPr>
        <dsp:cNvPr id="0" name=""/>
        <dsp:cNvSpPr/>
      </dsp:nvSpPr>
      <dsp:spPr>
        <a:xfrm>
          <a:off x="3583791" y="1221541"/>
          <a:ext cx="305025" cy="305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783B0-7C2B-456E-8D20-84723B47E907}">
      <dsp:nvSpPr>
        <dsp:cNvPr id="0" name=""/>
        <dsp:cNvSpPr/>
      </dsp:nvSpPr>
      <dsp:spPr>
        <a:xfrm>
          <a:off x="3736304" y="1374054"/>
          <a:ext cx="1208592" cy="222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2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>
              <a:solidFill>
                <a:schemeClr val="accent5">
                  <a:lumMod val="40000"/>
                  <a:lumOff val="60000"/>
                </a:schemeClr>
              </a:solidFill>
            </a:rPr>
            <a:t>Extrapolation </a:t>
          </a:r>
          <a:r>
            <a:rPr lang="de-CH" sz="1200" b="1" kern="1200" dirty="0" err="1">
              <a:solidFill>
                <a:schemeClr val="accent5">
                  <a:lumMod val="40000"/>
                  <a:lumOff val="60000"/>
                </a:schemeClr>
              </a:solidFill>
            </a:rPr>
            <a:t>from</a:t>
          </a:r>
          <a:r>
            <a:rPr lang="de-CH" sz="1200" b="1" kern="1200" dirty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de-CH" sz="1200" b="1" kern="1200" dirty="0" err="1">
              <a:solidFill>
                <a:schemeClr val="accent5">
                  <a:lumMod val="40000"/>
                  <a:lumOff val="60000"/>
                </a:schemeClr>
              </a:solidFill>
            </a:rPr>
            <a:t>adults</a:t>
          </a:r>
          <a:r>
            <a:rPr lang="de-CH" sz="1200" b="1" kern="1200" dirty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de-CH" sz="1200" b="1" kern="1200" dirty="0" err="1">
              <a:solidFill>
                <a:schemeClr val="accent5">
                  <a:lumMod val="40000"/>
                  <a:lumOff val="60000"/>
                </a:schemeClr>
              </a:solidFill>
            </a:rPr>
            <a:t>to</a:t>
          </a:r>
          <a:r>
            <a:rPr lang="de-CH" sz="1200" b="1" kern="1200" dirty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de-CH" sz="1200" b="1" kern="1200" dirty="0" err="1">
              <a:solidFill>
                <a:schemeClr val="accent5">
                  <a:lumMod val="40000"/>
                  <a:lumOff val="60000"/>
                </a:schemeClr>
              </a:solidFill>
            </a:rPr>
            <a:t>pediatric</a:t>
          </a:r>
          <a:r>
            <a:rPr lang="de-CH" sz="1200" b="1" kern="1200" dirty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  <a:r>
            <a:rPr lang="de-CH" sz="1200" b="1" kern="1200" dirty="0" err="1">
              <a:solidFill>
                <a:schemeClr val="accent5">
                  <a:lumMod val="40000"/>
                  <a:lumOff val="60000"/>
                </a:schemeClr>
              </a:solidFill>
            </a:rPr>
            <a:t>patients</a:t>
          </a:r>
          <a:endParaRPr lang="de-CH" sz="1200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3736304" y="1374054"/>
        <a:ext cx="1208592" cy="2222947"/>
      </dsp:txXfrm>
    </dsp:sp>
    <dsp:sp modelId="{41DFEB72-1C78-454A-9D44-A3FBFFE7C086}">
      <dsp:nvSpPr>
        <dsp:cNvPr id="0" name=""/>
        <dsp:cNvSpPr/>
      </dsp:nvSpPr>
      <dsp:spPr>
        <a:xfrm>
          <a:off x="4884467" y="813641"/>
          <a:ext cx="408619" cy="408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B2AD5-39EE-434D-8BD6-5EAFA752ED1A}">
      <dsp:nvSpPr>
        <dsp:cNvPr id="0" name=""/>
        <dsp:cNvSpPr/>
      </dsp:nvSpPr>
      <dsp:spPr>
        <a:xfrm>
          <a:off x="5088777" y="1017951"/>
          <a:ext cx="1208592" cy="2579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1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>
              <a:solidFill>
                <a:schemeClr val="bg2"/>
              </a:solidFill>
            </a:rPr>
            <a:t>Bayesian design</a:t>
          </a:r>
          <a:endParaRPr lang="de-CH" sz="1200" b="1" kern="1200" baseline="30000" dirty="0">
            <a:solidFill>
              <a:schemeClr val="bg2"/>
            </a:solidFill>
          </a:endParaRPr>
        </a:p>
      </dsp:txBody>
      <dsp:txXfrm>
        <a:off x="5088777" y="1017951"/>
        <a:ext cx="1208592" cy="25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7587-3896-4EAE-936F-F9F63E97F7F9}">
      <dsp:nvSpPr>
        <dsp:cNvPr id="0" name=""/>
        <dsp:cNvSpPr/>
      </dsp:nvSpPr>
      <dsp:spPr>
        <a:xfrm>
          <a:off x="342576" y="0"/>
          <a:ext cx="6845008" cy="35970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F7F20-B082-4774-9705-F4304E1DAE5D}">
      <dsp:nvSpPr>
        <dsp:cNvPr id="0" name=""/>
        <dsp:cNvSpPr/>
      </dsp:nvSpPr>
      <dsp:spPr>
        <a:xfrm>
          <a:off x="1454366" y="2674730"/>
          <a:ext cx="132369" cy="13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CC067-E8C6-4A48-8133-7291C64AE329}">
      <dsp:nvSpPr>
        <dsp:cNvPr id="0" name=""/>
        <dsp:cNvSpPr/>
      </dsp:nvSpPr>
      <dsp:spPr>
        <a:xfrm>
          <a:off x="1520551" y="2740915"/>
          <a:ext cx="984139" cy="85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4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/>
            <a:t>Standard RCT </a:t>
          </a:r>
          <a:r>
            <a:rPr lang="de-CH" sz="1300" kern="1200" dirty="0"/>
            <a:t> </a:t>
          </a:r>
          <a:r>
            <a:rPr lang="de-CH" sz="1000" kern="1200" dirty="0" err="1"/>
            <a:t>Demonstrate</a:t>
          </a:r>
          <a:r>
            <a:rPr lang="de-CH" sz="1000" kern="1200" dirty="0"/>
            <a:t> </a:t>
          </a:r>
          <a:r>
            <a:rPr lang="de-CH" sz="1000" kern="1200" dirty="0" err="1"/>
            <a:t>superiority</a:t>
          </a:r>
          <a:r>
            <a:rPr lang="de-CH" sz="1000" kern="1200" dirty="0"/>
            <a:t> </a:t>
          </a:r>
          <a:r>
            <a:rPr lang="de-CH" sz="1000" kern="1200" dirty="0" err="1"/>
            <a:t>vs</a:t>
          </a:r>
          <a:r>
            <a:rPr lang="de-CH" sz="1000" kern="1200" dirty="0"/>
            <a:t> </a:t>
          </a:r>
          <a:r>
            <a:rPr lang="de-CH" sz="1000" kern="1200" dirty="0" err="1"/>
            <a:t>placebo</a:t>
          </a:r>
          <a:r>
            <a:rPr lang="de-CH" sz="1000" kern="1200" dirty="0"/>
            <a:t> </a:t>
          </a:r>
          <a:r>
            <a:rPr lang="de-CH" sz="1000" kern="1200" dirty="0" err="1"/>
            <a:t>or</a:t>
          </a:r>
          <a:r>
            <a:rPr lang="de-CH" sz="1000" kern="1200" dirty="0"/>
            <a:t> inferior </a:t>
          </a:r>
          <a:r>
            <a:rPr lang="de-CH" sz="1000" kern="1200" dirty="0" err="1"/>
            <a:t>active</a:t>
          </a:r>
          <a:r>
            <a:rPr lang="de-CH" sz="1000" kern="1200" dirty="0"/>
            <a:t> </a:t>
          </a:r>
          <a:r>
            <a:rPr lang="de-CH" sz="1000" kern="1200" dirty="0" err="1"/>
            <a:t>control</a:t>
          </a:r>
          <a:endParaRPr lang="de-CH" sz="1000" kern="1200" dirty="0"/>
        </a:p>
      </dsp:txBody>
      <dsp:txXfrm>
        <a:off x="1520551" y="2740915"/>
        <a:ext cx="984139" cy="856086"/>
      </dsp:txXfrm>
    </dsp:sp>
    <dsp:sp modelId="{B00CA638-0727-4A0F-AD17-1593E57296E2}">
      <dsp:nvSpPr>
        <dsp:cNvPr id="0" name=""/>
        <dsp:cNvSpPr/>
      </dsp:nvSpPr>
      <dsp:spPr>
        <a:xfrm>
          <a:off x="2389586" y="1838068"/>
          <a:ext cx="230208" cy="23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E50BB-4819-4CDC-BAE0-6EFF0F091249}">
      <dsp:nvSpPr>
        <dsp:cNvPr id="0" name=""/>
        <dsp:cNvSpPr/>
      </dsp:nvSpPr>
      <dsp:spPr>
        <a:xfrm>
          <a:off x="2504690" y="1953172"/>
          <a:ext cx="1208592" cy="164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8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/>
            <a:t>Non-</a:t>
          </a:r>
          <a:r>
            <a:rPr lang="de-CH" sz="1000" b="1" kern="1200" dirty="0" err="1"/>
            <a:t>inferiority</a:t>
          </a:r>
          <a:r>
            <a:rPr lang="de-CH" sz="1000" b="1" kern="1200" dirty="0"/>
            <a:t> design </a:t>
          </a:r>
          <a:r>
            <a:rPr lang="de-CH" sz="1000" b="1" kern="1200" dirty="0" err="1"/>
            <a:t>vs</a:t>
          </a:r>
          <a:r>
            <a:rPr lang="de-CH" sz="1000" b="1" kern="1200" dirty="0"/>
            <a:t> </a:t>
          </a:r>
          <a:r>
            <a:rPr lang="de-CH" sz="1000" b="1" kern="1200" dirty="0" err="1"/>
            <a:t>highly</a:t>
          </a:r>
          <a:r>
            <a:rPr lang="de-CH" sz="1000" b="1" kern="1200" dirty="0"/>
            <a:t> </a:t>
          </a:r>
          <a:r>
            <a:rPr lang="de-CH" sz="1000" b="1" kern="1200" dirty="0" err="1"/>
            <a:t>efficacious</a:t>
          </a:r>
          <a:r>
            <a:rPr lang="de-CH" sz="1000" b="1" kern="1200" dirty="0"/>
            <a:t> </a:t>
          </a:r>
          <a:r>
            <a:rPr lang="de-CH" sz="1000" b="1" kern="1200" dirty="0" err="1"/>
            <a:t>control</a:t>
          </a:r>
          <a:r>
            <a:rPr lang="de-CH" sz="1000" b="1" kern="1200" dirty="0"/>
            <a:t> </a:t>
          </a:r>
          <a:r>
            <a:rPr lang="de-CH" sz="1000" b="1" kern="1200" dirty="0" err="1"/>
            <a:t>drug</a:t>
          </a:r>
          <a:r>
            <a:rPr lang="de-CH" sz="1000" b="1" kern="1200" dirty="0"/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err="1"/>
            <a:t>Specify</a:t>
          </a:r>
          <a:r>
            <a:rPr lang="de-CH" sz="1000" kern="1200" dirty="0"/>
            <a:t> NI-</a:t>
          </a:r>
          <a:r>
            <a:rPr lang="de-CH" sz="1000" kern="1200" dirty="0" err="1"/>
            <a:t>margin</a:t>
          </a:r>
          <a:r>
            <a:rPr lang="de-CH" sz="1000" kern="1200" dirty="0"/>
            <a:t> so </a:t>
          </a:r>
          <a:r>
            <a:rPr lang="de-CH" sz="1000" kern="1200" dirty="0" err="1"/>
            <a:t>that</a:t>
          </a:r>
          <a:r>
            <a:rPr lang="de-CH" sz="1000" kern="1200" dirty="0"/>
            <a:t> non-</a:t>
          </a:r>
          <a:r>
            <a:rPr lang="de-CH" sz="1000" kern="1200" dirty="0" err="1"/>
            <a:t>inferiority</a:t>
          </a:r>
          <a:r>
            <a:rPr lang="de-CH" sz="1000" kern="1200" dirty="0"/>
            <a:t> </a:t>
          </a:r>
          <a:r>
            <a:rPr lang="de-CH" sz="1000" kern="1200" dirty="0" err="1"/>
            <a:t>clearly</a:t>
          </a:r>
          <a:r>
            <a:rPr lang="de-CH" sz="1000" kern="1200" dirty="0"/>
            <a:t> </a:t>
          </a:r>
          <a:r>
            <a:rPr lang="de-CH" sz="1000" kern="1200" dirty="0" err="1"/>
            <a:t>demonstrate</a:t>
          </a:r>
          <a:r>
            <a:rPr lang="de-CH" sz="1000" kern="1200" dirty="0"/>
            <a:t> </a:t>
          </a:r>
          <a:r>
            <a:rPr lang="de-CH" sz="1000" kern="1200" dirty="0" err="1"/>
            <a:t>superiority</a:t>
          </a:r>
          <a:r>
            <a:rPr lang="de-CH" sz="1000" kern="1200" dirty="0"/>
            <a:t> </a:t>
          </a:r>
          <a:r>
            <a:rPr lang="de-CH" sz="1000" kern="1200" dirty="0" err="1"/>
            <a:t>over</a:t>
          </a:r>
          <a:r>
            <a:rPr lang="de-CH" sz="1000" kern="1200" dirty="0"/>
            <a:t> </a:t>
          </a:r>
          <a:r>
            <a:rPr lang="de-CH" sz="1000" kern="1200" dirty="0" err="1"/>
            <a:t>interferons</a:t>
          </a:r>
          <a:r>
            <a:rPr lang="de-CH" sz="1000" kern="1200" dirty="0"/>
            <a:t> </a:t>
          </a:r>
          <a:r>
            <a:rPr lang="de-CH" sz="1000" kern="1200" dirty="0" err="1"/>
            <a:t>or</a:t>
          </a:r>
          <a:r>
            <a:rPr lang="de-CH" sz="1000" kern="1200" dirty="0"/>
            <a:t> </a:t>
          </a:r>
          <a:r>
            <a:rPr lang="de-CH" sz="1000" kern="1200" dirty="0" err="1"/>
            <a:t>placebo</a:t>
          </a:r>
          <a:endParaRPr lang="de-CH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>
              <a:solidFill>
                <a:schemeClr val="accent1"/>
              </a:solidFill>
            </a:rPr>
            <a:t>+ </a:t>
          </a:r>
          <a:r>
            <a:rPr lang="de-CH" sz="1000" b="1" kern="1200" dirty="0" err="1">
              <a:solidFill>
                <a:schemeClr val="accent1"/>
              </a:solidFill>
            </a:rPr>
            <a:t>Avoids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placebo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or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low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efficacy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controls</a:t>
          </a:r>
          <a:endParaRPr lang="de-CH" sz="1000" b="1" kern="1200" dirty="0">
            <a:solidFill>
              <a:schemeClr val="accent1"/>
            </a:solidFill>
          </a:endParaRPr>
        </a:p>
      </dsp:txBody>
      <dsp:txXfrm>
        <a:off x="2504690" y="1953172"/>
        <a:ext cx="1208592" cy="1643829"/>
      </dsp:txXfrm>
    </dsp:sp>
    <dsp:sp modelId="{98D6A4FC-000B-4360-97BB-E2BA6C13DD05}">
      <dsp:nvSpPr>
        <dsp:cNvPr id="0" name=""/>
        <dsp:cNvSpPr/>
      </dsp:nvSpPr>
      <dsp:spPr>
        <a:xfrm>
          <a:off x="3583791" y="1221541"/>
          <a:ext cx="305025" cy="305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783B0-7C2B-456E-8D20-84723B47E907}">
      <dsp:nvSpPr>
        <dsp:cNvPr id="0" name=""/>
        <dsp:cNvSpPr/>
      </dsp:nvSpPr>
      <dsp:spPr>
        <a:xfrm>
          <a:off x="3736304" y="1374054"/>
          <a:ext cx="1208592" cy="222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2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/>
            <a:t>Extrapolation </a:t>
          </a:r>
          <a:r>
            <a:rPr lang="de-CH" sz="1200" b="1" kern="1200" dirty="0" err="1"/>
            <a:t>from</a:t>
          </a:r>
          <a:r>
            <a:rPr lang="de-CH" sz="1200" b="1" kern="1200" dirty="0"/>
            <a:t> </a:t>
          </a:r>
          <a:r>
            <a:rPr lang="de-CH" sz="1200" b="1" kern="1200" dirty="0" err="1"/>
            <a:t>adults</a:t>
          </a:r>
          <a:r>
            <a:rPr lang="de-CH" sz="1200" b="1" kern="1200" dirty="0"/>
            <a:t> </a:t>
          </a:r>
          <a:r>
            <a:rPr lang="de-CH" sz="1200" b="1" kern="1200" dirty="0" err="1"/>
            <a:t>to</a:t>
          </a:r>
          <a:r>
            <a:rPr lang="de-CH" sz="1200" b="1" kern="1200" dirty="0"/>
            <a:t> </a:t>
          </a:r>
          <a:r>
            <a:rPr lang="de-CH" sz="1200" b="1" kern="1200" dirty="0" err="1"/>
            <a:t>pediatric</a:t>
          </a:r>
          <a:r>
            <a:rPr lang="de-CH" sz="1200" b="1" kern="1200" dirty="0"/>
            <a:t> </a:t>
          </a:r>
          <a:r>
            <a:rPr lang="de-CH" sz="1200" b="1" kern="1200" dirty="0" err="1"/>
            <a:t>patients</a:t>
          </a:r>
          <a:endParaRPr lang="de-CH" sz="1200" kern="1200" dirty="0"/>
        </a:p>
      </dsp:txBody>
      <dsp:txXfrm>
        <a:off x="3736304" y="1374054"/>
        <a:ext cx="1208592" cy="2222947"/>
      </dsp:txXfrm>
    </dsp:sp>
    <dsp:sp modelId="{41DFEB72-1C78-454A-9D44-A3FBFFE7C086}">
      <dsp:nvSpPr>
        <dsp:cNvPr id="0" name=""/>
        <dsp:cNvSpPr/>
      </dsp:nvSpPr>
      <dsp:spPr>
        <a:xfrm>
          <a:off x="4884467" y="813641"/>
          <a:ext cx="408619" cy="408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B2AD5-39EE-434D-8BD6-5EAFA752ED1A}">
      <dsp:nvSpPr>
        <dsp:cNvPr id="0" name=""/>
        <dsp:cNvSpPr/>
      </dsp:nvSpPr>
      <dsp:spPr>
        <a:xfrm>
          <a:off x="5088777" y="1017951"/>
          <a:ext cx="1208592" cy="2579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1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>
              <a:solidFill>
                <a:schemeClr val="accent6">
                  <a:lumMod val="20000"/>
                  <a:lumOff val="80000"/>
                </a:schemeClr>
              </a:solidFill>
            </a:rPr>
            <a:t>Bayesian design</a:t>
          </a:r>
          <a:endParaRPr lang="de-CH" sz="1200" b="1" kern="1200" baseline="300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088777" y="1017951"/>
        <a:ext cx="1208592" cy="25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7587-3896-4EAE-936F-F9F63E97F7F9}">
      <dsp:nvSpPr>
        <dsp:cNvPr id="0" name=""/>
        <dsp:cNvSpPr/>
      </dsp:nvSpPr>
      <dsp:spPr>
        <a:xfrm>
          <a:off x="342576" y="0"/>
          <a:ext cx="6845008" cy="35970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F7F20-B082-4774-9705-F4304E1DAE5D}">
      <dsp:nvSpPr>
        <dsp:cNvPr id="0" name=""/>
        <dsp:cNvSpPr/>
      </dsp:nvSpPr>
      <dsp:spPr>
        <a:xfrm>
          <a:off x="1370475" y="2474256"/>
          <a:ext cx="132369" cy="13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CC067-E8C6-4A48-8133-7291C64AE329}">
      <dsp:nvSpPr>
        <dsp:cNvPr id="0" name=""/>
        <dsp:cNvSpPr/>
      </dsp:nvSpPr>
      <dsp:spPr>
        <a:xfrm>
          <a:off x="1520551" y="2522784"/>
          <a:ext cx="984139" cy="85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4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/>
            <a:t>Standard RCT </a:t>
          </a:r>
          <a:r>
            <a:rPr lang="de-CH" sz="1300" kern="1200" dirty="0"/>
            <a:t> </a:t>
          </a:r>
          <a:r>
            <a:rPr lang="de-CH" sz="1000" kern="1200" dirty="0" err="1"/>
            <a:t>Demonstrate</a:t>
          </a:r>
          <a:r>
            <a:rPr lang="de-CH" sz="1000" kern="1200" dirty="0"/>
            <a:t> </a:t>
          </a:r>
          <a:r>
            <a:rPr lang="de-CH" sz="1000" kern="1200" dirty="0" err="1"/>
            <a:t>superiority</a:t>
          </a:r>
          <a:r>
            <a:rPr lang="de-CH" sz="1000" kern="1200" dirty="0"/>
            <a:t> </a:t>
          </a:r>
          <a:r>
            <a:rPr lang="de-CH" sz="1000" kern="1200" dirty="0" err="1"/>
            <a:t>vs</a:t>
          </a:r>
          <a:r>
            <a:rPr lang="de-CH" sz="1000" kern="1200" dirty="0"/>
            <a:t> </a:t>
          </a:r>
          <a:r>
            <a:rPr lang="de-CH" sz="1000" kern="1200" dirty="0" err="1"/>
            <a:t>placebo</a:t>
          </a:r>
          <a:r>
            <a:rPr lang="de-CH" sz="1000" kern="1200" dirty="0"/>
            <a:t> </a:t>
          </a:r>
          <a:r>
            <a:rPr lang="de-CH" sz="1000" kern="1200" dirty="0" err="1"/>
            <a:t>or</a:t>
          </a:r>
          <a:r>
            <a:rPr lang="de-CH" sz="1000" kern="1200" dirty="0"/>
            <a:t> inferior </a:t>
          </a:r>
          <a:r>
            <a:rPr lang="de-CH" sz="1000" kern="1200" dirty="0" err="1"/>
            <a:t>active</a:t>
          </a:r>
          <a:r>
            <a:rPr lang="de-CH" sz="1000" kern="1200" dirty="0"/>
            <a:t> </a:t>
          </a:r>
          <a:r>
            <a:rPr lang="de-CH" sz="1000" kern="1200" dirty="0" err="1"/>
            <a:t>control</a:t>
          </a:r>
          <a:endParaRPr lang="de-CH" sz="1000" kern="1200" dirty="0"/>
        </a:p>
      </dsp:txBody>
      <dsp:txXfrm>
        <a:off x="1520551" y="2522784"/>
        <a:ext cx="984139" cy="856086"/>
      </dsp:txXfrm>
    </dsp:sp>
    <dsp:sp modelId="{B00CA638-0727-4A0F-AD17-1593E57296E2}">
      <dsp:nvSpPr>
        <dsp:cNvPr id="0" name=""/>
        <dsp:cNvSpPr/>
      </dsp:nvSpPr>
      <dsp:spPr>
        <a:xfrm>
          <a:off x="2389586" y="1838068"/>
          <a:ext cx="230208" cy="23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E50BB-4819-4CDC-BAE0-6EFF0F091249}">
      <dsp:nvSpPr>
        <dsp:cNvPr id="0" name=""/>
        <dsp:cNvSpPr/>
      </dsp:nvSpPr>
      <dsp:spPr>
        <a:xfrm>
          <a:off x="2504690" y="1953172"/>
          <a:ext cx="1208592" cy="164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8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/>
            <a:t>Non-</a:t>
          </a:r>
          <a:r>
            <a:rPr lang="de-CH" sz="1000" b="1" kern="1200" dirty="0" err="1"/>
            <a:t>inferiority</a:t>
          </a:r>
          <a:r>
            <a:rPr lang="de-CH" sz="1000" b="1" kern="1200" dirty="0"/>
            <a:t> design </a:t>
          </a:r>
          <a:r>
            <a:rPr lang="de-CH" sz="1000" b="1" kern="1200" dirty="0" err="1"/>
            <a:t>vs</a:t>
          </a:r>
          <a:r>
            <a:rPr lang="de-CH" sz="1000" b="1" kern="1200" dirty="0"/>
            <a:t> </a:t>
          </a:r>
          <a:r>
            <a:rPr lang="de-CH" sz="1000" b="1" kern="1200" dirty="0" err="1"/>
            <a:t>highly</a:t>
          </a:r>
          <a:r>
            <a:rPr lang="de-CH" sz="1000" b="1" kern="1200" dirty="0"/>
            <a:t> </a:t>
          </a:r>
          <a:r>
            <a:rPr lang="de-CH" sz="1000" b="1" kern="1200" dirty="0" err="1"/>
            <a:t>efficacious</a:t>
          </a:r>
          <a:r>
            <a:rPr lang="de-CH" sz="1000" b="1" kern="1200" dirty="0"/>
            <a:t> </a:t>
          </a:r>
          <a:r>
            <a:rPr lang="de-CH" sz="1000" b="1" kern="1200" dirty="0" err="1"/>
            <a:t>control</a:t>
          </a:r>
          <a:r>
            <a:rPr lang="de-CH" sz="1000" b="1" kern="1200" dirty="0"/>
            <a:t> </a:t>
          </a:r>
          <a:r>
            <a:rPr lang="de-CH" sz="1000" b="1" kern="1200" dirty="0" err="1"/>
            <a:t>drug</a:t>
          </a:r>
          <a:r>
            <a:rPr lang="de-CH" sz="1000" b="1" kern="1200" dirty="0"/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err="1"/>
            <a:t>Specify</a:t>
          </a:r>
          <a:r>
            <a:rPr lang="de-CH" sz="1000" kern="1200" dirty="0"/>
            <a:t> NI-</a:t>
          </a:r>
          <a:r>
            <a:rPr lang="de-CH" sz="1000" kern="1200" dirty="0" err="1"/>
            <a:t>margin</a:t>
          </a:r>
          <a:r>
            <a:rPr lang="de-CH" sz="1000" kern="1200" dirty="0"/>
            <a:t> so </a:t>
          </a:r>
          <a:r>
            <a:rPr lang="de-CH" sz="1000" kern="1200" dirty="0" err="1"/>
            <a:t>that</a:t>
          </a:r>
          <a:r>
            <a:rPr lang="de-CH" sz="1000" kern="1200" dirty="0"/>
            <a:t> non-</a:t>
          </a:r>
          <a:r>
            <a:rPr lang="de-CH" sz="1000" kern="1200" dirty="0" err="1"/>
            <a:t>inferiority</a:t>
          </a:r>
          <a:r>
            <a:rPr lang="de-CH" sz="1000" kern="1200" dirty="0"/>
            <a:t> </a:t>
          </a:r>
          <a:r>
            <a:rPr lang="de-CH" sz="1000" kern="1200" dirty="0" err="1"/>
            <a:t>clearly</a:t>
          </a:r>
          <a:r>
            <a:rPr lang="de-CH" sz="1000" kern="1200" dirty="0"/>
            <a:t> </a:t>
          </a:r>
          <a:r>
            <a:rPr lang="de-CH" sz="1000" kern="1200" dirty="0" err="1"/>
            <a:t>demonstrate</a:t>
          </a:r>
          <a:r>
            <a:rPr lang="de-CH" sz="1000" kern="1200" dirty="0"/>
            <a:t> </a:t>
          </a:r>
          <a:r>
            <a:rPr lang="de-CH" sz="1000" kern="1200" dirty="0" err="1"/>
            <a:t>superiority</a:t>
          </a:r>
          <a:r>
            <a:rPr lang="de-CH" sz="1000" kern="1200" dirty="0"/>
            <a:t> </a:t>
          </a:r>
          <a:r>
            <a:rPr lang="de-CH" sz="1000" kern="1200" dirty="0" err="1"/>
            <a:t>over</a:t>
          </a:r>
          <a:r>
            <a:rPr lang="de-CH" sz="1000" kern="1200" dirty="0"/>
            <a:t> </a:t>
          </a:r>
          <a:r>
            <a:rPr lang="de-CH" sz="1000" kern="1200" dirty="0" err="1"/>
            <a:t>interferons</a:t>
          </a:r>
          <a:r>
            <a:rPr lang="de-CH" sz="1000" kern="1200" dirty="0"/>
            <a:t> </a:t>
          </a:r>
          <a:r>
            <a:rPr lang="de-CH" sz="1000" kern="1200" dirty="0" err="1"/>
            <a:t>or</a:t>
          </a:r>
          <a:r>
            <a:rPr lang="de-CH" sz="1000" kern="1200" dirty="0"/>
            <a:t> </a:t>
          </a:r>
          <a:r>
            <a:rPr lang="de-CH" sz="1000" kern="1200" dirty="0" err="1"/>
            <a:t>placebo</a:t>
          </a:r>
          <a:endParaRPr lang="de-CH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>
              <a:solidFill>
                <a:schemeClr val="accent1"/>
              </a:solidFill>
            </a:rPr>
            <a:t>+ </a:t>
          </a:r>
          <a:r>
            <a:rPr lang="de-CH" sz="1000" b="1" kern="1200" dirty="0" err="1">
              <a:solidFill>
                <a:schemeClr val="accent1"/>
              </a:solidFill>
            </a:rPr>
            <a:t>Avoids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placebo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or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low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efficacy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controls</a:t>
          </a:r>
          <a:endParaRPr lang="de-CH" sz="1000" b="1" kern="1200" dirty="0">
            <a:solidFill>
              <a:schemeClr val="accent1"/>
            </a:solidFill>
          </a:endParaRPr>
        </a:p>
      </dsp:txBody>
      <dsp:txXfrm>
        <a:off x="2504690" y="1953172"/>
        <a:ext cx="1208592" cy="1643829"/>
      </dsp:txXfrm>
    </dsp:sp>
    <dsp:sp modelId="{98D6A4FC-000B-4360-97BB-E2BA6C13DD05}">
      <dsp:nvSpPr>
        <dsp:cNvPr id="0" name=""/>
        <dsp:cNvSpPr/>
      </dsp:nvSpPr>
      <dsp:spPr>
        <a:xfrm>
          <a:off x="3583791" y="1221541"/>
          <a:ext cx="305025" cy="305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783B0-7C2B-456E-8D20-84723B47E907}">
      <dsp:nvSpPr>
        <dsp:cNvPr id="0" name=""/>
        <dsp:cNvSpPr/>
      </dsp:nvSpPr>
      <dsp:spPr>
        <a:xfrm>
          <a:off x="3736304" y="1374054"/>
          <a:ext cx="1208592" cy="222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27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/>
            <a:t>Extrapolation </a:t>
          </a:r>
          <a:r>
            <a:rPr lang="de-CH" sz="1100" b="1" kern="1200" dirty="0" err="1"/>
            <a:t>from</a:t>
          </a:r>
          <a:r>
            <a:rPr lang="de-CH" sz="1100" b="1" kern="1200" dirty="0"/>
            <a:t> </a:t>
          </a:r>
          <a:r>
            <a:rPr lang="de-CH" sz="1100" b="1" kern="1200" dirty="0" err="1"/>
            <a:t>adults</a:t>
          </a:r>
          <a:r>
            <a:rPr lang="de-CH" sz="1100" b="1" kern="1200" dirty="0"/>
            <a:t> </a:t>
          </a:r>
          <a:r>
            <a:rPr lang="de-CH" sz="1100" b="1" kern="1200" dirty="0" err="1"/>
            <a:t>to</a:t>
          </a:r>
          <a:r>
            <a:rPr lang="de-CH" sz="1100" b="1" kern="1200" dirty="0"/>
            <a:t> </a:t>
          </a:r>
          <a:r>
            <a:rPr lang="de-CH" sz="1100" b="1" kern="1200" dirty="0" err="1"/>
            <a:t>pediatric</a:t>
          </a:r>
          <a:r>
            <a:rPr lang="de-CH" sz="1100" b="1" kern="1200" dirty="0"/>
            <a:t> patients</a:t>
          </a:r>
          <a:r>
            <a:rPr lang="de-CH" sz="1100" b="1" kern="1200" baseline="30000" dirty="0"/>
            <a:t>1</a:t>
          </a:r>
          <a:endParaRPr lang="de-CH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err="1"/>
            <a:t>Disease</a:t>
          </a:r>
          <a:r>
            <a:rPr lang="de-CH" sz="1100" kern="1200" dirty="0"/>
            <a:t> </a:t>
          </a:r>
          <a:r>
            <a:rPr lang="de-CH" sz="1100" kern="1200" dirty="0" err="1"/>
            <a:t>biology</a:t>
          </a:r>
          <a:r>
            <a:rPr lang="de-CH" sz="1100" kern="1200" dirty="0"/>
            <a:t> </a:t>
          </a:r>
          <a:r>
            <a:rPr lang="de-CH" sz="1100" kern="1200" dirty="0" err="1"/>
            <a:t>is</a:t>
          </a:r>
          <a:r>
            <a:rPr lang="de-CH" sz="1100" kern="1200" dirty="0"/>
            <a:t> </a:t>
          </a:r>
          <a:r>
            <a:rPr lang="de-CH" sz="1100" kern="1200" dirty="0" err="1"/>
            <a:t>similar</a:t>
          </a:r>
          <a:r>
            <a:rPr lang="de-CH" sz="1100" kern="1200" dirty="0"/>
            <a:t>, but </a:t>
          </a:r>
          <a:r>
            <a:rPr lang="de-CH" sz="1100" kern="1200" dirty="0" err="1"/>
            <a:t>children</a:t>
          </a:r>
          <a:r>
            <a:rPr lang="de-CH" sz="1100" kern="1200" dirty="0"/>
            <a:t> </a:t>
          </a:r>
          <a:r>
            <a:rPr lang="de-CH" sz="1100" kern="1200" dirty="0" err="1"/>
            <a:t>relapse</a:t>
          </a:r>
          <a:r>
            <a:rPr lang="de-CH" sz="1100" kern="1200" dirty="0"/>
            <a:t> </a:t>
          </a:r>
          <a:r>
            <a:rPr lang="de-CH" sz="1100" kern="1200" dirty="0" err="1"/>
            <a:t>more</a:t>
          </a:r>
          <a:r>
            <a:rPr lang="de-CH" sz="1100" kern="1200" dirty="0"/>
            <a:t> </a:t>
          </a:r>
          <a:r>
            <a:rPr lang="de-CH" sz="1100" kern="1200" dirty="0" err="1"/>
            <a:t>frequently</a:t>
          </a:r>
          <a:r>
            <a:rPr lang="de-CH" sz="1100" kern="1200" dirty="0"/>
            <a:t>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>
              <a:solidFill>
                <a:schemeClr val="accent1"/>
              </a:solidFill>
            </a:rPr>
            <a:t>+ </a:t>
          </a:r>
          <a:r>
            <a:rPr lang="de-CH" sz="1100" b="1" kern="1200" dirty="0" err="1">
              <a:solidFill>
                <a:schemeClr val="accent1"/>
              </a:solidFill>
            </a:rPr>
            <a:t>Similar</a:t>
          </a:r>
          <a:r>
            <a:rPr lang="de-CH" sz="1100" b="1" kern="1200" dirty="0">
              <a:solidFill>
                <a:schemeClr val="accent1"/>
              </a:solidFill>
            </a:rPr>
            <a:t> power </a:t>
          </a:r>
          <a:r>
            <a:rPr lang="de-CH" sz="1100" b="1" kern="1200" dirty="0" err="1">
              <a:solidFill>
                <a:schemeClr val="accent1"/>
              </a:solidFill>
            </a:rPr>
            <a:t>with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less</a:t>
          </a:r>
          <a:r>
            <a:rPr lang="de-CH" sz="1100" b="1" kern="1200" dirty="0">
              <a:solidFill>
                <a:schemeClr val="accent1"/>
              </a:solidFill>
            </a:rPr>
            <a:t> N </a:t>
          </a:r>
          <a:r>
            <a:rPr lang="de-CH" sz="1100" b="1" kern="1200" dirty="0" err="1">
              <a:solidFill>
                <a:schemeClr val="accent1"/>
              </a:solidFill>
            </a:rPr>
            <a:t>compared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to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trials</a:t>
          </a:r>
          <a:r>
            <a:rPr lang="de-CH" sz="1100" b="1" kern="1200" dirty="0">
              <a:solidFill>
                <a:schemeClr val="accent1"/>
              </a:solidFill>
            </a:rPr>
            <a:t> in </a:t>
          </a:r>
          <a:r>
            <a:rPr lang="de-CH" sz="1100" b="1" kern="1200" dirty="0" err="1">
              <a:solidFill>
                <a:schemeClr val="accent1"/>
              </a:solidFill>
            </a:rPr>
            <a:t>adults</a:t>
          </a:r>
          <a:endParaRPr lang="de-CH" sz="1100" b="1" kern="1200" dirty="0">
            <a:solidFill>
              <a:schemeClr val="accent1"/>
            </a:solidFill>
          </a:endParaRPr>
        </a:p>
      </dsp:txBody>
      <dsp:txXfrm>
        <a:off x="3736304" y="1374054"/>
        <a:ext cx="1208592" cy="2222947"/>
      </dsp:txXfrm>
    </dsp:sp>
    <dsp:sp modelId="{41DFEB72-1C78-454A-9D44-A3FBFFE7C086}">
      <dsp:nvSpPr>
        <dsp:cNvPr id="0" name=""/>
        <dsp:cNvSpPr/>
      </dsp:nvSpPr>
      <dsp:spPr>
        <a:xfrm>
          <a:off x="4884467" y="813641"/>
          <a:ext cx="408619" cy="408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B2AD5-39EE-434D-8BD6-5EAFA752ED1A}">
      <dsp:nvSpPr>
        <dsp:cNvPr id="0" name=""/>
        <dsp:cNvSpPr/>
      </dsp:nvSpPr>
      <dsp:spPr>
        <a:xfrm>
          <a:off x="5088777" y="1017951"/>
          <a:ext cx="1208592" cy="2579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1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/>
            <a:t>Bayesian design</a:t>
          </a:r>
          <a:endParaRPr lang="de-CH" sz="1600" b="1" kern="1200" baseline="30000" dirty="0"/>
        </a:p>
      </dsp:txBody>
      <dsp:txXfrm>
        <a:off x="5088777" y="1017951"/>
        <a:ext cx="1208592" cy="25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7587-3896-4EAE-936F-F9F63E97F7F9}">
      <dsp:nvSpPr>
        <dsp:cNvPr id="0" name=""/>
        <dsp:cNvSpPr/>
      </dsp:nvSpPr>
      <dsp:spPr>
        <a:xfrm>
          <a:off x="342576" y="0"/>
          <a:ext cx="6845008" cy="35970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F7F20-B082-4774-9705-F4304E1DAE5D}">
      <dsp:nvSpPr>
        <dsp:cNvPr id="0" name=""/>
        <dsp:cNvSpPr/>
      </dsp:nvSpPr>
      <dsp:spPr>
        <a:xfrm>
          <a:off x="1454366" y="2406270"/>
          <a:ext cx="132369" cy="132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CC067-E8C6-4A48-8133-7291C64AE329}">
      <dsp:nvSpPr>
        <dsp:cNvPr id="0" name=""/>
        <dsp:cNvSpPr/>
      </dsp:nvSpPr>
      <dsp:spPr>
        <a:xfrm>
          <a:off x="1520551" y="2657019"/>
          <a:ext cx="984139" cy="85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4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/>
            <a:t>Standard RCT </a:t>
          </a:r>
          <a:r>
            <a:rPr lang="de-CH" sz="1300" kern="1200" dirty="0"/>
            <a:t> </a:t>
          </a:r>
          <a:r>
            <a:rPr lang="de-CH" sz="1000" kern="1200" dirty="0" err="1"/>
            <a:t>Demonstrate</a:t>
          </a:r>
          <a:r>
            <a:rPr lang="de-CH" sz="1000" kern="1200" dirty="0"/>
            <a:t> </a:t>
          </a:r>
          <a:r>
            <a:rPr lang="de-CH" sz="1000" kern="1200" dirty="0" err="1"/>
            <a:t>superiority</a:t>
          </a:r>
          <a:r>
            <a:rPr lang="de-CH" sz="1000" kern="1200" dirty="0"/>
            <a:t> </a:t>
          </a:r>
          <a:r>
            <a:rPr lang="de-CH" sz="1000" kern="1200" dirty="0" err="1"/>
            <a:t>vs</a:t>
          </a:r>
          <a:r>
            <a:rPr lang="de-CH" sz="1000" kern="1200" dirty="0"/>
            <a:t> </a:t>
          </a:r>
          <a:r>
            <a:rPr lang="de-CH" sz="1000" kern="1200" dirty="0" err="1"/>
            <a:t>placebo</a:t>
          </a:r>
          <a:r>
            <a:rPr lang="de-CH" sz="1000" kern="1200" dirty="0"/>
            <a:t> </a:t>
          </a:r>
          <a:r>
            <a:rPr lang="de-CH" sz="1000" kern="1200" dirty="0" err="1"/>
            <a:t>or</a:t>
          </a:r>
          <a:r>
            <a:rPr lang="de-CH" sz="1000" kern="1200" dirty="0"/>
            <a:t> inferior </a:t>
          </a:r>
          <a:r>
            <a:rPr lang="de-CH" sz="1000" kern="1200" dirty="0" err="1"/>
            <a:t>active</a:t>
          </a:r>
          <a:r>
            <a:rPr lang="de-CH" sz="1000" kern="1200" dirty="0"/>
            <a:t> </a:t>
          </a:r>
          <a:r>
            <a:rPr lang="de-CH" sz="1000" kern="1200" dirty="0" err="1"/>
            <a:t>control</a:t>
          </a:r>
          <a:endParaRPr lang="de-CH" sz="1000" kern="1200" dirty="0"/>
        </a:p>
      </dsp:txBody>
      <dsp:txXfrm>
        <a:off x="1520551" y="2657019"/>
        <a:ext cx="984139" cy="856086"/>
      </dsp:txXfrm>
    </dsp:sp>
    <dsp:sp modelId="{B00CA638-0727-4A0F-AD17-1593E57296E2}">
      <dsp:nvSpPr>
        <dsp:cNvPr id="0" name=""/>
        <dsp:cNvSpPr/>
      </dsp:nvSpPr>
      <dsp:spPr>
        <a:xfrm>
          <a:off x="2389586" y="1838068"/>
          <a:ext cx="230208" cy="23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E50BB-4819-4CDC-BAE0-6EFF0F091249}">
      <dsp:nvSpPr>
        <dsp:cNvPr id="0" name=""/>
        <dsp:cNvSpPr/>
      </dsp:nvSpPr>
      <dsp:spPr>
        <a:xfrm>
          <a:off x="2504690" y="1953172"/>
          <a:ext cx="1208592" cy="1643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8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/>
            <a:t>Non-</a:t>
          </a:r>
          <a:r>
            <a:rPr lang="de-CH" sz="1000" b="1" kern="1200" dirty="0" err="1"/>
            <a:t>inferiority</a:t>
          </a:r>
          <a:r>
            <a:rPr lang="de-CH" sz="1000" b="1" kern="1200" dirty="0"/>
            <a:t> design </a:t>
          </a:r>
          <a:r>
            <a:rPr lang="de-CH" sz="1000" b="1" kern="1200" dirty="0" err="1"/>
            <a:t>vs</a:t>
          </a:r>
          <a:r>
            <a:rPr lang="de-CH" sz="1000" b="1" kern="1200" dirty="0"/>
            <a:t> </a:t>
          </a:r>
          <a:r>
            <a:rPr lang="de-CH" sz="1000" b="1" kern="1200" dirty="0" err="1"/>
            <a:t>highly</a:t>
          </a:r>
          <a:r>
            <a:rPr lang="de-CH" sz="1000" b="1" kern="1200" dirty="0"/>
            <a:t> </a:t>
          </a:r>
          <a:r>
            <a:rPr lang="de-CH" sz="1000" b="1" kern="1200" dirty="0" err="1"/>
            <a:t>efficacious</a:t>
          </a:r>
          <a:r>
            <a:rPr lang="de-CH" sz="1000" b="1" kern="1200" dirty="0"/>
            <a:t> </a:t>
          </a:r>
          <a:r>
            <a:rPr lang="de-CH" sz="1000" b="1" kern="1200" dirty="0" err="1"/>
            <a:t>control</a:t>
          </a:r>
          <a:r>
            <a:rPr lang="de-CH" sz="1000" b="1" kern="1200" dirty="0"/>
            <a:t> </a:t>
          </a:r>
          <a:r>
            <a:rPr lang="de-CH" sz="1000" b="1" kern="1200" dirty="0" err="1"/>
            <a:t>drug</a:t>
          </a:r>
          <a:r>
            <a:rPr lang="de-CH" sz="1000" b="1" kern="1200" dirty="0"/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err="1"/>
            <a:t>Specify</a:t>
          </a:r>
          <a:r>
            <a:rPr lang="de-CH" sz="1000" kern="1200" dirty="0"/>
            <a:t> NI-</a:t>
          </a:r>
          <a:r>
            <a:rPr lang="de-CH" sz="1000" kern="1200" dirty="0" err="1"/>
            <a:t>margin</a:t>
          </a:r>
          <a:r>
            <a:rPr lang="de-CH" sz="1000" kern="1200" dirty="0"/>
            <a:t> so </a:t>
          </a:r>
          <a:r>
            <a:rPr lang="de-CH" sz="1000" kern="1200" dirty="0" err="1"/>
            <a:t>that</a:t>
          </a:r>
          <a:r>
            <a:rPr lang="de-CH" sz="1000" kern="1200" dirty="0"/>
            <a:t> non-</a:t>
          </a:r>
          <a:r>
            <a:rPr lang="de-CH" sz="1000" kern="1200" dirty="0" err="1"/>
            <a:t>inferiority</a:t>
          </a:r>
          <a:r>
            <a:rPr lang="de-CH" sz="1000" kern="1200" dirty="0"/>
            <a:t> </a:t>
          </a:r>
          <a:r>
            <a:rPr lang="de-CH" sz="1000" kern="1200" dirty="0" err="1"/>
            <a:t>clearly</a:t>
          </a:r>
          <a:r>
            <a:rPr lang="de-CH" sz="1000" kern="1200" dirty="0"/>
            <a:t> </a:t>
          </a:r>
          <a:r>
            <a:rPr lang="de-CH" sz="1000" kern="1200" dirty="0" err="1"/>
            <a:t>demonstrate</a:t>
          </a:r>
          <a:r>
            <a:rPr lang="de-CH" sz="1000" kern="1200" dirty="0"/>
            <a:t> </a:t>
          </a:r>
          <a:r>
            <a:rPr lang="de-CH" sz="1000" kern="1200" dirty="0" err="1"/>
            <a:t>superiority</a:t>
          </a:r>
          <a:r>
            <a:rPr lang="de-CH" sz="1000" kern="1200" dirty="0"/>
            <a:t> </a:t>
          </a:r>
          <a:r>
            <a:rPr lang="de-CH" sz="1000" kern="1200" dirty="0" err="1"/>
            <a:t>over</a:t>
          </a:r>
          <a:r>
            <a:rPr lang="de-CH" sz="1000" kern="1200" dirty="0"/>
            <a:t> </a:t>
          </a:r>
          <a:r>
            <a:rPr lang="de-CH" sz="1000" kern="1200" dirty="0" err="1"/>
            <a:t>interferons</a:t>
          </a:r>
          <a:r>
            <a:rPr lang="de-CH" sz="1000" kern="1200" dirty="0"/>
            <a:t> </a:t>
          </a:r>
          <a:r>
            <a:rPr lang="de-CH" sz="1000" kern="1200" dirty="0" err="1"/>
            <a:t>or</a:t>
          </a:r>
          <a:r>
            <a:rPr lang="de-CH" sz="1000" kern="1200" dirty="0"/>
            <a:t> </a:t>
          </a:r>
          <a:r>
            <a:rPr lang="de-CH" sz="1000" kern="1200" dirty="0" err="1"/>
            <a:t>placebo</a:t>
          </a:r>
          <a:endParaRPr lang="de-CH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>
              <a:solidFill>
                <a:schemeClr val="accent1"/>
              </a:solidFill>
            </a:rPr>
            <a:t>+ </a:t>
          </a:r>
          <a:r>
            <a:rPr lang="de-CH" sz="1000" b="1" kern="1200" dirty="0" err="1">
              <a:solidFill>
                <a:schemeClr val="accent1"/>
              </a:solidFill>
            </a:rPr>
            <a:t>Avoids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placebo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or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low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efficacy</a:t>
          </a:r>
          <a:r>
            <a:rPr lang="de-CH" sz="1000" b="1" kern="1200" dirty="0">
              <a:solidFill>
                <a:schemeClr val="accent1"/>
              </a:solidFill>
            </a:rPr>
            <a:t> </a:t>
          </a:r>
          <a:r>
            <a:rPr lang="de-CH" sz="1000" b="1" kern="1200" dirty="0" err="1">
              <a:solidFill>
                <a:schemeClr val="accent1"/>
              </a:solidFill>
            </a:rPr>
            <a:t>controls</a:t>
          </a:r>
          <a:endParaRPr lang="de-CH" sz="1000" b="1" kern="1200" dirty="0">
            <a:solidFill>
              <a:schemeClr val="accent1"/>
            </a:solidFill>
          </a:endParaRPr>
        </a:p>
      </dsp:txBody>
      <dsp:txXfrm>
        <a:off x="2504690" y="1953172"/>
        <a:ext cx="1208592" cy="1643829"/>
      </dsp:txXfrm>
    </dsp:sp>
    <dsp:sp modelId="{98D6A4FC-000B-4360-97BB-E2BA6C13DD05}">
      <dsp:nvSpPr>
        <dsp:cNvPr id="0" name=""/>
        <dsp:cNvSpPr/>
      </dsp:nvSpPr>
      <dsp:spPr>
        <a:xfrm>
          <a:off x="3583791" y="1221541"/>
          <a:ext cx="305025" cy="305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783B0-7C2B-456E-8D20-84723B47E907}">
      <dsp:nvSpPr>
        <dsp:cNvPr id="0" name=""/>
        <dsp:cNvSpPr/>
      </dsp:nvSpPr>
      <dsp:spPr>
        <a:xfrm>
          <a:off x="3736304" y="1374054"/>
          <a:ext cx="1208592" cy="222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27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/>
            <a:t>Extrapolation </a:t>
          </a:r>
          <a:r>
            <a:rPr lang="de-CH" sz="1100" b="1" kern="1200" dirty="0" err="1"/>
            <a:t>from</a:t>
          </a:r>
          <a:r>
            <a:rPr lang="de-CH" sz="1100" b="1" kern="1200" dirty="0"/>
            <a:t> </a:t>
          </a:r>
          <a:r>
            <a:rPr lang="de-CH" sz="1100" b="1" kern="1200" dirty="0" err="1"/>
            <a:t>adults</a:t>
          </a:r>
          <a:r>
            <a:rPr lang="de-CH" sz="1100" b="1" kern="1200" dirty="0"/>
            <a:t> </a:t>
          </a:r>
          <a:r>
            <a:rPr lang="de-CH" sz="1100" b="1" kern="1200" dirty="0" err="1"/>
            <a:t>to</a:t>
          </a:r>
          <a:r>
            <a:rPr lang="de-CH" sz="1100" b="1" kern="1200" dirty="0"/>
            <a:t> </a:t>
          </a:r>
          <a:r>
            <a:rPr lang="de-CH" sz="1100" b="1" kern="1200" dirty="0" err="1"/>
            <a:t>pediatric</a:t>
          </a:r>
          <a:r>
            <a:rPr lang="de-CH" sz="1100" b="1" kern="1200" dirty="0"/>
            <a:t> patients</a:t>
          </a:r>
          <a:r>
            <a:rPr lang="de-CH" sz="1100" b="1" kern="1200" baseline="30000" dirty="0"/>
            <a:t>1</a:t>
          </a:r>
          <a:endParaRPr lang="de-CH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err="1"/>
            <a:t>Disease</a:t>
          </a:r>
          <a:r>
            <a:rPr lang="de-CH" sz="1100" kern="1200" dirty="0"/>
            <a:t> </a:t>
          </a:r>
          <a:r>
            <a:rPr lang="de-CH" sz="1100" kern="1200" dirty="0" err="1"/>
            <a:t>biology</a:t>
          </a:r>
          <a:r>
            <a:rPr lang="de-CH" sz="1100" kern="1200" dirty="0"/>
            <a:t> </a:t>
          </a:r>
          <a:r>
            <a:rPr lang="de-CH" sz="1100" kern="1200" dirty="0" err="1"/>
            <a:t>is</a:t>
          </a:r>
          <a:r>
            <a:rPr lang="de-CH" sz="1100" kern="1200" dirty="0"/>
            <a:t> </a:t>
          </a:r>
          <a:r>
            <a:rPr lang="de-CH" sz="1100" kern="1200" dirty="0" err="1"/>
            <a:t>similar</a:t>
          </a:r>
          <a:r>
            <a:rPr lang="de-CH" sz="1100" kern="1200" dirty="0"/>
            <a:t>, but </a:t>
          </a:r>
          <a:r>
            <a:rPr lang="de-CH" sz="1100" kern="1200" dirty="0" err="1"/>
            <a:t>children</a:t>
          </a:r>
          <a:r>
            <a:rPr lang="de-CH" sz="1100" kern="1200" dirty="0"/>
            <a:t> </a:t>
          </a:r>
          <a:r>
            <a:rPr lang="de-CH" sz="1100" kern="1200" dirty="0" err="1"/>
            <a:t>relapse</a:t>
          </a:r>
          <a:r>
            <a:rPr lang="de-CH" sz="1100" kern="1200" dirty="0"/>
            <a:t> </a:t>
          </a:r>
          <a:r>
            <a:rPr lang="de-CH" sz="1100" kern="1200" dirty="0" err="1"/>
            <a:t>more</a:t>
          </a:r>
          <a:r>
            <a:rPr lang="de-CH" sz="1100" kern="1200" dirty="0"/>
            <a:t> </a:t>
          </a:r>
          <a:r>
            <a:rPr lang="de-CH" sz="1100" kern="1200" dirty="0" err="1"/>
            <a:t>frequently</a:t>
          </a:r>
          <a:r>
            <a:rPr lang="de-CH" sz="1100" kern="1200" dirty="0"/>
            <a:t>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>
              <a:solidFill>
                <a:schemeClr val="accent1"/>
              </a:solidFill>
            </a:rPr>
            <a:t>+ </a:t>
          </a:r>
          <a:r>
            <a:rPr lang="de-CH" sz="1100" b="1" kern="1200" dirty="0" err="1">
              <a:solidFill>
                <a:schemeClr val="accent1"/>
              </a:solidFill>
            </a:rPr>
            <a:t>Similar</a:t>
          </a:r>
          <a:r>
            <a:rPr lang="de-CH" sz="1100" b="1" kern="1200" dirty="0">
              <a:solidFill>
                <a:schemeClr val="accent1"/>
              </a:solidFill>
            </a:rPr>
            <a:t> power </a:t>
          </a:r>
          <a:r>
            <a:rPr lang="de-CH" sz="1100" b="1" kern="1200" dirty="0" err="1">
              <a:solidFill>
                <a:schemeClr val="accent1"/>
              </a:solidFill>
            </a:rPr>
            <a:t>with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less</a:t>
          </a:r>
          <a:r>
            <a:rPr lang="de-CH" sz="1100" b="1" kern="1200" dirty="0">
              <a:solidFill>
                <a:schemeClr val="accent1"/>
              </a:solidFill>
            </a:rPr>
            <a:t> N </a:t>
          </a:r>
          <a:r>
            <a:rPr lang="de-CH" sz="1100" b="1" kern="1200" dirty="0" err="1">
              <a:solidFill>
                <a:schemeClr val="accent1"/>
              </a:solidFill>
            </a:rPr>
            <a:t>compared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to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trials</a:t>
          </a:r>
          <a:r>
            <a:rPr lang="de-CH" sz="1100" b="1" kern="1200" dirty="0">
              <a:solidFill>
                <a:schemeClr val="accent1"/>
              </a:solidFill>
            </a:rPr>
            <a:t> in </a:t>
          </a:r>
          <a:r>
            <a:rPr lang="de-CH" sz="1100" b="1" kern="1200" dirty="0" err="1">
              <a:solidFill>
                <a:schemeClr val="accent1"/>
              </a:solidFill>
            </a:rPr>
            <a:t>adults</a:t>
          </a:r>
          <a:endParaRPr lang="de-CH" sz="1100" b="1" kern="1200" dirty="0">
            <a:solidFill>
              <a:schemeClr val="accent1"/>
            </a:solidFill>
          </a:endParaRPr>
        </a:p>
      </dsp:txBody>
      <dsp:txXfrm>
        <a:off x="3736304" y="1374054"/>
        <a:ext cx="1208592" cy="2222947"/>
      </dsp:txXfrm>
    </dsp:sp>
    <dsp:sp modelId="{547DB046-45D8-4CA0-8ED2-08D0AABC2ED1}">
      <dsp:nvSpPr>
        <dsp:cNvPr id="0" name=""/>
        <dsp:cNvSpPr/>
      </dsp:nvSpPr>
      <dsp:spPr>
        <a:xfrm>
          <a:off x="4884467" y="813641"/>
          <a:ext cx="408619" cy="408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1CDD2-ECE6-4375-96B3-409C3E2628EE}">
      <dsp:nvSpPr>
        <dsp:cNvPr id="0" name=""/>
        <dsp:cNvSpPr/>
      </dsp:nvSpPr>
      <dsp:spPr>
        <a:xfrm>
          <a:off x="5088777" y="1017951"/>
          <a:ext cx="1208592" cy="2579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19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/>
            <a:t>Bayesian design</a:t>
          </a:r>
          <a:endParaRPr lang="de-CH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/>
            <a:t>Robust </a:t>
          </a:r>
          <a:r>
            <a:rPr lang="de-CH" sz="1100" kern="1200" dirty="0" err="1"/>
            <a:t>integration</a:t>
          </a:r>
          <a:r>
            <a:rPr lang="de-CH" sz="1100" kern="1200" dirty="0"/>
            <a:t> </a:t>
          </a:r>
          <a:r>
            <a:rPr lang="de-CH" sz="1100" kern="1200" dirty="0" err="1"/>
            <a:t>of</a:t>
          </a:r>
          <a:r>
            <a:rPr lang="de-CH" sz="1100" kern="1200" dirty="0"/>
            <a:t> </a:t>
          </a:r>
          <a:r>
            <a:rPr lang="de-CH" sz="1100" kern="1200" dirty="0" err="1"/>
            <a:t>prior</a:t>
          </a:r>
          <a:r>
            <a:rPr lang="de-CH" sz="1100" kern="1200" dirty="0"/>
            <a:t> </a:t>
          </a:r>
          <a:r>
            <a:rPr lang="de-CH" sz="1100" kern="1200" dirty="0" err="1"/>
            <a:t>knowledge</a:t>
          </a:r>
          <a:r>
            <a:rPr lang="de-CH" sz="1100" kern="1200" dirty="0"/>
            <a:t> </a:t>
          </a:r>
          <a:r>
            <a:rPr lang="de-CH" sz="1100" kern="1200" dirty="0" err="1"/>
            <a:t>about</a:t>
          </a:r>
          <a:r>
            <a:rPr lang="de-CH" sz="1100" kern="1200" dirty="0"/>
            <a:t> </a:t>
          </a:r>
          <a:r>
            <a:rPr lang="de-CH" sz="1100" kern="1200" dirty="0" err="1"/>
            <a:t>test</a:t>
          </a:r>
          <a:r>
            <a:rPr lang="de-CH" sz="1100" kern="1200" dirty="0"/>
            <a:t> </a:t>
          </a:r>
          <a:r>
            <a:rPr lang="de-CH" sz="1100" kern="1200" dirty="0" err="1"/>
            <a:t>medication</a:t>
          </a:r>
          <a:r>
            <a:rPr lang="de-CH" sz="1100" kern="1200" dirty="0"/>
            <a:t> (e.g. </a:t>
          </a:r>
          <a:r>
            <a:rPr lang="de-CH" sz="1100" kern="1200" dirty="0" err="1"/>
            <a:t>from</a:t>
          </a:r>
          <a:r>
            <a:rPr lang="de-CH" sz="1100" kern="1200" dirty="0"/>
            <a:t> Phase 3 </a:t>
          </a:r>
          <a:r>
            <a:rPr lang="de-CH" sz="1100" kern="1200" dirty="0" err="1"/>
            <a:t>trials</a:t>
          </a:r>
          <a:r>
            <a:rPr lang="de-CH" sz="1100" kern="1200" dirty="0"/>
            <a:t>) </a:t>
          </a:r>
          <a:r>
            <a:rPr lang="de-CH" sz="1100" kern="1200" dirty="0" err="1"/>
            <a:t>into</a:t>
          </a:r>
          <a:r>
            <a:rPr lang="de-CH" sz="1100" kern="1200" dirty="0"/>
            <a:t> </a:t>
          </a:r>
          <a:r>
            <a:rPr lang="de-CH" sz="1100" kern="1200" dirty="0" err="1"/>
            <a:t>the</a:t>
          </a:r>
          <a:r>
            <a:rPr lang="de-CH" sz="1100" kern="1200" dirty="0"/>
            <a:t> </a:t>
          </a:r>
          <a:r>
            <a:rPr lang="de-CH" sz="1100" kern="1200" dirty="0" err="1"/>
            <a:t>new</a:t>
          </a:r>
          <a:r>
            <a:rPr lang="de-CH" sz="1100" kern="1200" dirty="0"/>
            <a:t> </a:t>
          </a:r>
          <a:r>
            <a:rPr lang="de-CH" sz="1100" kern="1200" dirty="0" err="1"/>
            <a:t>trial</a:t>
          </a:r>
          <a:r>
            <a:rPr lang="de-CH" sz="1100" kern="1200" dirty="0"/>
            <a:t> in </a:t>
          </a:r>
          <a:r>
            <a:rPr lang="de-CH" sz="1100" kern="1200" dirty="0" err="1"/>
            <a:t>ped</a:t>
          </a:r>
          <a:r>
            <a:rPr lang="de-CH" sz="1100" kern="1200" dirty="0"/>
            <a:t>. MS</a:t>
          </a:r>
          <a:r>
            <a:rPr lang="de-CH" sz="1100" b="1" kern="1200" baseline="30000" dirty="0"/>
            <a:t>2</a:t>
          </a:r>
          <a:r>
            <a:rPr lang="de-CH" sz="1100" kern="1200" dirty="0"/>
            <a:t>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b="1" kern="1200" dirty="0">
              <a:solidFill>
                <a:schemeClr val="accent1"/>
              </a:solidFill>
            </a:rPr>
            <a:t>+ </a:t>
          </a:r>
          <a:r>
            <a:rPr lang="de-CH" sz="1100" b="1" kern="1200" dirty="0" err="1">
              <a:solidFill>
                <a:schemeClr val="accent1"/>
              </a:solidFill>
            </a:rPr>
            <a:t>Allows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to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leverage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prior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knowledge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about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the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disease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and</a:t>
          </a:r>
          <a:r>
            <a:rPr lang="de-CH" sz="1100" b="1" kern="1200" dirty="0">
              <a:solidFill>
                <a:schemeClr val="accent1"/>
              </a:solidFill>
            </a:rPr>
            <a:t> </a:t>
          </a:r>
          <a:r>
            <a:rPr lang="de-CH" sz="1100" b="1" kern="1200" dirty="0" err="1">
              <a:solidFill>
                <a:schemeClr val="accent1"/>
              </a:solidFill>
            </a:rPr>
            <a:t>drug</a:t>
          </a:r>
          <a:endParaRPr lang="de-CH" sz="1100" b="1" kern="1200" dirty="0">
            <a:solidFill>
              <a:schemeClr val="accent1"/>
            </a:solidFill>
          </a:endParaRPr>
        </a:p>
      </dsp:txBody>
      <dsp:txXfrm>
        <a:off x="5088777" y="1017951"/>
        <a:ext cx="1208592" cy="25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 charset="0"/>
              </a:rPr>
              <a:pPr/>
              <a:t>10/15/2021</a:t>
            </a:fld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 charset="0"/>
              </a:rPr>
              <a:pPr/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0C4595FF-6E7F-4C41-B8DF-4AE76FC1F07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9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/>
              <a:t>This space is reserved for cropped images only sourced from Novartis Brand Lab at https://</a:t>
            </a:r>
            <a:r>
              <a:rPr lang="en-US" err="1"/>
              <a:t>www.novartisbrandlab.com</a:t>
            </a:r>
            <a:r>
              <a:rPr lang="en-US"/>
              <a:t>/resources/assets/5982</a:t>
            </a:r>
            <a:br>
              <a:rPr lang="en-US"/>
            </a:br>
            <a:r>
              <a:rPr lang="en-US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/>
              <a:t>.</a:t>
            </a:r>
            <a:br>
              <a:rPr lang="en-US"/>
            </a:br>
            <a:r>
              <a:rPr lang="en-US"/>
              <a:t>Illustrations, graphics or icons are not allowed. Photography must follow our </a:t>
            </a:r>
            <a:r>
              <a:rPr lang="en-US" err="1"/>
              <a:t>monocolor</a:t>
            </a:r>
            <a:r>
              <a:rPr lang="en-US"/>
              <a:t> rule.                                                                 That means for this template in Novartis Blue </a:t>
            </a:r>
            <a:r>
              <a:rPr lang="en-US" err="1"/>
              <a:t>monocolor</a:t>
            </a:r>
            <a:r>
              <a:rPr lang="en-US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>
                <a:solidFill>
                  <a:srgbClr val="FFFFFF"/>
                </a:solidFill>
              </a:rPr>
              <a:t>Analytics GDD</a:t>
            </a:r>
            <a:endParaRPr lang="en-US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5720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26898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608076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51404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“Quote goes here.”</a:t>
            </a:r>
          </a:p>
          <a:p>
            <a:pPr lvl="1"/>
            <a:r>
              <a:rPr lang="en-US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5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</a:t>
            </a:r>
            <a:r>
              <a:rPr lang="en-US" err="1"/>
              <a:t>su</a:t>
            </a:r>
            <a:r>
              <a:rPr lang="en-US"/>
              <a:t>   </a:t>
            </a:r>
            <a:r>
              <a:rPr lang="en-US" err="1"/>
              <a:t>btitle</a:t>
            </a:r>
            <a:r>
              <a:rPr lang="en-US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/>
              <a:t>This space is reserved for cropped images only sourced from Novartis Brand Lab at https://</a:t>
            </a:r>
            <a:r>
              <a:rPr lang="en-US" err="1"/>
              <a:t>www.novartisbrandlab.com</a:t>
            </a:r>
            <a:r>
              <a:rPr lang="en-US"/>
              <a:t>/resources/assets/5982</a:t>
            </a:r>
            <a:br>
              <a:rPr lang="en-US"/>
            </a:br>
            <a:r>
              <a:rPr lang="en-US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/>
              <a:t>.</a:t>
            </a:r>
            <a:br>
              <a:rPr lang="en-US"/>
            </a:br>
            <a:r>
              <a:rPr lang="en-US"/>
              <a:t>Illustrations, graphics or icons are not allowed. Photography must follow our </a:t>
            </a:r>
            <a:r>
              <a:rPr lang="en-US" err="1"/>
              <a:t>monocolor</a:t>
            </a:r>
            <a:r>
              <a:rPr lang="en-US"/>
              <a:t> rule.                                                                 That means for this template in Novartis Blue </a:t>
            </a:r>
            <a:r>
              <a:rPr lang="en-US" err="1"/>
              <a:t>monocolor</a:t>
            </a:r>
            <a:r>
              <a:rPr lang="en-US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/>
              <a:t>This space is reserved for cropped images only sourced from Novartis Brand Lab at https://</a:t>
            </a:r>
            <a:r>
              <a:rPr lang="en-US" err="1"/>
              <a:t>www.novartisbrandlab.com</a:t>
            </a:r>
            <a:r>
              <a:rPr lang="en-US"/>
              <a:t>/resources/assets/5982</a:t>
            </a:r>
            <a:br>
              <a:rPr lang="en-US"/>
            </a:br>
            <a:r>
              <a:rPr lang="en-US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/>
              <a:t>.</a:t>
            </a:r>
            <a:br>
              <a:rPr lang="en-US"/>
            </a:br>
            <a:r>
              <a:rPr lang="en-US"/>
              <a:t>Illustrations, graphics or icons are not allowed. Photography must follow our </a:t>
            </a:r>
            <a:r>
              <a:rPr lang="en-US" err="1"/>
              <a:t>monocolor</a:t>
            </a:r>
            <a:r>
              <a:rPr lang="en-US"/>
              <a:t> rule.                                                                 That means for this template in Novartis Blue </a:t>
            </a:r>
            <a:r>
              <a:rPr lang="en-US" err="1"/>
              <a:t>monocolor</a:t>
            </a:r>
            <a:r>
              <a:rPr lang="en-US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>
                <a:solidFill>
                  <a:srgbClr val="FFFFFF"/>
                </a:solidFill>
              </a:rPr>
              <a:t>Business or </a:t>
            </a:r>
            <a:r>
              <a:rPr lang="en-US"/>
              <a:t>Organizational</a:t>
            </a:r>
            <a:r>
              <a:rPr lang="en-US">
                <a:solidFill>
                  <a:srgbClr val="FFFFFF"/>
                </a:solidFill>
              </a:rPr>
              <a:t> Unit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b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507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baseline="0"/>
            </a:lvl1pPr>
            <a:lvl2pPr marL="574675" indent="-233363">
              <a:defRPr baseline="0"/>
            </a:lvl2pPr>
            <a:lvl3pPr marL="801688" indent="-227013">
              <a:defRPr baseline="0"/>
            </a:lvl3pPr>
            <a:lvl4pPr marL="1028700" indent="-227013">
              <a:defRPr baseline="0"/>
            </a:lvl4pPr>
            <a:lvl5pPr marL="1257300" indent="-228600">
              <a:defRPr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Business Use </a:t>
            </a:r>
            <a:r>
              <a:rPr lang="de-CH" err="1"/>
              <a:t>Only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3081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786467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66344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E3BDE7-CD22-5C47-8AB5-1BB7AA03176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2" r:id="rId3"/>
    <p:sldLayoutId id="2147483650" r:id="rId4"/>
    <p:sldLayoutId id="2147483652" r:id="rId5"/>
    <p:sldLayoutId id="2147483676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80" r:id="rId12"/>
    <p:sldLayoutId id="2147483677" r:id="rId13"/>
    <p:sldLayoutId id="2147483651" r:id="rId14"/>
    <p:sldLayoutId id="2147483673" r:id="rId15"/>
    <p:sldLayoutId id="2147483670" r:id="rId16"/>
    <p:sldLayoutId id="2147483671" r:id="rId17"/>
    <p:sldLayoutId id="2147483669" r:id="rId18"/>
    <p:sldLayoutId id="214748366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spcBef>
          <a:spcPts val="900"/>
        </a:spcBef>
        <a:buClrTx/>
        <a:buSzPct val="100000"/>
        <a:buFont typeface="Wingdings" charset="2"/>
        <a:buChar char="§"/>
        <a:tabLst>
          <a:tab pos="3998913" algn="r"/>
          <a:tab pos="8229600" algn="r"/>
        </a:tabLst>
        <a:defRPr sz="18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7D5F-2A21-4C09-80D5-187A2D443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011523"/>
            <a:ext cx="7086600" cy="914400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CH" sz="2400" dirty="0"/>
              <a:t>NEOS: </a:t>
            </a:r>
            <a:r>
              <a:rPr lang="de-CH" sz="2400" dirty="0" smtClean="0"/>
              <a:t>An innovative </a:t>
            </a:r>
            <a:r>
              <a:rPr lang="de-CH" sz="2400" dirty="0" err="1" smtClean="0"/>
              <a:t>Bayesian</a:t>
            </a:r>
            <a:r>
              <a:rPr lang="de-CH" sz="2400" dirty="0" smtClean="0"/>
              <a:t> non-</a:t>
            </a:r>
            <a:r>
              <a:rPr lang="de-CH" sz="2400" dirty="0" err="1" smtClean="0"/>
              <a:t>inferiority</a:t>
            </a:r>
            <a:r>
              <a:rPr lang="de-CH" sz="2400" dirty="0" smtClean="0"/>
              <a:t> </a:t>
            </a:r>
            <a:r>
              <a:rPr lang="de-CH" sz="2400" dirty="0" err="1" smtClean="0"/>
              <a:t>trial</a:t>
            </a:r>
            <a:r>
              <a:rPr lang="de-CH" sz="2400" dirty="0" smtClean="0"/>
              <a:t> design in </a:t>
            </a:r>
            <a:r>
              <a:rPr lang="de-CH" sz="2400" dirty="0" err="1" smtClean="0"/>
              <a:t>pediatric</a:t>
            </a:r>
            <a:r>
              <a:rPr lang="de-CH" sz="2400" dirty="0" smtClean="0"/>
              <a:t> multiple </a:t>
            </a:r>
            <a:r>
              <a:rPr lang="de-CH" sz="2400" dirty="0" err="1" smtClean="0"/>
              <a:t>sclerosis</a:t>
            </a:r>
            <a:endParaRPr lang="de-CH" sz="28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BEBB33-F258-4683-B921-765DF9EBA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986090"/>
            <a:ext cx="6382062" cy="731520"/>
          </a:xfrm>
        </p:spPr>
        <p:txBody>
          <a:bodyPr/>
          <a:lstStyle/>
          <a:p>
            <a:r>
              <a:rPr lang="de-CH" dirty="0"/>
              <a:t>Marius Thomas, Dieter Haering </a:t>
            </a:r>
            <a:endParaRPr lang="de-CH" dirty="0" smtClean="0"/>
          </a:p>
          <a:p>
            <a:r>
              <a:rPr lang="de-CH" dirty="0" smtClean="0"/>
              <a:t>21 </a:t>
            </a:r>
            <a:r>
              <a:rPr lang="de-CH" dirty="0" err="1" smtClean="0"/>
              <a:t>October</a:t>
            </a:r>
            <a:r>
              <a:rPr lang="de-CH" dirty="0" smtClean="0"/>
              <a:t> 2021</a:t>
            </a:r>
          </a:p>
          <a:p>
            <a:r>
              <a:rPr lang="de-CH" dirty="0"/>
              <a:t>Joint PSI, EFSPI &amp; ASA BIOP </a:t>
            </a:r>
            <a:r>
              <a:rPr lang="de-CH" dirty="0" smtClean="0"/>
              <a:t>Webinar on </a:t>
            </a:r>
            <a:r>
              <a:rPr lang="de-CH" dirty="0" err="1"/>
              <a:t>Complex</a:t>
            </a:r>
            <a:r>
              <a:rPr lang="de-CH" dirty="0"/>
              <a:t> Innovative Designs</a:t>
            </a:r>
            <a:endParaRPr lang="de-CH" dirty="0" smtClean="0"/>
          </a:p>
        </p:txBody>
      </p:sp>
      <p:pic>
        <p:nvPicPr>
          <p:cNvPr id="6" name="Picture Placeholder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00D1A22-D4CF-984B-A01C-99F7972109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1" b="48464"/>
          <a:stretch/>
        </p:blipFill>
        <p:spPr>
          <a:xfrm>
            <a:off x="525624" y="316156"/>
            <a:ext cx="8157600" cy="26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0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9"/>
    </mc:Choice>
    <mc:Fallback xmlns="">
      <p:transition spd="slow" advTm="1528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139F-D91C-49F6-8B0E-29B6550D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The </a:t>
            </a:r>
            <a:r>
              <a:rPr lang="de-CH" sz="2400" dirty="0" err="1"/>
              <a:t>path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innovation</a:t>
            </a:r>
            <a:endParaRPr lang="de-CH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EEB50-281B-4535-8F69-F92D60E58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620B-4A35-4ED0-BF57-0BDB4C7851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10</a:t>
            </a:fld>
            <a:endParaRPr lang="uk-UA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A61E21-841E-4F07-8109-F055A2D3D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420954"/>
              </p:ext>
            </p:extLst>
          </p:nvPr>
        </p:nvGraphicFramePr>
        <p:xfrm>
          <a:off x="658958" y="267494"/>
          <a:ext cx="7530161" cy="359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27"/>
    </mc:Choice>
    <mc:Fallback xmlns="">
      <p:transition spd="slow" advTm="2642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" y="313155"/>
            <a:ext cx="8229600" cy="960919"/>
          </a:xfrm>
        </p:spPr>
        <p:txBody>
          <a:bodyPr>
            <a:normAutofit/>
          </a:bodyPr>
          <a:lstStyle/>
          <a:p>
            <a:r>
              <a:rPr lang="de-CH" sz="2800" dirty="0"/>
              <a:t>Can </a:t>
            </a:r>
            <a:r>
              <a:rPr lang="de-CH" sz="2800" dirty="0" err="1"/>
              <a:t>we</a:t>
            </a:r>
            <a:r>
              <a:rPr lang="de-CH" sz="2800" dirty="0"/>
              <a:t> </a:t>
            </a:r>
            <a:r>
              <a:rPr lang="de-CH" sz="2800" dirty="0" err="1"/>
              <a:t>extrapolate</a:t>
            </a:r>
            <a:r>
              <a:rPr lang="de-CH" sz="2800" dirty="0"/>
              <a:t> </a:t>
            </a:r>
            <a:r>
              <a:rPr lang="de-CH" sz="2800" dirty="0" err="1"/>
              <a:t>from</a:t>
            </a:r>
            <a:r>
              <a:rPr lang="de-CH" sz="2800" dirty="0"/>
              <a:t> </a:t>
            </a:r>
            <a:r>
              <a:rPr lang="de-CH" sz="2800" dirty="0" err="1"/>
              <a:t>adults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children</a:t>
            </a:r>
            <a:r>
              <a:rPr lang="de-CH" sz="2800" dirty="0"/>
              <a:t> in MS?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11</a:t>
            </a:fld>
            <a:endParaRPr lang="uk-UA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4070226" y="1167594"/>
          <a:ext cx="3418099" cy="1312846"/>
        </p:xfrm>
        <a:graphic>
          <a:graphicData uri="http://schemas.openxmlformats.org/drawingml/2006/table">
            <a:tbl>
              <a:tblPr>
                <a:tableStyleId>{1C5780E6-A8F4-46B0-B82D-9E7F56C639EF}</a:tableStyleId>
              </a:tblPr>
              <a:tblGrid>
                <a:gridCol w="617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22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 Projections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Between-treatment comparison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</a:p>
                  </a:txBody>
                  <a:tcPr marL="28575" marR="28575" marT="0" marB="0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Adjusted ARR</a:t>
                      </a:r>
                      <a:b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US" sz="900" b="1" baseline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rate reduction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ARR ratio</a:t>
                      </a:r>
                      <a:b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IFNß-1a</a:t>
                      </a:r>
                      <a:b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N=431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0.667</a:t>
                      </a: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81.7%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0.183</a:t>
                      </a:r>
                      <a:b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&lt;.001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FTY720</a:t>
                      </a:r>
                      <a:b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N=429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0.122</a:t>
                      </a: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1239456"/>
            <a:ext cx="35823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u="sng" dirty="0"/>
              <a:t>Extrapolation</a:t>
            </a:r>
            <a:r>
              <a:rPr lang="de-CH" sz="1050" b="1" dirty="0"/>
              <a:t> </a:t>
            </a:r>
            <a:r>
              <a:rPr lang="de-CH" sz="1050" b="1" dirty="0" err="1"/>
              <a:t>from</a:t>
            </a:r>
            <a:r>
              <a:rPr lang="de-CH" sz="1050" b="1" dirty="0"/>
              <a:t> adult </a:t>
            </a:r>
            <a:r>
              <a:rPr lang="de-CH" sz="1050" b="1" dirty="0" err="1"/>
              <a:t>patients</a:t>
            </a:r>
            <a:r>
              <a:rPr lang="de-CH" sz="1050" b="1" dirty="0"/>
              <a:t> </a:t>
            </a:r>
            <a:r>
              <a:rPr lang="de-CH" sz="1050" b="1" dirty="0" err="1"/>
              <a:t>from</a:t>
            </a:r>
            <a:r>
              <a:rPr lang="de-CH" sz="1050" b="1" dirty="0"/>
              <a:t> </a:t>
            </a:r>
            <a:r>
              <a:rPr lang="de-CH" sz="1050" b="1" dirty="0" err="1"/>
              <a:t>the</a:t>
            </a:r>
            <a:r>
              <a:rPr lang="de-CH" sz="1050" b="1" dirty="0"/>
              <a:t> TRANSFORMS </a:t>
            </a:r>
            <a:r>
              <a:rPr lang="de-CH" sz="1050" b="1" dirty="0" err="1"/>
              <a:t>study</a:t>
            </a:r>
            <a:r>
              <a:rPr lang="de-CH" sz="1050" b="1" dirty="0"/>
              <a:t> in </a:t>
            </a:r>
            <a:r>
              <a:rPr lang="de-CH" sz="1050" b="1" u="sng" dirty="0" err="1"/>
              <a:t>year</a:t>
            </a:r>
            <a:r>
              <a:rPr lang="de-CH" sz="1050" b="1" u="sng" dirty="0"/>
              <a:t> 2010</a:t>
            </a:r>
            <a:r>
              <a:rPr lang="de-CH" sz="1050" b="1" dirty="0"/>
              <a:t>. </a:t>
            </a:r>
            <a:r>
              <a:rPr lang="de-CH" sz="1050" dirty="0" err="1"/>
              <a:t>Predictions</a:t>
            </a:r>
            <a:r>
              <a:rPr lang="de-CH" sz="1050" dirty="0"/>
              <a:t> </a:t>
            </a:r>
            <a:r>
              <a:rPr lang="de-CH" sz="1050" dirty="0" err="1"/>
              <a:t>of</a:t>
            </a:r>
            <a:r>
              <a:rPr lang="de-CH" sz="1050" dirty="0"/>
              <a:t> </a:t>
            </a:r>
            <a:r>
              <a:rPr lang="de-CH" sz="1050" dirty="0" err="1"/>
              <a:t>relapse</a:t>
            </a:r>
            <a:r>
              <a:rPr lang="de-CH" sz="1050" dirty="0"/>
              <a:t> </a:t>
            </a:r>
            <a:r>
              <a:rPr lang="de-CH" sz="1050" dirty="0" err="1"/>
              <a:t>rates</a:t>
            </a:r>
            <a:r>
              <a:rPr lang="de-CH" sz="1050" dirty="0"/>
              <a:t> at </a:t>
            </a:r>
            <a:r>
              <a:rPr lang="de-CH" sz="1050" dirty="0" err="1"/>
              <a:t>age</a:t>
            </a:r>
            <a:r>
              <a:rPr lang="de-CH" sz="1050" dirty="0"/>
              <a:t> 15.3 (</a:t>
            </a:r>
            <a:r>
              <a:rPr lang="de-CH" sz="1050" dirty="0" err="1"/>
              <a:t>the</a:t>
            </a:r>
            <a:r>
              <a:rPr lang="de-CH" sz="1050" dirty="0"/>
              <a:t> </a:t>
            </a:r>
            <a:r>
              <a:rPr lang="de-CH" sz="1050" dirty="0" err="1"/>
              <a:t>mean</a:t>
            </a:r>
            <a:r>
              <a:rPr lang="de-CH" sz="1050" dirty="0"/>
              <a:t> </a:t>
            </a:r>
            <a:r>
              <a:rPr lang="de-CH" sz="1050" dirty="0" err="1"/>
              <a:t>age</a:t>
            </a:r>
            <a:r>
              <a:rPr lang="de-CH" sz="1050" dirty="0"/>
              <a:t> </a:t>
            </a:r>
            <a:r>
              <a:rPr lang="de-CH" sz="1050" dirty="0" err="1"/>
              <a:t>of</a:t>
            </a:r>
            <a:r>
              <a:rPr lang="de-CH" sz="1050" dirty="0"/>
              <a:t> </a:t>
            </a:r>
            <a:r>
              <a:rPr lang="de-CH" sz="1050" dirty="0" err="1"/>
              <a:t>the</a:t>
            </a:r>
            <a:r>
              <a:rPr lang="de-CH" sz="1050" dirty="0"/>
              <a:t> PARADIGMS </a:t>
            </a:r>
            <a:r>
              <a:rPr lang="de-CH" sz="1050" dirty="0" err="1"/>
              <a:t>study</a:t>
            </a:r>
            <a:r>
              <a:rPr lang="de-CH" sz="1050" dirty="0"/>
              <a:t>) </a:t>
            </a:r>
            <a:r>
              <a:rPr lang="de-CH" sz="1050" dirty="0" err="1"/>
              <a:t>from</a:t>
            </a:r>
            <a:r>
              <a:rPr lang="de-CH" sz="1050" dirty="0"/>
              <a:t> a negative </a:t>
            </a:r>
            <a:r>
              <a:rPr lang="de-CH" sz="1050" dirty="0" err="1"/>
              <a:t>binomial</a:t>
            </a:r>
            <a:r>
              <a:rPr lang="de-CH" sz="1050" dirty="0"/>
              <a:t> </a:t>
            </a:r>
            <a:r>
              <a:rPr lang="de-CH" sz="1050" dirty="0" err="1"/>
              <a:t>model</a:t>
            </a:r>
            <a:r>
              <a:rPr lang="de-CH" sz="1050" dirty="0"/>
              <a:t>  </a:t>
            </a:r>
            <a:r>
              <a:rPr lang="de-CH" sz="1050" dirty="0" err="1"/>
              <a:t>with</a:t>
            </a:r>
            <a:r>
              <a:rPr lang="de-CH" sz="1050" dirty="0"/>
              <a:t> </a:t>
            </a:r>
            <a:r>
              <a:rPr lang="de-CH" sz="1050" dirty="0" err="1"/>
              <a:t>age</a:t>
            </a:r>
            <a:r>
              <a:rPr lang="de-CH" sz="1050" dirty="0"/>
              <a:t> x </a:t>
            </a:r>
            <a:r>
              <a:rPr lang="de-CH" sz="1050" dirty="0" err="1"/>
              <a:t>treatment</a:t>
            </a:r>
            <a:r>
              <a:rPr lang="de-CH" sz="1050" dirty="0"/>
              <a:t> </a:t>
            </a:r>
            <a:r>
              <a:rPr lang="de-CH" sz="1050" dirty="0" err="1"/>
              <a:t>interaction</a:t>
            </a:r>
            <a:r>
              <a:rPr lang="de-CH" sz="1050" dirty="0"/>
              <a:t> (</a:t>
            </a:r>
            <a:r>
              <a:rPr lang="de-CH" sz="1050" dirty="0" err="1"/>
              <a:t>the</a:t>
            </a:r>
            <a:r>
              <a:rPr lang="de-CH" sz="1050" dirty="0"/>
              <a:t> </a:t>
            </a:r>
            <a:r>
              <a:rPr lang="de-CH" sz="1050" dirty="0" err="1"/>
              <a:t>model</a:t>
            </a:r>
            <a:r>
              <a:rPr lang="de-CH" sz="1050" dirty="0"/>
              <a:t> was </a:t>
            </a:r>
            <a:r>
              <a:rPr lang="de-CH" sz="1050" dirty="0" err="1"/>
              <a:t>built</a:t>
            </a:r>
            <a:r>
              <a:rPr lang="de-CH" sz="1050" dirty="0"/>
              <a:t> in </a:t>
            </a:r>
            <a:r>
              <a:rPr lang="de-CH" sz="1050" dirty="0" err="1"/>
              <a:t>year</a:t>
            </a:r>
            <a:r>
              <a:rPr lang="de-CH" sz="1050" dirty="0"/>
              <a:t> 2010).  </a:t>
            </a:r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4031941" y="2498092"/>
            <a:ext cx="8338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/>
              <a:t>K=0.824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2514207"/>
            <a:ext cx="2707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/>
              <a:t>Model contained all FAS patients from TRANSFORMS, including 420 on FTY 1.25 mg. Shown here are only FTY 0.5mg and IFN beta-1a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48751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11"/>
    </mc:Choice>
    <mc:Fallback xmlns="">
      <p:transition spd="slow" advTm="56411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800" dirty="0" smtClean="0"/>
              <a:t>Can </a:t>
            </a:r>
            <a:r>
              <a:rPr lang="de-CH" sz="2800" dirty="0" err="1" smtClean="0"/>
              <a:t>we</a:t>
            </a:r>
            <a:r>
              <a:rPr lang="de-CH" sz="2800" dirty="0" smtClean="0"/>
              <a:t> </a:t>
            </a:r>
            <a:r>
              <a:rPr lang="de-CH" sz="2800" dirty="0" err="1" smtClean="0"/>
              <a:t>extrapolate</a:t>
            </a:r>
            <a:r>
              <a:rPr lang="de-CH" sz="2800" dirty="0" smtClean="0"/>
              <a:t> </a:t>
            </a:r>
            <a:r>
              <a:rPr lang="de-CH" sz="2800" dirty="0"/>
              <a:t>from adults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children</a:t>
            </a:r>
            <a:r>
              <a:rPr lang="de-CH" sz="2800" dirty="0"/>
              <a:t> in MS?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12</a:t>
            </a:fld>
            <a:endParaRPr lang="uk-UA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4070226" y="1167594"/>
          <a:ext cx="3418099" cy="1312846"/>
        </p:xfrm>
        <a:graphic>
          <a:graphicData uri="http://schemas.openxmlformats.org/drawingml/2006/table">
            <a:tbl>
              <a:tblPr>
                <a:tableStyleId>{1C5780E6-A8F4-46B0-B82D-9E7F56C639EF}</a:tableStyleId>
              </a:tblPr>
              <a:tblGrid>
                <a:gridCol w="617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22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 Projections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Between-treatment comparison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</a:p>
                  </a:txBody>
                  <a:tcPr marL="28575" marR="28575" marT="0" marB="0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Adjusted ARR</a:t>
                      </a:r>
                      <a:b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US" sz="900" b="1" baseline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rate reduction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ARR ratio</a:t>
                      </a:r>
                      <a:b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IFNß-1a</a:t>
                      </a:r>
                      <a:b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N=431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0.667</a:t>
                      </a: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81.7%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0.183</a:t>
                      </a:r>
                      <a:b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&lt;.001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FTY720</a:t>
                      </a:r>
                      <a:b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N=429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0.122</a:t>
                      </a: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1239456"/>
            <a:ext cx="35823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u="sng"/>
              <a:t>Extrapolation</a:t>
            </a:r>
            <a:r>
              <a:rPr lang="de-CH" sz="1050" b="1"/>
              <a:t> from adult patients from the TRANSFORMS </a:t>
            </a:r>
            <a:r>
              <a:rPr lang="de-CH" sz="1050" b="1" err="1"/>
              <a:t>study</a:t>
            </a:r>
            <a:r>
              <a:rPr lang="de-CH" sz="1050" b="1"/>
              <a:t> in </a:t>
            </a:r>
            <a:r>
              <a:rPr lang="de-CH" sz="1050" b="1" u="sng" err="1"/>
              <a:t>year</a:t>
            </a:r>
            <a:r>
              <a:rPr lang="de-CH" sz="1050" b="1" u="sng"/>
              <a:t> 2010</a:t>
            </a:r>
            <a:r>
              <a:rPr lang="de-CH" sz="1050" b="1"/>
              <a:t>. </a:t>
            </a:r>
            <a:r>
              <a:rPr lang="de-CH" sz="1050"/>
              <a:t>Predictions of relapse rates at age 15.3 (the mean age of the PARADIGMS study) from a negative binomial model  with age x treatment interaction (the model was built in year 2010).  </a:t>
            </a:r>
            <a:endParaRPr lang="en-US" sz="1050"/>
          </a:p>
        </p:txBody>
      </p:sp>
      <p:sp>
        <p:nvSpPr>
          <p:cNvPr id="6" name="Rectangle 5"/>
          <p:cNvSpPr/>
          <p:nvPr/>
        </p:nvSpPr>
        <p:spPr>
          <a:xfrm>
            <a:off x="4031941" y="2498092"/>
            <a:ext cx="8338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/>
              <a:t>K=0.824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2514207"/>
            <a:ext cx="2707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/>
              <a:t>Model contained all FAS patients from TRANSFORMS, including 420 on FTY 1.25 mg. Shown here are only FTY 0.5mg and IFN beta-1a</a:t>
            </a:r>
            <a:endParaRPr lang="en-US" sz="600"/>
          </a:p>
        </p:txBody>
      </p:sp>
      <p:sp>
        <p:nvSpPr>
          <p:cNvPr id="28" name="TextBox 27"/>
          <p:cNvSpPr txBox="1"/>
          <p:nvPr/>
        </p:nvSpPr>
        <p:spPr>
          <a:xfrm>
            <a:off x="449543" y="2845698"/>
            <a:ext cx="35823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u="sng" dirty="0" err="1"/>
              <a:t>Observed</a:t>
            </a:r>
            <a:r>
              <a:rPr lang="de-CH" sz="1050" b="1" dirty="0"/>
              <a:t> </a:t>
            </a:r>
            <a:r>
              <a:rPr lang="de-CH" sz="1050" b="1" dirty="0" err="1"/>
              <a:t>primary</a:t>
            </a:r>
            <a:r>
              <a:rPr lang="de-CH" sz="1050" b="1" dirty="0"/>
              <a:t> </a:t>
            </a:r>
            <a:r>
              <a:rPr lang="de-CH" sz="1050" b="1" dirty="0" err="1"/>
              <a:t>results</a:t>
            </a:r>
            <a:r>
              <a:rPr lang="de-CH" sz="1050" b="1" dirty="0"/>
              <a:t> </a:t>
            </a:r>
            <a:r>
              <a:rPr lang="de-CH" sz="1050" b="1" dirty="0" err="1"/>
              <a:t>from</a:t>
            </a:r>
            <a:r>
              <a:rPr lang="de-CH" sz="1050" b="1" dirty="0"/>
              <a:t> PARADIGMS (FTYD2311) in </a:t>
            </a:r>
            <a:r>
              <a:rPr lang="de-CH" sz="1050" b="1" u="sng" dirty="0" err="1"/>
              <a:t>year</a:t>
            </a:r>
            <a:r>
              <a:rPr lang="de-CH" sz="1050" b="1" u="sng" dirty="0"/>
              <a:t> 2017</a:t>
            </a:r>
            <a:endParaRPr lang="en-US" sz="1050" u="sng" dirty="0"/>
          </a:p>
        </p:txBody>
      </p:sp>
      <p:sp>
        <p:nvSpPr>
          <p:cNvPr id="30" name="Rectangle 29"/>
          <p:cNvSpPr/>
          <p:nvPr/>
        </p:nvSpPr>
        <p:spPr>
          <a:xfrm>
            <a:off x="4031941" y="4313775"/>
            <a:ext cx="8819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K=0.835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8024" y="4325316"/>
            <a:ext cx="212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/>
              <a:t>Model </a:t>
            </a:r>
            <a:r>
              <a:rPr lang="de-CH" sz="600" dirty="0" err="1"/>
              <a:t>contained</a:t>
            </a:r>
            <a:r>
              <a:rPr lang="de-CH" sz="600" dirty="0"/>
              <a:t> all FAS </a:t>
            </a:r>
            <a:r>
              <a:rPr lang="de-CH" sz="600" dirty="0" err="1"/>
              <a:t>patients</a:t>
            </a:r>
            <a:r>
              <a:rPr lang="de-CH" sz="600" dirty="0"/>
              <a:t> </a:t>
            </a:r>
            <a:r>
              <a:rPr lang="de-CH" sz="600" dirty="0" err="1"/>
              <a:t>from</a:t>
            </a:r>
            <a:r>
              <a:rPr lang="de-CH" sz="600" dirty="0"/>
              <a:t> PARADIGMS </a:t>
            </a:r>
            <a:r>
              <a:rPr lang="de-CH" sz="600" dirty="0" err="1"/>
              <a:t>which</a:t>
            </a:r>
            <a:r>
              <a:rPr lang="de-CH" sz="600" dirty="0"/>
              <a:t> </a:t>
            </a:r>
            <a:r>
              <a:rPr lang="de-CH" sz="600" dirty="0" err="1"/>
              <a:t>included</a:t>
            </a:r>
            <a:r>
              <a:rPr lang="de-CH" sz="600" dirty="0"/>
              <a:t> an FTY </a:t>
            </a:r>
            <a:r>
              <a:rPr lang="de-CH" sz="600" dirty="0" err="1"/>
              <a:t>and</a:t>
            </a:r>
            <a:r>
              <a:rPr lang="de-CH" sz="600" dirty="0"/>
              <a:t> an IFN beta-1a arm</a:t>
            </a:r>
            <a:endParaRPr lang="en-US" sz="600" dirty="0"/>
          </a:p>
        </p:txBody>
      </p:sp>
      <p:sp>
        <p:nvSpPr>
          <p:cNvPr id="32" name="TextBox 31"/>
          <p:cNvSpPr txBox="1"/>
          <p:nvPr/>
        </p:nvSpPr>
        <p:spPr>
          <a:xfrm>
            <a:off x="395536" y="3284279"/>
            <a:ext cx="352839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CH" sz="1050"/>
              <a:t>Gilenya: </a:t>
            </a:r>
            <a:r>
              <a:rPr lang="de-CH" sz="1050" b="1"/>
              <a:t>25 relapses</a:t>
            </a:r>
            <a:r>
              <a:rPr lang="de-CH" sz="1050"/>
              <a:t> in 180 patient-years: ARR=0.14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CH" sz="120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CH" sz="1050"/>
              <a:t>IFN: </a:t>
            </a:r>
            <a:r>
              <a:rPr lang="de-CH" sz="1050" b="1"/>
              <a:t>120 relapses</a:t>
            </a:r>
            <a:r>
              <a:rPr lang="de-CH" sz="1050"/>
              <a:t> in 163 patient-years: ARR=0.73</a:t>
            </a:r>
            <a:endParaRPr lang="en-US" sz="1050"/>
          </a:p>
        </p:txBody>
      </p:sp>
      <p:graphicFrame>
        <p:nvGraphicFramePr>
          <p:cNvPr id="3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71359"/>
              </p:ext>
            </p:extLst>
          </p:nvPr>
        </p:nvGraphicFramePr>
        <p:xfrm>
          <a:off x="4077186" y="2891512"/>
          <a:ext cx="3418099" cy="1322372"/>
        </p:xfrm>
        <a:graphic>
          <a:graphicData uri="http://schemas.openxmlformats.org/drawingml/2006/table">
            <a:tbl>
              <a:tblPr>
                <a:tableStyleId>{1C5780E6-A8F4-46B0-B82D-9E7F56C639EF}</a:tableStyleId>
              </a:tblPr>
              <a:tblGrid>
                <a:gridCol w="56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</a:p>
                  </a:txBody>
                  <a:tcPr marL="28575" marR="28575" marT="0" marB="0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Adjusted ARR</a:t>
                      </a:r>
                      <a:b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US" sz="900" b="1" baseline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rate reduction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ARR ratio</a:t>
                      </a:r>
                      <a:b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IFNß-1a</a:t>
                      </a:r>
                      <a:b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N=107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</a:rPr>
                        <a:t>0.675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(0.515,0.885)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81.9%</a:t>
                      </a: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0.181</a:t>
                      </a:r>
                      <a:b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>
                          <a:effectLst/>
                        </a:rPr>
                        <a:t>(0.108,0.303)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</a:rPr>
                        <a:t>&lt;.001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FTY720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N=107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</a:rPr>
                        <a:t>0.122</a:t>
                      </a: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(0.078,0.192)</a:t>
                      </a:r>
                      <a:endParaRPr lang="en-US" sz="11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88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06"/>
    </mc:Choice>
    <mc:Fallback xmlns="">
      <p:transition spd="slow" advTm="45306"/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5041"/>
            <a:ext cx="4466597" cy="271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920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de-CH" sz="2400" dirty="0"/>
              <a:t>Phase 3 data in adults </a:t>
            </a:r>
            <a:r>
              <a:rPr lang="de-CH" sz="2400" b="0" dirty="0"/>
              <a:t>with MS </a:t>
            </a:r>
            <a:r>
              <a:rPr lang="de-CH" sz="2400" dirty="0"/>
              <a:t>is typically available at the start of a new pediatric study and can be leveraged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4298" y="4496369"/>
            <a:ext cx="347818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225"/>
              </a:spcBef>
            </a:pPr>
            <a:r>
              <a:rPr lang="de-CH" sz="600" dirty="0"/>
              <a:t>Lines </a:t>
            </a:r>
            <a:r>
              <a:rPr lang="de-CH" sz="600" dirty="0" err="1"/>
              <a:t>and</a:t>
            </a:r>
            <a:r>
              <a:rPr lang="de-CH" sz="600" dirty="0"/>
              <a:t> </a:t>
            </a:r>
            <a:r>
              <a:rPr lang="de-CH" sz="600" dirty="0" err="1"/>
              <a:t>confidence</a:t>
            </a:r>
            <a:r>
              <a:rPr lang="de-CH" sz="600" dirty="0"/>
              <a:t> </a:t>
            </a:r>
            <a:r>
              <a:rPr lang="de-CH" sz="600" dirty="0" err="1"/>
              <a:t>boundaries</a:t>
            </a:r>
            <a:r>
              <a:rPr lang="de-CH" sz="600" dirty="0"/>
              <a:t> </a:t>
            </a:r>
            <a:r>
              <a:rPr lang="de-CH" sz="600" dirty="0" err="1"/>
              <a:t>are</a:t>
            </a:r>
            <a:r>
              <a:rPr lang="de-CH" sz="600" dirty="0"/>
              <a:t> </a:t>
            </a:r>
            <a:r>
              <a:rPr lang="de-CH" sz="600" dirty="0" err="1"/>
              <a:t>based</a:t>
            </a:r>
            <a:r>
              <a:rPr lang="de-CH" sz="600" dirty="0"/>
              <a:t> on negative </a:t>
            </a:r>
            <a:r>
              <a:rPr lang="de-CH" sz="600" dirty="0" err="1"/>
              <a:t>binomial</a:t>
            </a:r>
            <a:r>
              <a:rPr lang="de-CH" sz="600" dirty="0"/>
              <a:t> </a:t>
            </a:r>
            <a:r>
              <a:rPr lang="de-CH" sz="600" dirty="0" err="1"/>
              <a:t>models</a:t>
            </a:r>
            <a:r>
              <a:rPr lang="de-CH" sz="600" dirty="0"/>
              <a:t> </a:t>
            </a:r>
            <a:r>
              <a:rPr lang="de-CH" sz="600" dirty="0" err="1"/>
              <a:t>of</a:t>
            </a:r>
            <a:r>
              <a:rPr lang="de-CH" sz="600" dirty="0"/>
              <a:t> </a:t>
            </a:r>
            <a:r>
              <a:rPr lang="de-CH" sz="600" dirty="0" err="1"/>
              <a:t>relapse</a:t>
            </a:r>
            <a:r>
              <a:rPr lang="de-CH" sz="600" dirty="0"/>
              <a:t> </a:t>
            </a:r>
            <a:r>
              <a:rPr lang="de-CH" sz="600" dirty="0" err="1"/>
              <a:t>rates</a:t>
            </a:r>
            <a:r>
              <a:rPr lang="de-CH" sz="600" dirty="0"/>
              <a:t>, </a:t>
            </a:r>
            <a:r>
              <a:rPr lang="de-CH" sz="600" dirty="0" err="1"/>
              <a:t>extrapolated</a:t>
            </a:r>
            <a:r>
              <a:rPr lang="de-CH" sz="600" dirty="0"/>
              <a:t> </a:t>
            </a:r>
            <a:r>
              <a:rPr lang="de-CH" sz="600" dirty="0" err="1"/>
              <a:t>from</a:t>
            </a:r>
            <a:r>
              <a:rPr lang="de-CH" sz="600" dirty="0"/>
              <a:t> </a:t>
            </a:r>
            <a:r>
              <a:rPr lang="de-CH" sz="600" dirty="0" err="1"/>
              <a:t>trials</a:t>
            </a:r>
            <a:r>
              <a:rPr lang="de-CH" sz="600" dirty="0"/>
              <a:t> in </a:t>
            </a:r>
            <a:r>
              <a:rPr lang="de-CH" sz="600" dirty="0" err="1"/>
              <a:t>adults</a:t>
            </a:r>
            <a:r>
              <a:rPr lang="de-CH" sz="600" dirty="0"/>
              <a:t> </a:t>
            </a:r>
            <a:r>
              <a:rPr lang="de-CH" sz="600" dirty="0" err="1"/>
              <a:t>to</a:t>
            </a:r>
            <a:r>
              <a:rPr lang="de-CH" sz="600" dirty="0"/>
              <a:t> </a:t>
            </a:r>
            <a:r>
              <a:rPr lang="de-CH" sz="600" dirty="0" err="1"/>
              <a:t>pediatric</a:t>
            </a:r>
            <a:r>
              <a:rPr lang="de-CH" sz="600" dirty="0"/>
              <a:t> </a:t>
            </a:r>
            <a:r>
              <a:rPr lang="de-CH" sz="600" dirty="0" err="1"/>
              <a:t>patients</a:t>
            </a:r>
            <a:r>
              <a:rPr lang="de-CH" sz="600" dirty="0"/>
              <a:t>. N </a:t>
            </a:r>
            <a:r>
              <a:rPr lang="de-CH" sz="600" dirty="0" err="1"/>
              <a:t>refers</a:t>
            </a:r>
            <a:r>
              <a:rPr lang="de-CH" sz="600" dirty="0"/>
              <a:t> </a:t>
            </a:r>
            <a:r>
              <a:rPr lang="de-CH" sz="600" dirty="0" err="1"/>
              <a:t>to</a:t>
            </a:r>
            <a:r>
              <a:rPr lang="de-CH" sz="600" dirty="0"/>
              <a:t> </a:t>
            </a:r>
            <a:r>
              <a:rPr lang="de-CH" sz="600" dirty="0" err="1"/>
              <a:t>the</a:t>
            </a:r>
            <a:r>
              <a:rPr lang="de-CH" sz="600" dirty="0"/>
              <a:t> sample </a:t>
            </a:r>
            <a:r>
              <a:rPr lang="de-CH" sz="600" dirty="0" err="1"/>
              <a:t>size</a:t>
            </a:r>
            <a:r>
              <a:rPr lang="de-CH" sz="600" dirty="0"/>
              <a:t> </a:t>
            </a:r>
            <a:r>
              <a:rPr lang="de-CH" sz="600" dirty="0" err="1"/>
              <a:t>of</a:t>
            </a:r>
            <a:r>
              <a:rPr lang="de-CH" sz="600" dirty="0"/>
              <a:t> </a:t>
            </a:r>
            <a:r>
              <a:rPr lang="de-CH" sz="600" dirty="0" err="1"/>
              <a:t>the</a:t>
            </a:r>
            <a:r>
              <a:rPr lang="de-CH" sz="600" dirty="0"/>
              <a:t> </a:t>
            </a:r>
            <a:r>
              <a:rPr lang="de-CH" sz="600" dirty="0" err="1"/>
              <a:t>trials</a:t>
            </a:r>
            <a:r>
              <a:rPr lang="de-CH" sz="600" dirty="0"/>
              <a:t> in </a:t>
            </a:r>
            <a:r>
              <a:rPr lang="de-CH" sz="600" dirty="0" err="1"/>
              <a:t>adults</a:t>
            </a:r>
            <a:r>
              <a:rPr lang="de-CH" sz="600" dirty="0"/>
              <a:t>. The </a:t>
            </a:r>
            <a:r>
              <a:rPr lang="de-CH" sz="600" dirty="0" err="1"/>
              <a:t>point</a:t>
            </a:r>
            <a:r>
              <a:rPr lang="de-CH" sz="600" dirty="0"/>
              <a:t>  </a:t>
            </a:r>
            <a:r>
              <a:rPr lang="de-CH" sz="600" dirty="0" err="1"/>
              <a:t>estimates</a:t>
            </a:r>
            <a:r>
              <a:rPr lang="de-CH" sz="600" dirty="0"/>
              <a:t> </a:t>
            </a:r>
            <a:r>
              <a:rPr lang="de-CH" sz="600" dirty="0" err="1"/>
              <a:t>and</a:t>
            </a:r>
            <a:r>
              <a:rPr lang="de-CH" sz="600" dirty="0"/>
              <a:t> </a:t>
            </a:r>
            <a:r>
              <a:rPr lang="de-CH" sz="600" dirty="0" err="1"/>
              <a:t>confidence</a:t>
            </a:r>
            <a:r>
              <a:rPr lang="de-CH" sz="600" dirty="0"/>
              <a:t> </a:t>
            </a:r>
            <a:r>
              <a:rPr lang="de-CH" sz="600" dirty="0" err="1"/>
              <a:t>intervals</a:t>
            </a:r>
            <a:r>
              <a:rPr lang="de-CH" sz="600" dirty="0"/>
              <a:t> </a:t>
            </a:r>
            <a:r>
              <a:rPr lang="de-CH" sz="600" dirty="0" err="1"/>
              <a:t>represent</a:t>
            </a:r>
            <a:r>
              <a:rPr lang="de-CH" sz="600" dirty="0"/>
              <a:t> </a:t>
            </a:r>
            <a:r>
              <a:rPr lang="de-CH" sz="600" dirty="0" err="1"/>
              <a:t>the</a:t>
            </a:r>
            <a:r>
              <a:rPr lang="de-CH" sz="600" dirty="0"/>
              <a:t> </a:t>
            </a:r>
            <a:r>
              <a:rPr lang="de-CH" sz="600" dirty="0" err="1"/>
              <a:t>observed</a:t>
            </a:r>
            <a:r>
              <a:rPr lang="de-CH" sz="600" dirty="0"/>
              <a:t> ARR in </a:t>
            </a:r>
            <a:r>
              <a:rPr lang="de-CH" sz="600" dirty="0" err="1"/>
              <a:t>children</a:t>
            </a:r>
            <a:r>
              <a:rPr lang="de-CH" sz="600" dirty="0"/>
              <a:t> in PARADIGMS.</a:t>
            </a:r>
            <a:endParaRPr lang="en-US" sz="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203598"/>
            <a:ext cx="8147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/>
              <a:t>Extrapolation from adult phase 3 data to pediatric patients for placebo and different DMTs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E5049-0BC8-49E3-BBDD-7BD63BF93FB9}"/>
              </a:ext>
            </a:extLst>
          </p:cNvPr>
          <p:cNvSpPr txBox="1"/>
          <p:nvPr/>
        </p:nvSpPr>
        <p:spPr>
          <a:xfrm>
            <a:off x="5220072" y="1655041"/>
            <a:ext cx="35387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Relapse </a:t>
            </a:r>
            <a:r>
              <a:rPr lang="de-CH" sz="1400" err="1"/>
              <a:t>frequency</a:t>
            </a:r>
            <a:r>
              <a:rPr lang="de-CH" sz="1400"/>
              <a:t> </a:t>
            </a:r>
            <a:r>
              <a:rPr lang="de-CH" sz="1400" err="1"/>
              <a:t>is</a:t>
            </a:r>
            <a:r>
              <a:rPr lang="de-CH" sz="1400"/>
              <a:t> </a:t>
            </a:r>
            <a:r>
              <a:rPr lang="de-CH" sz="1400" err="1"/>
              <a:t>strongly</a:t>
            </a:r>
            <a:r>
              <a:rPr lang="de-CH" sz="1400"/>
              <a:t> </a:t>
            </a:r>
            <a:r>
              <a:rPr lang="de-CH" sz="1400" err="1"/>
              <a:t>age</a:t>
            </a:r>
            <a:r>
              <a:rPr lang="de-CH" sz="1400"/>
              <a:t> </a:t>
            </a:r>
            <a:r>
              <a:rPr lang="de-CH" sz="1400" err="1"/>
              <a:t>dependent</a:t>
            </a:r>
            <a:r>
              <a:rPr lang="de-CH" sz="1400"/>
              <a:t> in </a:t>
            </a:r>
            <a:r>
              <a:rPr lang="de-CH" sz="1400" err="1"/>
              <a:t>untreated</a:t>
            </a:r>
            <a:r>
              <a:rPr lang="de-CH" sz="1400"/>
              <a:t> </a:t>
            </a:r>
            <a:r>
              <a:rPr lang="de-CH" sz="1400" err="1"/>
              <a:t>patients</a:t>
            </a:r>
            <a:r>
              <a:rPr lang="de-CH" sz="1400"/>
              <a:t> </a:t>
            </a:r>
            <a:r>
              <a:rPr lang="de-CH" sz="1400" err="1"/>
              <a:t>or</a:t>
            </a:r>
            <a:r>
              <a:rPr lang="de-CH" sz="1400"/>
              <a:t> </a:t>
            </a:r>
            <a:r>
              <a:rPr lang="de-CH" sz="1400" err="1"/>
              <a:t>under</a:t>
            </a:r>
            <a:r>
              <a:rPr lang="de-CH" sz="1400"/>
              <a:t> </a:t>
            </a:r>
            <a:r>
              <a:rPr lang="de-CH" sz="1400" err="1"/>
              <a:t>low</a:t>
            </a:r>
            <a:r>
              <a:rPr lang="de-CH" sz="1400"/>
              <a:t> </a:t>
            </a:r>
            <a:r>
              <a:rPr lang="de-CH" sz="1400" err="1"/>
              <a:t>efficacy</a:t>
            </a:r>
            <a:r>
              <a:rPr lang="de-CH" sz="1400"/>
              <a:t> </a:t>
            </a:r>
            <a:r>
              <a:rPr lang="de-CH" sz="1400" err="1"/>
              <a:t>treatment</a:t>
            </a:r>
            <a:r>
              <a:rPr lang="de-CH" sz="1400"/>
              <a:t>.</a:t>
            </a:r>
          </a:p>
          <a:p>
            <a:endParaRPr lang="de-CH"/>
          </a:p>
          <a:p>
            <a:r>
              <a:rPr lang="de-CH" sz="1400"/>
              <a:t>Age-</a:t>
            </a:r>
            <a:r>
              <a:rPr lang="de-CH" sz="1400" err="1"/>
              <a:t>dependent</a:t>
            </a:r>
            <a:r>
              <a:rPr lang="de-CH" sz="1400"/>
              <a:t> </a:t>
            </a:r>
            <a:r>
              <a:rPr lang="de-CH" sz="1400" err="1"/>
              <a:t>extrapolation</a:t>
            </a:r>
            <a:r>
              <a:rPr lang="de-CH" sz="1400"/>
              <a:t> </a:t>
            </a:r>
            <a:r>
              <a:rPr lang="de-CH" sz="1400" err="1"/>
              <a:t>from</a:t>
            </a:r>
            <a:r>
              <a:rPr lang="de-CH" sz="1400"/>
              <a:t> </a:t>
            </a:r>
            <a:r>
              <a:rPr lang="de-CH" sz="1400" err="1"/>
              <a:t>adults</a:t>
            </a:r>
            <a:r>
              <a:rPr lang="de-CH" sz="1400"/>
              <a:t> </a:t>
            </a:r>
            <a:r>
              <a:rPr lang="de-CH" sz="1400" err="1"/>
              <a:t>to</a:t>
            </a:r>
            <a:r>
              <a:rPr lang="de-CH" sz="1400"/>
              <a:t> </a:t>
            </a:r>
            <a:r>
              <a:rPr lang="de-CH" sz="1400" err="1"/>
              <a:t>pediatric</a:t>
            </a:r>
            <a:r>
              <a:rPr lang="de-CH" sz="1400"/>
              <a:t> MS </a:t>
            </a:r>
            <a:r>
              <a:rPr lang="de-CH" sz="1400" err="1"/>
              <a:t>patients</a:t>
            </a:r>
            <a:r>
              <a:rPr lang="de-CH" sz="1400"/>
              <a:t> </a:t>
            </a:r>
            <a:r>
              <a:rPr lang="de-CH" sz="1400" err="1"/>
              <a:t>should</a:t>
            </a:r>
            <a:r>
              <a:rPr lang="de-CH" sz="1400"/>
              <a:t> </a:t>
            </a:r>
            <a:r>
              <a:rPr lang="de-CH" sz="1400" err="1"/>
              <a:t>be</a:t>
            </a:r>
            <a:r>
              <a:rPr lang="de-CH" sz="1400"/>
              <a:t> </a:t>
            </a:r>
            <a:r>
              <a:rPr lang="de-CH" sz="1400" err="1"/>
              <a:t>considered</a:t>
            </a:r>
            <a:r>
              <a:rPr lang="de-CH" sz="1400"/>
              <a:t> </a:t>
            </a:r>
            <a:r>
              <a:rPr lang="de-CH" sz="1400" err="1"/>
              <a:t>to</a:t>
            </a:r>
            <a:r>
              <a:rPr lang="de-CH" sz="1400"/>
              <a:t> </a:t>
            </a:r>
            <a:r>
              <a:rPr lang="de-CH" sz="1400" err="1"/>
              <a:t>inform</a:t>
            </a:r>
            <a:r>
              <a:rPr lang="de-CH" sz="1400"/>
              <a:t> </a:t>
            </a:r>
            <a:r>
              <a:rPr lang="de-CH" sz="1400" err="1"/>
              <a:t>new</a:t>
            </a:r>
            <a:r>
              <a:rPr lang="de-CH" sz="1400"/>
              <a:t> </a:t>
            </a:r>
            <a:r>
              <a:rPr lang="de-CH" sz="1400" err="1"/>
              <a:t>trial</a:t>
            </a:r>
            <a:r>
              <a:rPr lang="de-CH" sz="1400"/>
              <a:t> design </a:t>
            </a:r>
            <a:r>
              <a:rPr lang="de-CH" sz="1400" err="1"/>
              <a:t>options</a:t>
            </a:r>
            <a:endParaRPr lang="de-CH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08311-CE13-43D1-8010-324A53FA3C1B}"/>
              </a:ext>
            </a:extLst>
          </p:cNvPr>
          <p:cNvSpPr txBox="1"/>
          <p:nvPr/>
        </p:nvSpPr>
        <p:spPr>
          <a:xfrm>
            <a:off x="3390563" y="1875202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>
                <a:solidFill>
                  <a:srgbClr val="FF0000"/>
                </a:solidFill>
              </a:rPr>
              <a:t>PARADIGMS</a:t>
            </a:r>
          </a:p>
        </p:txBody>
      </p:sp>
      <p:sp>
        <p:nvSpPr>
          <p:cNvPr id="6" name="Oval 5"/>
          <p:cNvSpPr/>
          <p:nvPr/>
        </p:nvSpPr>
        <p:spPr>
          <a:xfrm>
            <a:off x="3350103" y="1998733"/>
            <a:ext cx="80920" cy="453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62952" y="2225310"/>
            <a:ext cx="71480" cy="226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56527" y="2225310"/>
            <a:ext cx="71480" cy="226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76"/>
    </mc:Choice>
    <mc:Fallback xmlns="">
      <p:transition spd="slow" advTm="81376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139F-D91C-49F6-8B0E-29B6550D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The </a:t>
            </a:r>
            <a:r>
              <a:rPr lang="de-CH" sz="2400" dirty="0" err="1"/>
              <a:t>path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innovation</a:t>
            </a:r>
            <a:endParaRPr lang="de-CH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EEB50-281B-4535-8F69-F92D60E58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620B-4A35-4ED0-BF57-0BDB4C7851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14</a:t>
            </a:fld>
            <a:endParaRPr lang="uk-UA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A61E21-841E-4F07-8109-F055A2D3D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759552"/>
              </p:ext>
            </p:extLst>
          </p:nvPr>
        </p:nvGraphicFramePr>
        <p:xfrm>
          <a:off x="658958" y="267494"/>
          <a:ext cx="7530161" cy="359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CC1C150-D4CF-4F36-BE22-B6C2F7009401}"/>
              </a:ext>
            </a:extLst>
          </p:cNvPr>
          <p:cNvSpPr txBox="1"/>
          <p:nvPr/>
        </p:nvSpPr>
        <p:spPr>
          <a:xfrm>
            <a:off x="438872" y="4312050"/>
            <a:ext cx="79703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aseline="30000" dirty="0"/>
              <a:t>1</a:t>
            </a:r>
            <a:r>
              <a:rPr lang="de-CH" sz="800" dirty="0"/>
              <a:t>Schmidli et al., (2020) </a:t>
            </a:r>
            <a:r>
              <a:rPr lang="en-US" sz="800" dirty="0"/>
              <a:t>Beyond Randomized Clinical Trials: Use of External Controls. Clinical pharmacology </a:t>
            </a:r>
            <a:r>
              <a:rPr lang="en-US" sz="800"/>
              <a:t>&amp; Therapeutics.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85"/>
    </mc:Choice>
    <mc:Fallback xmlns="">
      <p:transition spd="slow" advTm="2488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Primary </a:t>
            </a:r>
            <a:r>
              <a:rPr lang="de-CH" dirty="0" err="1" smtClean="0"/>
              <a:t>analysis</a:t>
            </a:r>
            <a:r>
              <a:rPr lang="de-CH" dirty="0" smtClean="0"/>
              <a:t> </a:t>
            </a:r>
            <a:r>
              <a:rPr lang="de-CH" dirty="0" err="1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99325"/>
            <a:ext cx="8229600" cy="12933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1600" dirty="0"/>
          </a:p>
          <a:p>
            <a:r>
              <a:rPr lang="de-CH" sz="1600" b="1" dirty="0"/>
              <a:t>H</a:t>
            </a:r>
            <a:r>
              <a:rPr lang="de-CH" sz="1600" b="1" dirty="0" smtClean="0"/>
              <a:t>istorical </a:t>
            </a:r>
            <a:r>
              <a:rPr lang="de-CH" sz="1600" b="1" dirty="0" err="1" smtClean="0"/>
              <a:t>information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from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pediatric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and</a:t>
            </a:r>
            <a:r>
              <a:rPr lang="de-CH" sz="1600" b="1" dirty="0" smtClean="0"/>
              <a:t> adult </a:t>
            </a:r>
            <a:r>
              <a:rPr lang="de-CH" sz="1600" b="1" dirty="0" err="1" smtClean="0"/>
              <a:t>studies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is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used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to</a:t>
            </a:r>
            <a:r>
              <a:rPr lang="de-CH" sz="1600" b="1" dirty="0" smtClean="0"/>
              <a:t> form </a:t>
            </a:r>
            <a:r>
              <a:rPr lang="de-CH" sz="1600" b="1" dirty="0" err="1" smtClean="0"/>
              <a:t>priors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for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the</a:t>
            </a:r>
            <a:r>
              <a:rPr lang="de-CH" sz="1600" b="1" dirty="0" smtClean="0"/>
              <a:t> log-ARRs on all </a:t>
            </a:r>
            <a:r>
              <a:rPr lang="de-CH" sz="1600" b="1" dirty="0" err="1" smtClean="0"/>
              <a:t>three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treatments</a:t>
            </a:r>
            <a:endParaRPr lang="de-CH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15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3722" y="953016"/>
                <a:ext cx="7560840" cy="279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𝑁𝑒𝑔𝑏𝑖𝑛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 smtClean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de-CH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CH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de-CH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CH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de-CH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CH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de-CH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CH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de-CH" sz="1400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CH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de-CH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CH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CH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de-CH" sz="1400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 smtClean="0"/>
              </a:p>
              <a:p>
                <a:endParaRPr lang="en-US" sz="14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CH" sz="1200" dirty="0" smtClean="0"/>
                  <a:t>Y: </a:t>
                </a:r>
                <a:r>
                  <a:rPr lang="de-CH" sz="1200" dirty="0" err="1" smtClean="0"/>
                  <a:t>number</a:t>
                </a:r>
                <a:r>
                  <a:rPr lang="de-CH" sz="1200" dirty="0" smtClean="0"/>
                  <a:t> </a:t>
                </a:r>
                <a:r>
                  <a:rPr lang="de-CH" sz="1200" dirty="0" err="1" smtClean="0"/>
                  <a:t>of</a:t>
                </a:r>
                <a:r>
                  <a:rPr lang="de-CH" sz="1200" dirty="0" smtClean="0"/>
                  <a:t> </a:t>
                </a:r>
                <a:r>
                  <a:rPr lang="de-CH" sz="1200" dirty="0" err="1" smtClean="0"/>
                  <a:t>relapses</a:t>
                </a:r>
                <a:endParaRPr lang="de-CH" sz="1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κ : </a:t>
                </a:r>
                <a:r>
                  <a:rPr lang="en-US" sz="1200" dirty="0" err="1"/>
                  <a:t>overdispersion</a:t>
                </a:r>
                <a:r>
                  <a:rPr lang="en-US" sz="1200" dirty="0"/>
                  <a:t> parameter of the negative binomial distribution (so that </a:t>
                </a:r>
                <a:r>
                  <a:rPr lang="en-US" sz="1200" dirty="0" err="1"/>
                  <a:t>Var</a:t>
                </a:r>
                <a:r>
                  <a:rPr lang="en-US" sz="1200" dirty="0"/>
                  <a:t>(Y) =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1200" dirty="0" smtClean="0"/>
                  <a:t>)</a:t>
                </a:r>
                <a:endParaRPr lang="de-CH" sz="1200" dirty="0" smtClean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de-CH" sz="1200" dirty="0" smtClean="0"/>
                  <a:t>Z: </a:t>
                </a:r>
                <a:r>
                  <a:rPr lang="de-CH" sz="1200" dirty="0" err="1" smtClean="0"/>
                  <a:t>treatment</a:t>
                </a:r>
                <a:r>
                  <a:rPr lang="de-CH" sz="1200" dirty="0" smtClean="0"/>
                  <a:t> variable 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200" dirty="0" smtClean="0"/>
                  <a:t>: log-ARR </a:t>
                </a:r>
                <a:r>
                  <a:rPr lang="en-US" sz="1200" dirty="0"/>
                  <a:t>on </a:t>
                </a:r>
                <a:r>
                  <a:rPr lang="en-US" sz="1200" dirty="0" err="1"/>
                  <a:t>fingolimod</a:t>
                </a:r>
                <a:endParaRPr lang="en-US" sz="12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200" dirty="0" smtClean="0"/>
                  <a:t> : log-ARR </a:t>
                </a:r>
                <a:r>
                  <a:rPr lang="en-US" sz="1200" dirty="0"/>
                  <a:t>on </a:t>
                </a:r>
                <a:r>
                  <a:rPr lang="en-US" sz="1200" dirty="0" err="1"/>
                  <a:t>ofatumumab</a:t>
                </a:r>
                <a:endParaRPr lang="en-US" sz="12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CH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CH" sz="1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200" dirty="0"/>
                  <a:t> </a:t>
                </a:r>
                <a:r>
                  <a:rPr lang="en-US" sz="1200" dirty="0" smtClean="0"/>
                  <a:t>: log-ARR </a:t>
                </a:r>
                <a:r>
                  <a:rPr lang="en-US" sz="1200" dirty="0"/>
                  <a:t>on </a:t>
                </a:r>
                <a:r>
                  <a:rPr lang="en-US" sz="1200" dirty="0" err="1"/>
                  <a:t>siponimod</a:t>
                </a:r>
                <a:endParaRPr lang="en-US" sz="12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i="1" dirty="0" smtClean="0"/>
                  <a:t>,...,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1200" i="1" dirty="0" smtClean="0"/>
                  <a:t>: </a:t>
                </a:r>
                <a:r>
                  <a:rPr lang="en-US" sz="1200" dirty="0" smtClean="0"/>
                  <a:t>covariates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i="1" dirty="0" smtClean="0"/>
                  <a:t>: </a:t>
                </a:r>
                <a:r>
                  <a:rPr lang="en-US" sz="1200" dirty="0" smtClean="0"/>
                  <a:t>time in study (offset)</a:t>
                </a:r>
                <a:endParaRPr lang="en-US" sz="12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22" y="953016"/>
                <a:ext cx="7560840" cy="27912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0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800" dirty="0"/>
              <a:t>Incorporating historical data </a:t>
            </a:r>
            <a:br>
              <a:rPr lang="de-CH" sz="2800" dirty="0"/>
            </a:br>
            <a:r>
              <a:rPr lang="de-CH" sz="2800" dirty="0"/>
              <a:t>via meta-analytic predictive approach </a:t>
            </a:r>
            <a:r>
              <a:rPr lang="de-CH" sz="2800" kern="0" baseline="30000" dirty="0"/>
              <a:t>1, 2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16</a:t>
            </a:fld>
            <a:endParaRPr lang="uk-UA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519675" y="908812"/>
            <a:ext cx="7508710" cy="3751170"/>
          </a:xfrm>
        </p:spPr>
        <p:txBody>
          <a:bodyPr/>
          <a:lstStyle/>
          <a:p>
            <a:pPr marL="0" indent="0">
              <a:buNone/>
            </a:pPr>
            <a:r>
              <a:rPr lang="de-CH"/>
              <a:t> </a:t>
            </a:r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gray">
          <a:xfrm>
            <a:off x="519674" y="908812"/>
            <a:ext cx="7940757" cy="375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3363" indent="-233363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98463" indent="-163513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Font typeface="Arial" charset="0"/>
              <a:buChar char="•"/>
              <a:defRPr sz="2000">
                <a:solidFill>
                  <a:schemeClr val="accent6"/>
                </a:solidFill>
                <a:latin typeface="+mn-lt"/>
              </a:defRPr>
            </a:lvl2pPr>
            <a:lvl3pPr marL="577850" indent="-177800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>
                <a:solidFill>
                  <a:schemeClr val="accent6"/>
                </a:solidFill>
                <a:latin typeface="+mn-lt"/>
              </a:defRPr>
            </a:lvl3pPr>
            <a:lvl4pPr marL="752475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accent6"/>
                </a:solidFill>
                <a:latin typeface="+mn-lt"/>
              </a:defRPr>
            </a:lvl4pPr>
            <a:lvl5pPr marL="9175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6"/>
                </a:solidFill>
                <a:latin typeface="+mn-lt"/>
              </a:defRPr>
            </a:lvl5pPr>
            <a:lvl6pPr marL="13747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8319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2891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7463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e-CH" kern="0"/>
          </a:p>
        </p:txBody>
      </p:sp>
      <p:sp>
        <p:nvSpPr>
          <p:cNvPr id="10" name="TextBox 9"/>
          <p:cNvSpPr txBox="1"/>
          <p:nvPr/>
        </p:nvSpPr>
        <p:spPr>
          <a:xfrm>
            <a:off x="3966256" y="2363403"/>
            <a:ext cx="4226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/>
              <a:t>Target </a:t>
            </a:r>
            <a:r>
              <a:rPr lang="de-CH" sz="1600" i="1" dirty="0" err="1"/>
              <a:t>data</a:t>
            </a:r>
            <a:r>
              <a:rPr lang="de-CH" sz="1600" i="1" dirty="0"/>
              <a:t> </a:t>
            </a:r>
            <a:r>
              <a:rPr lang="de-CH" sz="1600" i="1" dirty="0" err="1"/>
              <a:t>model</a:t>
            </a:r>
            <a:r>
              <a:rPr lang="de-CH" sz="1600" i="1" dirty="0"/>
              <a:t> </a:t>
            </a:r>
            <a:r>
              <a:rPr lang="de-CH" sz="1600" i="1" dirty="0" err="1"/>
              <a:t>for</a:t>
            </a:r>
            <a:r>
              <a:rPr lang="de-CH" sz="1600" i="1" dirty="0"/>
              <a:t> </a:t>
            </a:r>
            <a:r>
              <a:rPr lang="de-CH" sz="1600" i="1" dirty="0" err="1"/>
              <a:t>planned</a:t>
            </a:r>
            <a:r>
              <a:rPr lang="de-CH" sz="1600" i="1" dirty="0"/>
              <a:t> </a:t>
            </a:r>
            <a:r>
              <a:rPr lang="de-CH" sz="1600" i="1" dirty="0" err="1"/>
              <a:t>trial</a:t>
            </a:r>
            <a:r>
              <a:rPr lang="de-CH" sz="1600" i="1" dirty="0"/>
              <a:t> </a:t>
            </a:r>
          </a:p>
          <a:p>
            <a:r>
              <a:rPr lang="de-CH" sz="1600" i="1" dirty="0"/>
              <a:t>  p(Y</a:t>
            </a:r>
            <a:r>
              <a:rPr lang="de-CH" sz="1600" i="1" baseline="-25000" dirty="0"/>
              <a:t>*</a:t>
            </a:r>
            <a:r>
              <a:rPr lang="de-CH" sz="1600" i="1" dirty="0"/>
              <a:t>  | </a:t>
            </a:r>
            <a:r>
              <a:rPr lang="el-GR" sz="1600" i="1" dirty="0"/>
              <a:t>θ</a:t>
            </a:r>
            <a:r>
              <a:rPr lang="de-CH" sz="1600" i="1" baseline="-25000" dirty="0"/>
              <a:t>* </a:t>
            </a:r>
            <a:r>
              <a:rPr lang="de-CH" sz="1600" i="1" dirty="0"/>
              <a:t>)</a:t>
            </a:r>
            <a:endParaRPr lang="en-US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514090"/>
            <a:ext cx="8507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/>
              <a:t>MAP-prior </a:t>
            </a:r>
            <a:r>
              <a:rPr lang="de-CH" sz="1600" b="1" err="1"/>
              <a:t>for</a:t>
            </a:r>
            <a:r>
              <a:rPr lang="de-CH" sz="1600" b="1"/>
              <a:t> </a:t>
            </a:r>
            <a:r>
              <a:rPr lang="de-CH" sz="1600" b="1" err="1"/>
              <a:t>new</a:t>
            </a:r>
            <a:r>
              <a:rPr lang="de-CH" sz="1600" b="1"/>
              <a:t> </a:t>
            </a:r>
            <a:r>
              <a:rPr lang="de-CH" sz="1600" b="1" err="1"/>
              <a:t>study</a:t>
            </a:r>
            <a:r>
              <a:rPr lang="de-CH" sz="1600" b="1">
                <a:solidFill>
                  <a:schemeClr val="accent1"/>
                </a:solidFill>
              </a:rPr>
              <a:t>: </a:t>
            </a:r>
            <a:r>
              <a:rPr lang="de-CH" sz="1600" err="1"/>
              <a:t>p</a:t>
            </a:r>
            <a:r>
              <a:rPr lang="de-CH" sz="1600" baseline="-25000" err="1"/>
              <a:t>MAP</a:t>
            </a:r>
            <a:r>
              <a:rPr lang="de-CH" sz="1600"/>
              <a:t>(</a:t>
            </a:r>
            <a:r>
              <a:rPr lang="el-GR" sz="1600" i="1"/>
              <a:t>θ</a:t>
            </a:r>
            <a:r>
              <a:rPr lang="de-CH" sz="1600" i="1" baseline="-25000"/>
              <a:t>*</a:t>
            </a:r>
            <a:r>
              <a:rPr lang="de-CH" sz="1600"/>
              <a:t>) = p(</a:t>
            </a:r>
            <a:r>
              <a:rPr lang="el-GR" sz="1600" i="1"/>
              <a:t>θ</a:t>
            </a:r>
            <a:r>
              <a:rPr lang="de-CH" sz="1600" i="1" baseline="-25000"/>
              <a:t>*</a:t>
            </a:r>
            <a:r>
              <a:rPr lang="de-CH" sz="1600" i="1"/>
              <a:t> | Y</a:t>
            </a:r>
            <a:r>
              <a:rPr lang="de-CH" sz="1600" i="1" baseline="-25000"/>
              <a:t>1</a:t>
            </a:r>
            <a:r>
              <a:rPr lang="de-CH" sz="1600" i="1"/>
              <a:t> , ..., Y</a:t>
            </a:r>
            <a:r>
              <a:rPr lang="de-CH" sz="1600" i="1" baseline="-25000"/>
              <a:t>J</a:t>
            </a:r>
            <a:r>
              <a:rPr lang="de-CH" sz="1600" i="1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400"/>
              <a:t>Parameters </a:t>
            </a:r>
            <a:r>
              <a:rPr lang="de-CH" sz="1400" err="1"/>
              <a:t>from</a:t>
            </a:r>
            <a:r>
              <a:rPr lang="de-CH" sz="1400"/>
              <a:t> different </a:t>
            </a:r>
            <a:r>
              <a:rPr lang="de-CH" sz="1400" err="1"/>
              <a:t>studies</a:t>
            </a:r>
            <a:r>
              <a:rPr lang="de-CH" sz="1400"/>
              <a:t> </a:t>
            </a:r>
            <a:r>
              <a:rPr lang="de-CH" sz="1400" err="1"/>
              <a:t>are</a:t>
            </a:r>
            <a:r>
              <a:rPr lang="de-CH" sz="1400"/>
              <a:t> </a:t>
            </a:r>
            <a:r>
              <a:rPr lang="de-CH" sz="1400" err="1"/>
              <a:t>linked</a:t>
            </a:r>
            <a:r>
              <a:rPr lang="de-CH" sz="1400"/>
              <a:t> </a:t>
            </a:r>
            <a:r>
              <a:rPr lang="de-CH" sz="1400" err="1"/>
              <a:t>through</a:t>
            </a:r>
            <a:r>
              <a:rPr lang="de-CH" sz="1400"/>
              <a:t> </a:t>
            </a:r>
            <a:r>
              <a:rPr lang="de-CH" sz="1400" err="1"/>
              <a:t>hierarchical</a:t>
            </a:r>
            <a:r>
              <a:rPr lang="de-CH" sz="1400"/>
              <a:t> </a:t>
            </a:r>
            <a:r>
              <a:rPr lang="de-CH" sz="1400" err="1"/>
              <a:t>model</a:t>
            </a:r>
            <a:r>
              <a:rPr lang="de-CH" sz="140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400"/>
              <a:t>Takes </a:t>
            </a:r>
            <a:r>
              <a:rPr lang="de-CH" sz="1400" err="1"/>
              <a:t>between</a:t>
            </a:r>
            <a:r>
              <a:rPr lang="de-CH" sz="1400"/>
              <a:t>-trial </a:t>
            </a:r>
            <a:r>
              <a:rPr lang="de-CH" sz="1400" err="1"/>
              <a:t>heterogeneity</a:t>
            </a:r>
            <a:r>
              <a:rPr lang="de-CH" sz="1400"/>
              <a:t> </a:t>
            </a:r>
            <a:r>
              <a:rPr lang="de-CH" sz="1400" err="1"/>
              <a:t>into</a:t>
            </a:r>
            <a:r>
              <a:rPr lang="de-CH" sz="1400"/>
              <a:t> </a:t>
            </a:r>
            <a:r>
              <a:rPr lang="de-CH" sz="1400" err="1"/>
              <a:t>account</a:t>
            </a:r>
            <a:endParaRPr lang="de-CH" sz="140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7" y="1204416"/>
            <a:ext cx="3378889" cy="222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93589" y="3219032"/>
            <a:ext cx="661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i="1" dirty="0"/>
              <a:t>Meta-</a:t>
            </a:r>
            <a:r>
              <a:rPr lang="de-CH" sz="1400" i="1" dirty="0" err="1"/>
              <a:t>analytic</a:t>
            </a:r>
            <a:r>
              <a:rPr lang="de-CH" sz="1400" i="1" dirty="0"/>
              <a:t> </a:t>
            </a:r>
            <a:r>
              <a:rPr lang="de-CH" sz="1400" i="1" dirty="0" err="1"/>
              <a:t>model</a:t>
            </a:r>
            <a:r>
              <a:rPr lang="de-CH" sz="1400" i="1" dirty="0"/>
              <a:t> </a:t>
            </a:r>
            <a:r>
              <a:rPr lang="de-CH" sz="1400" i="1" dirty="0" err="1"/>
              <a:t>to</a:t>
            </a:r>
            <a:r>
              <a:rPr lang="de-CH" sz="1400" i="1" dirty="0"/>
              <a:t> link </a:t>
            </a:r>
            <a:r>
              <a:rPr lang="de-CH" sz="1400" i="1" dirty="0" err="1"/>
              <a:t>parameters</a:t>
            </a:r>
            <a:r>
              <a:rPr lang="de-CH" sz="1400" i="1" dirty="0"/>
              <a:t> (hyper-parameter </a:t>
            </a:r>
            <a:r>
              <a:rPr lang="el-GR" sz="1400" i="1" dirty="0"/>
              <a:t>ϕ</a:t>
            </a:r>
            <a:r>
              <a:rPr lang="de-CH" sz="1400" i="1" dirty="0"/>
              <a:t>): p( </a:t>
            </a:r>
            <a:r>
              <a:rPr lang="el-GR" sz="1400" i="1" dirty="0"/>
              <a:t>θ</a:t>
            </a:r>
            <a:r>
              <a:rPr lang="de-CH" sz="1400" i="1" baseline="-25000" dirty="0"/>
              <a:t>*</a:t>
            </a:r>
            <a:r>
              <a:rPr lang="de-CH" sz="1400" i="1" dirty="0"/>
              <a:t>, </a:t>
            </a:r>
            <a:r>
              <a:rPr lang="el-GR" sz="1400" i="1" dirty="0"/>
              <a:t>θ</a:t>
            </a:r>
            <a:r>
              <a:rPr lang="de-CH" sz="1400" i="1" baseline="-25000" dirty="0"/>
              <a:t>1</a:t>
            </a:r>
            <a:r>
              <a:rPr lang="de-CH" sz="1400" i="1" dirty="0"/>
              <a:t>, ... ,</a:t>
            </a:r>
            <a:r>
              <a:rPr lang="el-GR" sz="1400" i="1" dirty="0"/>
              <a:t>θ</a:t>
            </a:r>
            <a:r>
              <a:rPr lang="de-CH" sz="1400" i="1" baseline="-25000" dirty="0"/>
              <a:t>J</a:t>
            </a:r>
            <a:r>
              <a:rPr lang="de-CH" sz="1400" i="1" dirty="0"/>
              <a:t>  | </a:t>
            </a:r>
            <a:r>
              <a:rPr lang="el-GR" sz="1400" i="1" dirty="0"/>
              <a:t>ϕ</a:t>
            </a:r>
            <a:r>
              <a:rPr lang="de-CH" sz="1400" i="1" dirty="0"/>
              <a:t> )</a:t>
            </a:r>
            <a:r>
              <a:rPr lang="de-CH" i="1" dirty="0"/>
              <a:t>	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1202" y="1221785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/>
              <a:t> Source data models </a:t>
            </a:r>
          </a:p>
          <a:p>
            <a:r>
              <a:rPr lang="de-CH" sz="1600" i="1"/>
              <a:t>  p(Y</a:t>
            </a:r>
            <a:r>
              <a:rPr lang="de-CH" sz="1600" i="1" baseline="-25000"/>
              <a:t>j</a:t>
            </a:r>
            <a:r>
              <a:rPr lang="de-CH" sz="1600" i="1"/>
              <a:t>  | </a:t>
            </a:r>
            <a:r>
              <a:rPr lang="el-GR" sz="1600" i="1"/>
              <a:t>θ</a:t>
            </a:r>
            <a:r>
              <a:rPr lang="de-CH" sz="1600" i="1" baseline="-25000"/>
              <a:t>j</a:t>
            </a:r>
            <a:r>
              <a:rPr lang="de-CH" sz="1600" i="1"/>
              <a:t> )   j=1,...,J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3651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kern="0" baseline="30000"/>
              <a:t>1 </a:t>
            </a:r>
            <a:r>
              <a:rPr lang="en-US" sz="800" err="1">
                <a:solidFill>
                  <a:srgbClr val="222222"/>
                </a:solidFill>
                <a:latin typeface="Arial" panose="020B0604020202020204" pitchFamily="34" charset="0"/>
              </a:rPr>
              <a:t>Spiegelhalter</a:t>
            </a:r>
            <a:r>
              <a:rPr lang="en-US" sz="800">
                <a:solidFill>
                  <a:srgbClr val="222222"/>
                </a:solidFill>
                <a:latin typeface="Arial" panose="020B0604020202020204" pitchFamily="34" charset="0"/>
              </a:rPr>
              <a:t>, D. J., Abrams, K. R., &amp; Myles, J. P. (2004). </a:t>
            </a:r>
            <a:r>
              <a:rPr lang="en-US" sz="800" i="1">
                <a:solidFill>
                  <a:srgbClr val="222222"/>
                </a:solidFill>
                <a:latin typeface="Arial" panose="020B0604020202020204" pitchFamily="34" charset="0"/>
              </a:rPr>
              <a:t>Bayesian approaches to clinical trials and health-care evaluation</a:t>
            </a:r>
            <a:r>
              <a:rPr lang="en-US" sz="800">
                <a:solidFill>
                  <a:srgbClr val="222222"/>
                </a:solidFill>
                <a:latin typeface="Arial" panose="020B0604020202020204" pitchFamily="34" charset="0"/>
              </a:rPr>
              <a:t> (Vol. 13). John Wiley &amp; Sons.</a:t>
            </a:r>
          </a:p>
          <a:p>
            <a:r>
              <a:rPr lang="de-CH" sz="800" kern="0" baseline="30000"/>
              <a:t>2 </a:t>
            </a:r>
            <a:r>
              <a:rPr lang="en-US" sz="800" err="1"/>
              <a:t>Neuenschwander</a:t>
            </a:r>
            <a:r>
              <a:rPr lang="en-US" sz="800"/>
              <a:t> B, </a:t>
            </a:r>
            <a:r>
              <a:rPr lang="en-US" sz="800" err="1"/>
              <a:t>Capkun-Niggli</a:t>
            </a:r>
            <a:r>
              <a:rPr lang="en-US" sz="800"/>
              <a:t> G, </a:t>
            </a:r>
            <a:r>
              <a:rPr lang="en-US" sz="800" err="1"/>
              <a:t>Roychoudhury</a:t>
            </a:r>
            <a:r>
              <a:rPr lang="en-US" sz="800"/>
              <a:t> S, et al (2010). Summarizing historical information on controls in clinical trials. </a:t>
            </a:r>
            <a:r>
              <a:rPr lang="en-US" sz="800" err="1"/>
              <a:t>Clin</a:t>
            </a:r>
            <a:r>
              <a:rPr lang="en-US" sz="800"/>
              <a:t> Trials; 7(1): 5-18.</a:t>
            </a:r>
          </a:p>
        </p:txBody>
      </p:sp>
    </p:spTree>
    <p:extLst>
      <p:ext uri="{BB962C8B-B14F-4D97-AF65-F5344CB8AC3E}">
        <p14:creationId xmlns:p14="http://schemas.microsoft.com/office/powerpoint/2010/main" val="41289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94"/>
    </mc:Choice>
    <mc:Fallback xmlns="">
      <p:transition spd="slow" advTm="11269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Prior-</a:t>
            </a:r>
            <a:r>
              <a:rPr lang="de-CH" sz="2400" dirty="0" err="1"/>
              <a:t>data</a:t>
            </a:r>
            <a:r>
              <a:rPr lang="de-CH" sz="2400" dirty="0"/>
              <a:t> </a:t>
            </a:r>
            <a:r>
              <a:rPr lang="de-CH" sz="2400" dirty="0" err="1"/>
              <a:t>conflict</a:t>
            </a:r>
            <a:r>
              <a:rPr lang="de-CH" sz="2400" dirty="0"/>
              <a:t> potential </a:t>
            </a:r>
            <a:r>
              <a:rPr lang="de-CH" sz="2400" dirty="0" err="1"/>
              <a:t>issue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Bayesian design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17</a:t>
            </a:fld>
            <a:endParaRPr lang="uk-U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2403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CH" dirty="0">
                <a:ea typeface="Arial" charset="0"/>
                <a:cs typeface="Arial" charset="0"/>
              </a:rPr>
              <a:t>Extrapolation </a:t>
            </a:r>
            <a:r>
              <a:rPr lang="de-CH" dirty="0" err="1">
                <a:ea typeface="Arial" charset="0"/>
                <a:cs typeface="Arial" charset="0"/>
              </a:rPr>
              <a:t>from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adults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accurate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and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consistent</a:t>
            </a:r>
            <a:r>
              <a:rPr lang="de-CH" dirty="0">
                <a:ea typeface="Arial" charset="0"/>
                <a:cs typeface="Arial" charset="0"/>
              </a:rPr>
              <a:t>, </a:t>
            </a:r>
            <a:r>
              <a:rPr lang="de-CH" dirty="0" err="1">
                <a:ea typeface="Arial" charset="0"/>
                <a:cs typeface="Arial" charset="0"/>
              </a:rPr>
              <a:t>however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b="1" dirty="0">
                <a:ea typeface="Arial" charset="0"/>
                <a:cs typeface="Arial" charset="0"/>
              </a:rPr>
              <a:t>limited </a:t>
            </a:r>
            <a:r>
              <a:rPr lang="de-CH" b="1" dirty="0" err="1">
                <a:ea typeface="Arial" charset="0"/>
                <a:cs typeface="Arial" charset="0"/>
              </a:rPr>
              <a:t>data</a:t>
            </a:r>
            <a:r>
              <a:rPr lang="de-CH" b="1" dirty="0">
                <a:ea typeface="Arial" charset="0"/>
                <a:cs typeface="Arial" charset="0"/>
              </a:rPr>
              <a:t> </a:t>
            </a:r>
            <a:r>
              <a:rPr lang="de-CH" b="1" dirty="0" err="1">
                <a:ea typeface="Arial" charset="0"/>
                <a:cs typeface="Arial" charset="0"/>
              </a:rPr>
              <a:t>from</a:t>
            </a:r>
            <a:r>
              <a:rPr lang="de-CH" b="1" dirty="0">
                <a:ea typeface="Arial" charset="0"/>
                <a:cs typeface="Arial" charset="0"/>
              </a:rPr>
              <a:t> </a:t>
            </a:r>
            <a:r>
              <a:rPr lang="de-CH" b="1" dirty="0" err="1">
                <a:ea typeface="Arial" charset="0"/>
                <a:cs typeface="Arial" charset="0"/>
              </a:rPr>
              <a:t>pediatric</a:t>
            </a:r>
            <a:r>
              <a:rPr lang="de-CH" b="1" dirty="0">
                <a:ea typeface="Arial" charset="0"/>
                <a:cs typeface="Arial" charset="0"/>
              </a:rPr>
              <a:t> </a:t>
            </a:r>
            <a:r>
              <a:rPr lang="de-CH" b="1" dirty="0" err="1">
                <a:ea typeface="Arial" charset="0"/>
                <a:cs typeface="Arial" charset="0"/>
              </a:rPr>
              <a:t>trials</a:t>
            </a:r>
            <a:r>
              <a:rPr lang="de-CH" b="1" dirty="0">
                <a:ea typeface="Arial" charset="0"/>
                <a:cs typeface="Arial" charset="0"/>
              </a:rPr>
              <a:t> </a:t>
            </a:r>
            <a:r>
              <a:rPr lang="de-CH" b="1" dirty="0" err="1">
                <a:ea typeface="Arial" charset="0"/>
                <a:cs typeface="Arial" charset="0"/>
              </a:rPr>
              <a:t>available</a:t>
            </a:r>
            <a:r>
              <a:rPr lang="de-CH" dirty="0">
                <a:ea typeface="Arial" charset="0"/>
                <a:cs typeface="Arial" charset="0"/>
              </a:rPr>
              <a:t> (in </a:t>
            </a:r>
            <a:r>
              <a:rPr lang="de-CH" dirty="0" err="1">
                <a:ea typeface="Arial" charset="0"/>
                <a:cs typeface="Arial" charset="0"/>
              </a:rPr>
              <a:t>particular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none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for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ofatumumab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and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siponimod</a:t>
            </a:r>
            <a:r>
              <a:rPr lang="de-CH" dirty="0">
                <a:ea typeface="Arial" charset="0"/>
                <a:cs typeface="Arial" charset="0"/>
              </a:rPr>
              <a:t>)</a:t>
            </a:r>
            <a:endParaRPr lang="en-US" dirty="0"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de-CH" dirty="0" err="1">
                <a:ea typeface="Arial" charset="0"/>
                <a:cs typeface="Arial" charset="0"/>
              </a:rPr>
              <a:t>Possibility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that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exchangeability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assumptions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does</a:t>
            </a:r>
            <a:r>
              <a:rPr lang="de-CH" dirty="0">
                <a:ea typeface="Arial" charset="0"/>
                <a:cs typeface="Arial" charset="0"/>
              </a:rPr>
              <a:t> not hold </a:t>
            </a:r>
            <a:r>
              <a:rPr lang="de-CH" dirty="0" err="1">
                <a:ea typeface="Arial" charset="0"/>
                <a:cs typeface="Arial" charset="0"/>
              </a:rPr>
              <a:t>and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as</a:t>
            </a:r>
            <a:r>
              <a:rPr lang="de-CH" dirty="0">
                <a:ea typeface="Arial" charset="0"/>
                <a:cs typeface="Arial" charset="0"/>
              </a:rPr>
              <a:t> a </a:t>
            </a:r>
            <a:r>
              <a:rPr lang="de-CH" dirty="0" err="1">
                <a:ea typeface="Arial" charset="0"/>
                <a:cs typeface="Arial" charset="0"/>
              </a:rPr>
              <a:t>result</a:t>
            </a:r>
            <a:r>
              <a:rPr lang="de-CH" dirty="0">
                <a:ea typeface="Arial" charset="0"/>
                <a:cs typeface="Arial" charset="0"/>
              </a:rPr>
              <a:t> a </a:t>
            </a:r>
            <a:r>
              <a:rPr lang="de-CH" b="1" dirty="0" err="1">
                <a:ea typeface="Arial" charset="0"/>
                <a:cs typeface="Arial" charset="0"/>
              </a:rPr>
              <a:t>prior-data</a:t>
            </a:r>
            <a:r>
              <a:rPr lang="de-CH" b="1" dirty="0">
                <a:ea typeface="Arial" charset="0"/>
                <a:cs typeface="Arial" charset="0"/>
              </a:rPr>
              <a:t> </a:t>
            </a:r>
            <a:r>
              <a:rPr lang="de-CH" b="1" dirty="0" err="1">
                <a:ea typeface="Arial" charset="0"/>
                <a:cs typeface="Arial" charset="0"/>
              </a:rPr>
              <a:t>conflict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occurs</a:t>
            </a:r>
            <a:r>
              <a:rPr lang="de-CH" dirty="0">
                <a:ea typeface="Arial" charset="0"/>
                <a:cs typeface="Arial" charset="0"/>
              </a:rPr>
              <a:t>, </a:t>
            </a:r>
            <a:r>
              <a:rPr lang="de-CH" dirty="0" err="1">
                <a:ea typeface="Arial" charset="0"/>
                <a:cs typeface="Arial" charset="0"/>
              </a:rPr>
              <a:t>has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to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be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considered</a:t>
            </a:r>
            <a:r>
              <a:rPr lang="de-CH" dirty="0">
                <a:ea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de-CH" dirty="0"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CH" dirty="0">
              <a:ea typeface="Arial" charset="0"/>
              <a:cs typeface="Arial" charset="0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dirty="0">
              <a:ea typeface="Arial" charset="0"/>
              <a:cs typeface="Arial" charset="0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dirty="0">
              <a:ea typeface="Arial" charset="0"/>
              <a:cs typeface="Arial" charset="0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800" dirty="0">
              <a:ea typeface="Arial" charset="0"/>
              <a:cs typeface="Arial" charset="0"/>
            </a:endParaRPr>
          </a:p>
          <a:p>
            <a:endParaRPr lang="en-US" dirty="0">
              <a:ea typeface="Arial" charset="0"/>
              <a:cs typeface="Arial" charset="0"/>
            </a:endParaRPr>
          </a:p>
          <a:p>
            <a:endParaRPr lang="en-US" spc="0" dirty="0"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1" y="2476776"/>
            <a:ext cx="4434125" cy="21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85"/>
    </mc:Choice>
    <mc:Fallback xmlns="">
      <p:transition spd="slow" advTm="10668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Protecting</a:t>
            </a:r>
            <a:r>
              <a:rPr lang="de-CH"/>
              <a:t> </a:t>
            </a:r>
            <a:r>
              <a:rPr lang="de-CH" err="1"/>
              <a:t>against</a:t>
            </a:r>
            <a:r>
              <a:rPr lang="de-CH"/>
              <a:t> </a:t>
            </a:r>
            <a:r>
              <a:rPr lang="de-CH" err="1"/>
              <a:t>prior-data</a:t>
            </a:r>
            <a:r>
              <a:rPr lang="de-CH"/>
              <a:t> </a:t>
            </a:r>
            <a:r>
              <a:rPr lang="de-CH" err="1"/>
              <a:t>conflicts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18</a:t>
            </a:fld>
            <a:endParaRPr lang="uk-U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2403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CH" dirty="0" err="1">
                <a:ea typeface="Arial" charset="0"/>
                <a:cs typeface="Arial" charset="0"/>
              </a:rPr>
              <a:t>Exchangeability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assumption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can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be</a:t>
            </a:r>
            <a:r>
              <a:rPr lang="de-CH" dirty="0">
                <a:ea typeface="Arial" charset="0"/>
                <a:cs typeface="Arial" charset="0"/>
              </a:rPr>
              <a:t> relaxed </a:t>
            </a:r>
            <a:r>
              <a:rPr lang="de-CH" b="1" dirty="0" err="1">
                <a:ea typeface="Arial" charset="0"/>
                <a:cs typeface="Arial" charset="0"/>
              </a:rPr>
              <a:t>by</a:t>
            </a:r>
            <a:r>
              <a:rPr lang="de-CH" b="1" dirty="0">
                <a:ea typeface="Arial" charset="0"/>
                <a:cs typeface="Arial" charset="0"/>
              </a:rPr>
              <a:t> </a:t>
            </a:r>
            <a:r>
              <a:rPr lang="de-CH" b="1" dirty="0" err="1">
                <a:ea typeface="Arial" charset="0"/>
                <a:cs typeface="Arial" charset="0"/>
              </a:rPr>
              <a:t>adding</a:t>
            </a:r>
            <a:r>
              <a:rPr lang="de-CH" b="1" dirty="0">
                <a:ea typeface="Arial" charset="0"/>
                <a:cs typeface="Arial" charset="0"/>
              </a:rPr>
              <a:t> </a:t>
            </a:r>
            <a:r>
              <a:rPr lang="de-CH" b="1" dirty="0" err="1">
                <a:ea typeface="Arial" charset="0"/>
                <a:cs typeface="Arial" charset="0"/>
              </a:rPr>
              <a:t>vague</a:t>
            </a:r>
            <a:r>
              <a:rPr lang="de-CH" b="1" dirty="0">
                <a:ea typeface="Arial" charset="0"/>
                <a:cs typeface="Arial" charset="0"/>
              </a:rPr>
              <a:t>, </a:t>
            </a:r>
            <a:r>
              <a:rPr lang="de-CH" b="1" dirty="0" err="1">
                <a:ea typeface="Arial" charset="0"/>
                <a:cs typeface="Arial" charset="0"/>
              </a:rPr>
              <a:t>weakly</a:t>
            </a:r>
            <a:r>
              <a:rPr lang="de-CH" b="1" dirty="0">
                <a:ea typeface="Arial" charset="0"/>
                <a:cs typeface="Arial" charset="0"/>
              </a:rPr>
              <a:t>-informative </a:t>
            </a:r>
            <a:r>
              <a:rPr lang="de-CH" b="1" dirty="0" err="1">
                <a:ea typeface="Arial" charset="0"/>
                <a:cs typeface="Arial" charset="0"/>
              </a:rPr>
              <a:t>components</a:t>
            </a:r>
            <a:r>
              <a:rPr lang="de-CH" b="1" dirty="0">
                <a:ea typeface="Arial" charset="0"/>
                <a:cs typeface="Arial" charset="0"/>
              </a:rPr>
              <a:t> </a:t>
            </a:r>
            <a:r>
              <a:rPr lang="de-CH" b="1" dirty="0" err="1">
                <a:ea typeface="Arial" charset="0"/>
                <a:cs typeface="Arial" charset="0"/>
              </a:rPr>
              <a:t>to</a:t>
            </a:r>
            <a:r>
              <a:rPr lang="de-CH" b="1" dirty="0">
                <a:ea typeface="Arial" charset="0"/>
                <a:cs typeface="Arial" charset="0"/>
              </a:rPr>
              <a:t> </a:t>
            </a:r>
            <a:r>
              <a:rPr lang="de-CH" b="1" dirty="0" err="1">
                <a:ea typeface="Arial" charset="0"/>
                <a:cs typeface="Arial" charset="0"/>
              </a:rPr>
              <a:t>the</a:t>
            </a:r>
            <a:r>
              <a:rPr lang="de-CH" b="1" dirty="0">
                <a:ea typeface="Arial" charset="0"/>
                <a:cs typeface="Arial" charset="0"/>
              </a:rPr>
              <a:t> MAP mixture</a:t>
            </a:r>
            <a:r>
              <a:rPr lang="de-CH" kern="0" baseline="30000" dirty="0"/>
              <a:t>1</a:t>
            </a:r>
            <a:r>
              <a:rPr lang="de-CH" b="1" dirty="0">
                <a:ea typeface="Arial" charset="0"/>
                <a:cs typeface="Arial" charset="0"/>
              </a:rPr>
              <a:t>  </a:t>
            </a:r>
            <a:r>
              <a:rPr lang="de-CH" dirty="0">
                <a:ea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de-CH" dirty="0">
              <a:ea typeface="Arial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p</a:t>
            </a:r>
            <a:r>
              <a:rPr lang="en-US" baseline="-25000" dirty="0" err="1">
                <a:ea typeface="Arial" charset="0"/>
                <a:cs typeface="Arial" charset="0"/>
              </a:rPr>
              <a:t>Robust</a:t>
            </a:r>
            <a:r>
              <a:rPr lang="en-US" dirty="0">
                <a:ea typeface="Arial" charset="0"/>
                <a:cs typeface="Arial" charset="0"/>
              </a:rPr>
              <a:t>(</a:t>
            </a:r>
            <a:r>
              <a:rPr lang="el-GR" dirty="0">
                <a:ea typeface="Arial" charset="0"/>
                <a:cs typeface="Arial" charset="0"/>
              </a:rPr>
              <a:t>θ</a:t>
            </a:r>
            <a:r>
              <a:rPr lang="el-GR" baseline="-25000" dirty="0">
                <a:ea typeface="Arial" charset="0"/>
                <a:cs typeface="Arial" charset="0"/>
              </a:rPr>
              <a:t>*</a:t>
            </a:r>
            <a:r>
              <a:rPr lang="el-GR" dirty="0">
                <a:ea typeface="Arial" charset="0"/>
                <a:cs typeface="Arial" charset="0"/>
              </a:rPr>
              <a:t>) = (1-ε) </a:t>
            </a:r>
            <a:r>
              <a:rPr lang="en-US" dirty="0" err="1">
                <a:ea typeface="Arial" charset="0"/>
                <a:cs typeface="Arial" charset="0"/>
              </a:rPr>
              <a:t>p</a:t>
            </a:r>
            <a:r>
              <a:rPr lang="en-US" baseline="-25000" dirty="0" err="1">
                <a:ea typeface="Arial" charset="0"/>
                <a:cs typeface="Arial" charset="0"/>
              </a:rPr>
              <a:t>MAP</a:t>
            </a:r>
            <a:r>
              <a:rPr lang="en-US" dirty="0">
                <a:ea typeface="Arial" charset="0"/>
                <a:cs typeface="Arial" charset="0"/>
              </a:rPr>
              <a:t>(</a:t>
            </a:r>
            <a:r>
              <a:rPr lang="el-GR" dirty="0">
                <a:ea typeface="Arial" charset="0"/>
                <a:cs typeface="Arial" charset="0"/>
              </a:rPr>
              <a:t>θ</a:t>
            </a:r>
            <a:r>
              <a:rPr lang="el-GR" baseline="-25000" dirty="0">
                <a:ea typeface="Arial" charset="0"/>
                <a:cs typeface="Arial" charset="0"/>
              </a:rPr>
              <a:t>*</a:t>
            </a:r>
            <a:r>
              <a:rPr lang="el-GR" dirty="0">
                <a:ea typeface="Arial" charset="0"/>
                <a:cs typeface="Arial" charset="0"/>
              </a:rPr>
              <a:t>) + ε </a:t>
            </a:r>
            <a:r>
              <a:rPr lang="en-US" dirty="0" err="1">
                <a:ea typeface="Arial" charset="0"/>
                <a:cs typeface="Arial" charset="0"/>
              </a:rPr>
              <a:t>p</a:t>
            </a:r>
            <a:r>
              <a:rPr lang="en-US" baseline="-25000" dirty="0" err="1">
                <a:ea typeface="Arial" charset="0"/>
                <a:cs typeface="Arial" charset="0"/>
              </a:rPr>
              <a:t>Vague</a:t>
            </a:r>
            <a:r>
              <a:rPr lang="en-US" dirty="0">
                <a:ea typeface="Arial" charset="0"/>
                <a:cs typeface="Arial" charset="0"/>
              </a:rPr>
              <a:t>(</a:t>
            </a:r>
            <a:r>
              <a:rPr lang="el-GR" dirty="0">
                <a:ea typeface="Arial" charset="0"/>
                <a:cs typeface="Arial" charset="0"/>
              </a:rPr>
              <a:t>θ</a:t>
            </a:r>
            <a:r>
              <a:rPr lang="el-GR" baseline="-25000" dirty="0">
                <a:ea typeface="Arial" charset="0"/>
                <a:cs typeface="Arial" charset="0"/>
              </a:rPr>
              <a:t>*</a:t>
            </a:r>
            <a:r>
              <a:rPr lang="el-GR" dirty="0">
                <a:ea typeface="Arial" charset="0"/>
                <a:cs typeface="Arial" charset="0"/>
              </a:rPr>
              <a:t>) </a:t>
            </a:r>
            <a:endParaRPr lang="de-CH" dirty="0">
              <a:ea typeface="Arial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l-GR" dirty="0">
                <a:ea typeface="Arial" charset="0"/>
                <a:cs typeface="Arial" charset="0"/>
              </a:rPr>
              <a:t>  </a:t>
            </a:r>
            <a:endParaRPr lang="en-US" dirty="0"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ea typeface="Arial" charset="0"/>
                <a:cs typeface="Arial" charset="0"/>
              </a:rPr>
              <a:t>Mixture weight </a:t>
            </a:r>
            <a:r>
              <a:rPr lang="el-GR" dirty="0">
                <a:ea typeface="Arial" charset="0"/>
                <a:cs typeface="Arial" charset="0"/>
              </a:rPr>
              <a:t>ε </a:t>
            </a:r>
            <a:r>
              <a:rPr lang="en-US" dirty="0">
                <a:ea typeface="Arial" charset="0"/>
                <a:cs typeface="Arial" charset="0"/>
              </a:rPr>
              <a:t>chosen to reflect skepticism on relevance of source data</a:t>
            </a:r>
          </a:p>
          <a:p>
            <a:pPr lvl="1">
              <a:spcBef>
                <a:spcPts val="0"/>
              </a:spcBef>
            </a:pPr>
            <a:r>
              <a:rPr lang="en-US" dirty="0">
                <a:ea typeface="Arial" charset="0"/>
                <a:cs typeface="Arial" charset="0"/>
              </a:rPr>
              <a:t>Robust priors are heavy-tailed, and hence </a:t>
            </a:r>
            <a:r>
              <a:rPr lang="en-US" b="1" dirty="0">
                <a:ea typeface="Arial" charset="0"/>
                <a:cs typeface="Arial" charset="0"/>
              </a:rPr>
              <a:t>informative part is discarded in case of prior-data conflicts</a:t>
            </a:r>
          </a:p>
          <a:p>
            <a:pPr marL="228600" lvl="1" indent="0">
              <a:spcBef>
                <a:spcPts val="0"/>
              </a:spcBef>
              <a:buNone/>
            </a:pPr>
            <a:endParaRPr lang="en-US" dirty="0"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de-CH" dirty="0" err="1">
                <a:ea typeface="Arial" charset="0"/>
                <a:cs typeface="Arial" charset="0"/>
              </a:rPr>
              <a:t>Use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el-GR" dirty="0">
                <a:ea typeface="Arial" charset="0"/>
                <a:cs typeface="Arial" charset="0"/>
              </a:rPr>
              <a:t>ε</a:t>
            </a:r>
            <a:r>
              <a:rPr lang="de-CH" dirty="0">
                <a:ea typeface="Arial" charset="0"/>
                <a:cs typeface="Arial" charset="0"/>
              </a:rPr>
              <a:t> = 0.2 </a:t>
            </a:r>
            <a:r>
              <a:rPr lang="de-CH" dirty="0" err="1">
                <a:ea typeface="Arial" charset="0"/>
                <a:cs typeface="Arial" charset="0"/>
              </a:rPr>
              <a:t>for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fingolimod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and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el-GR" dirty="0">
                <a:ea typeface="Arial" charset="0"/>
                <a:cs typeface="Arial" charset="0"/>
              </a:rPr>
              <a:t>ε</a:t>
            </a:r>
            <a:r>
              <a:rPr lang="de-CH" dirty="0">
                <a:ea typeface="Arial" charset="0"/>
                <a:cs typeface="Arial" charset="0"/>
              </a:rPr>
              <a:t> = 0.5 </a:t>
            </a:r>
            <a:r>
              <a:rPr lang="de-CH" dirty="0" err="1">
                <a:ea typeface="Arial" charset="0"/>
                <a:cs typeface="Arial" charset="0"/>
              </a:rPr>
              <a:t>for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ofatumumab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and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siponimod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to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reflect</a:t>
            </a:r>
            <a:r>
              <a:rPr lang="de-CH" dirty="0">
                <a:ea typeface="Arial" charset="0"/>
                <a:cs typeface="Arial" charset="0"/>
              </a:rPr>
              <a:t> lack </a:t>
            </a:r>
            <a:r>
              <a:rPr lang="de-CH" dirty="0" err="1">
                <a:ea typeface="Arial" charset="0"/>
                <a:cs typeface="Arial" charset="0"/>
              </a:rPr>
              <a:t>of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pediatric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data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for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the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investigational</a:t>
            </a:r>
            <a:r>
              <a:rPr lang="de-CH" dirty="0">
                <a:ea typeface="Arial" charset="0"/>
                <a:cs typeface="Arial" charset="0"/>
              </a:rPr>
              <a:t> </a:t>
            </a:r>
            <a:r>
              <a:rPr lang="de-CH" dirty="0" err="1">
                <a:ea typeface="Arial" charset="0"/>
                <a:cs typeface="Arial" charset="0"/>
              </a:rPr>
              <a:t>drugs</a:t>
            </a:r>
            <a:endParaRPr lang="de-CH" dirty="0"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CH" dirty="0">
              <a:ea typeface="Arial" charset="0"/>
              <a:cs typeface="Arial" charset="0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dirty="0">
              <a:ea typeface="Arial" charset="0"/>
              <a:cs typeface="Arial" charset="0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dirty="0">
              <a:ea typeface="Arial" charset="0"/>
              <a:cs typeface="Arial" charset="0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800" dirty="0">
              <a:ea typeface="Arial" charset="0"/>
              <a:cs typeface="Arial" charset="0"/>
            </a:endParaRPr>
          </a:p>
          <a:p>
            <a:endParaRPr lang="en-US" dirty="0">
              <a:ea typeface="Arial" charset="0"/>
              <a:cs typeface="Arial" charset="0"/>
            </a:endParaRPr>
          </a:p>
          <a:p>
            <a:endParaRPr lang="en-US" spc="0" dirty="0"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71469"/>
            <a:ext cx="8384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kern="0" baseline="30000" dirty="0"/>
              <a:t>1 </a:t>
            </a:r>
            <a:r>
              <a:rPr lang="en-US" sz="800" dirty="0"/>
              <a:t>Schmidli H, </a:t>
            </a:r>
            <a:r>
              <a:rPr lang="en-US" sz="800" dirty="0" err="1"/>
              <a:t>Gsteiger</a:t>
            </a:r>
            <a:r>
              <a:rPr lang="en-US" sz="800" dirty="0"/>
              <a:t> S, </a:t>
            </a:r>
            <a:r>
              <a:rPr lang="en-US" sz="800" dirty="0" err="1"/>
              <a:t>Roychoudhury</a:t>
            </a:r>
            <a:r>
              <a:rPr lang="en-US" sz="800" dirty="0"/>
              <a:t> S, et al (2014). Robust meta‐analytic‐predictive priors in clinical trials with historical control information. Biometrics; 70(4): 1023-1032.</a:t>
            </a:r>
          </a:p>
        </p:txBody>
      </p:sp>
    </p:spTree>
    <p:extLst>
      <p:ext uri="{BB962C8B-B14F-4D97-AF65-F5344CB8AC3E}">
        <p14:creationId xmlns:p14="http://schemas.microsoft.com/office/powerpoint/2010/main" val="19448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09"/>
    </mc:Choice>
    <mc:Fallback xmlns="">
      <p:transition spd="slow" advTm="8990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124" y="1896533"/>
            <a:ext cx="2861502" cy="2281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Bayesian </a:t>
            </a:r>
            <a:r>
              <a:rPr lang="de-CH" dirty="0" err="1"/>
              <a:t>study</a:t>
            </a:r>
            <a:r>
              <a:rPr lang="de-CH" dirty="0"/>
              <a:t> design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efficient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robust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19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457200" y="1435161"/>
            <a:ext cx="4474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Meta-</a:t>
            </a:r>
            <a:r>
              <a:rPr lang="de-CH" sz="1600" dirty="0" err="1"/>
              <a:t>analytic</a:t>
            </a:r>
            <a:r>
              <a:rPr lang="de-CH" sz="1600" dirty="0"/>
              <a:t> </a:t>
            </a:r>
            <a:r>
              <a:rPr lang="de-CH" sz="1600" dirty="0" err="1"/>
              <a:t>predictive</a:t>
            </a:r>
            <a:r>
              <a:rPr lang="de-CH" sz="1600" dirty="0"/>
              <a:t> </a:t>
            </a:r>
            <a:r>
              <a:rPr lang="de-CH" sz="1600" dirty="0" err="1"/>
              <a:t>approach</a:t>
            </a:r>
            <a:r>
              <a:rPr lang="de-CH" sz="1600" dirty="0"/>
              <a:t> </a:t>
            </a:r>
            <a:r>
              <a:rPr lang="de-CH" sz="1600" dirty="0" err="1"/>
              <a:t>allows</a:t>
            </a:r>
            <a:r>
              <a:rPr lang="de-CH" sz="1600" dirty="0"/>
              <a:t> </a:t>
            </a:r>
            <a:r>
              <a:rPr lang="de-CH" sz="1600" b="1" dirty="0"/>
              <a:t>robust </a:t>
            </a:r>
            <a:r>
              <a:rPr lang="de-CH" sz="1600" b="1" dirty="0" err="1"/>
              <a:t>incorporation</a:t>
            </a:r>
            <a:r>
              <a:rPr lang="de-CH" sz="1600" b="1" dirty="0"/>
              <a:t> </a:t>
            </a:r>
            <a:r>
              <a:rPr lang="de-CH" sz="1600" b="1" dirty="0" err="1"/>
              <a:t>of</a:t>
            </a:r>
            <a:r>
              <a:rPr lang="de-CH" sz="1600" b="1" dirty="0"/>
              <a:t> </a:t>
            </a:r>
            <a:r>
              <a:rPr lang="de-CH" sz="1600" b="1" dirty="0" err="1"/>
              <a:t>historical</a:t>
            </a:r>
            <a:r>
              <a:rPr lang="de-CH" sz="1600" b="1" dirty="0"/>
              <a:t> </a:t>
            </a:r>
            <a:r>
              <a:rPr lang="de-CH" sz="1600" b="1" dirty="0" err="1"/>
              <a:t>data</a:t>
            </a:r>
            <a:r>
              <a:rPr lang="de-CH" sz="1600" b="1" dirty="0"/>
              <a:t> </a:t>
            </a:r>
            <a:r>
              <a:rPr lang="de-CH" sz="1600" b="1" dirty="0" err="1"/>
              <a:t>from</a:t>
            </a:r>
            <a:r>
              <a:rPr lang="de-CH" sz="1600" b="1" dirty="0"/>
              <a:t> </a:t>
            </a:r>
            <a:r>
              <a:rPr lang="de-CH" sz="1600" b="1" dirty="0" err="1"/>
              <a:t>adults</a:t>
            </a:r>
            <a:endParaRPr lang="de-CH" sz="1600" b="1" dirty="0"/>
          </a:p>
          <a:p>
            <a:endParaRPr lang="de-CH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1600" b="1" dirty="0" err="1"/>
              <a:t>Reduction</a:t>
            </a:r>
            <a:r>
              <a:rPr lang="de-CH" sz="1600" b="1" dirty="0"/>
              <a:t> in </a:t>
            </a:r>
            <a:r>
              <a:rPr lang="de-CH" sz="1600" b="1" dirty="0" err="1"/>
              <a:t>required</a:t>
            </a:r>
            <a:r>
              <a:rPr lang="de-CH" sz="1600" b="1" dirty="0"/>
              <a:t> sample </a:t>
            </a:r>
            <a:r>
              <a:rPr lang="de-CH" sz="1600" b="1" dirty="0" err="1"/>
              <a:t>size</a:t>
            </a:r>
            <a:r>
              <a:rPr lang="de-CH" sz="1600" b="1" dirty="0"/>
              <a:t>: </a:t>
            </a:r>
            <a:r>
              <a:rPr lang="de-CH" sz="1600" dirty="0" err="1"/>
              <a:t>prior</a:t>
            </a:r>
            <a:r>
              <a:rPr lang="de-CH" sz="1600" dirty="0"/>
              <a:t> </a:t>
            </a:r>
            <a:r>
              <a:rPr lang="de-CH" sz="1600" dirty="0" err="1"/>
              <a:t>information</a:t>
            </a:r>
            <a:r>
              <a:rPr lang="de-CH" sz="1600" dirty="0"/>
              <a:t> </a:t>
            </a:r>
            <a:r>
              <a:rPr lang="de-CH" sz="1600" dirty="0" err="1"/>
              <a:t>is</a:t>
            </a:r>
            <a:r>
              <a:rPr lang="de-CH" sz="1600" dirty="0"/>
              <a:t> </a:t>
            </a:r>
            <a:r>
              <a:rPr lang="de-CH" sz="1600" dirty="0" err="1"/>
              <a:t>worth</a:t>
            </a:r>
            <a:r>
              <a:rPr lang="de-CH" sz="1600" dirty="0"/>
              <a:t> </a:t>
            </a:r>
            <a:r>
              <a:rPr lang="de-CH" sz="1600" dirty="0" err="1"/>
              <a:t>approx</a:t>
            </a:r>
            <a:r>
              <a:rPr lang="de-CH" sz="1600" dirty="0"/>
              <a:t>. 90 </a:t>
            </a:r>
            <a:r>
              <a:rPr lang="de-CH" sz="1600" dirty="0" err="1"/>
              <a:t>patients</a:t>
            </a:r>
            <a:endParaRPr lang="de-CH" sz="1600" dirty="0"/>
          </a:p>
          <a:p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b="1" dirty="0" err="1"/>
              <a:t>Allows</a:t>
            </a:r>
            <a:r>
              <a:rPr lang="de-CH" sz="1600" b="1" dirty="0"/>
              <a:t> </a:t>
            </a:r>
            <a:r>
              <a:rPr lang="de-CH" sz="1600" b="1" dirty="0" err="1"/>
              <a:t>for</a:t>
            </a:r>
            <a:r>
              <a:rPr lang="de-CH" sz="1600" b="1" dirty="0"/>
              <a:t> an </a:t>
            </a:r>
            <a:r>
              <a:rPr lang="de-CH" sz="1600" b="1" dirty="0" err="1"/>
              <a:t>efficient</a:t>
            </a:r>
            <a:r>
              <a:rPr lang="de-CH" sz="1600" b="1" dirty="0"/>
              <a:t> </a:t>
            </a:r>
            <a:r>
              <a:rPr lang="de-CH" sz="1600" b="1" dirty="0" err="1"/>
              <a:t>study</a:t>
            </a:r>
            <a:r>
              <a:rPr lang="de-CH" sz="1600" b="1" dirty="0"/>
              <a:t> design </a:t>
            </a:r>
            <a:r>
              <a:rPr lang="de-CH" sz="1600" b="1" dirty="0" err="1"/>
              <a:t>with</a:t>
            </a:r>
            <a:r>
              <a:rPr lang="de-CH" sz="1600" b="1" dirty="0"/>
              <a:t> </a:t>
            </a:r>
            <a:r>
              <a:rPr lang="de-CH" sz="1600" b="1" dirty="0" err="1"/>
              <a:t>adequate</a:t>
            </a:r>
            <a:r>
              <a:rPr lang="de-CH" sz="1600" b="1" dirty="0"/>
              <a:t> power </a:t>
            </a:r>
            <a:r>
              <a:rPr lang="de-CH" sz="1600" dirty="0" err="1"/>
              <a:t>that</a:t>
            </a:r>
            <a:r>
              <a:rPr lang="de-CH" sz="1600" dirty="0"/>
              <a:t> </a:t>
            </a:r>
            <a:r>
              <a:rPr lang="de-CH" sz="1600" dirty="0" err="1"/>
              <a:t>is</a:t>
            </a:r>
            <a:r>
              <a:rPr lang="de-CH" sz="1600" dirty="0"/>
              <a:t> also </a:t>
            </a:r>
            <a:r>
              <a:rPr lang="de-CH" sz="1600" dirty="0" err="1"/>
              <a:t>scientifically</a:t>
            </a:r>
            <a:r>
              <a:rPr lang="de-CH" sz="1600" dirty="0"/>
              <a:t> robust (i.e. type I </a:t>
            </a:r>
            <a:r>
              <a:rPr lang="de-CH" sz="1600" dirty="0" err="1"/>
              <a:t>error</a:t>
            </a:r>
            <a:r>
              <a:rPr lang="de-CH" sz="1600" dirty="0"/>
              <a:t> </a:t>
            </a:r>
            <a:r>
              <a:rPr lang="de-CH" sz="1600" dirty="0" err="1"/>
              <a:t>rates</a:t>
            </a:r>
            <a:r>
              <a:rPr lang="de-CH" sz="1600" dirty="0"/>
              <a:t> </a:t>
            </a:r>
            <a:r>
              <a:rPr lang="de-CH" sz="1600" dirty="0" err="1"/>
              <a:t>are</a:t>
            </a:r>
            <a:r>
              <a:rPr lang="de-CH" sz="1600" dirty="0"/>
              <a:t> </a:t>
            </a:r>
            <a:r>
              <a:rPr lang="de-CH" sz="1600" dirty="0" err="1"/>
              <a:t>controlled</a:t>
            </a:r>
            <a:r>
              <a:rPr lang="de-CH" sz="1600" dirty="0"/>
              <a:t> </a:t>
            </a:r>
            <a:r>
              <a:rPr lang="de-CH" sz="1600" dirty="0" err="1"/>
              <a:t>for</a:t>
            </a:r>
            <a:r>
              <a:rPr lang="de-CH" sz="1600" dirty="0"/>
              <a:t> relevant </a:t>
            </a:r>
            <a:r>
              <a:rPr lang="de-CH" sz="1600" dirty="0" err="1"/>
              <a:t>scenarios</a:t>
            </a:r>
            <a:r>
              <a:rPr lang="de-CH" sz="1600" dirty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10881" y="1327038"/>
            <a:ext cx="3610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="1" dirty="0" err="1"/>
              <a:t>Extrapolated</a:t>
            </a:r>
            <a:r>
              <a:rPr lang="de-CH" sz="1050" b="1" dirty="0"/>
              <a:t> ARR </a:t>
            </a:r>
            <a:r>
              <a:rPr lang="de-CH" sz="1050" b="1" dirty="0" err="1"/>
              <a:t>estimates</a:t>
            </a:r>
            <a:r>
              <a:rPr lang="de-CH" sz="1050" b="1" dirty="0"/>
              <a:t> </a:t>
            </a:r>
            <a:r>
              <a:rPr lang="de-CH" sz="1050" b="1" dirty="0" err="1"/>
              <a:t>from</a:t>
            </a:r>
            <a:r>
              <a:rPr lang="de-CH" sz="1050" b="1" dirty="0"/>
              <a:t> individual </a:t>
            </a:r>
            <a:r>
              <a:rPr lang="de-CH" sz="1050" b="1" dirty="0" err="1"/>
              <a:t>studies</a:t>
            </a:r>
            <a:r>
              <a:rPr lang="de-CH" sz="1050" b="1" dirty="0"/>
              <a:t> </a:t>
            </a:r>
            <a:r>
              <a:rPr lang="de-CH" sz="1050" b="1" dirty="0" err="1"/>
              <a:t>and</a:t>
            </a:r>
            <a:r>
              <a:rPr lang="de-CH" sz="1050" b="1" dirty="0"/>
              <a:t> </a:t>
            </a:r>
            <a:r>
              <a:rPr lang="de-CH" sz="1050" b="1" dirty="0" err="1"/>
              <a:t>derived</a:t>
            </a:r>
            <a:r>
              <a:rPr lang="de-CH" sz="1050" b="1" dirty="0"/>
              <a:t> MAP-priors</a:t>
            </a:r>
            <a:endParaRPr lang="en-US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78740" y="2526661"/>
            <a:ext cx="15372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accent6"/>
                </a:solidFill>
              </a:rPr>
              <a:t>Historical </a:t>
            </a:r>
            <a:r>
              <a:rPr lang="de-CH" sz="1200" dirty="0" err="1">
                <a:solidFill>
                  <a:schemeClr val="accent6"/>
                </a:solidFill>
              </a:rPr>
              <a:t>studies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8740" y="3528707"/>
            <a:ext cx="15458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MAP </a:t>
            </a:r>
            <a:r>
              <a:rPr lang="de-CH" sz="1200" dirty="0" err="1">
                <a:solidFill>
                  <a:srgbClr val="FF0000"/>
                </a:solidFill>
              </a:rPr>
              <a:t>priors</a:t>
            </a:r>
            <a:endParaRPr lang="de-CH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2579" y="1896533"/>
            <a:ext cx="2222843" cy="1537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06824" y="3433787"/>
            <a:ext cx="2205488" cy="613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80"/>
    </mc:Choice>
    <mc:Fallback xmlns="">
      <p:transition spd="slow" advTm="9618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185B-2828-46EA-9AC0-C451376A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544C-F0B4-4368-8889-70DC46330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394"/>
            <a:ext cx="8229600" cy="2270106"/>
          </a:xfrm>
        </p:spPr>
        <p:txBody>
          <a:bodyPr vert="horz" lIns="0" tIns="0" rIns="0" bIns="0" spcCol="18288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b="1" dirty="0"/>
              <a:t>Pediatric MS is rare: </a:t>
            </a:r>
            <a:r>
              <a:rPr lang="de-CH" sz="1600" kern="0" dirty="0"/>
              <a:t>Only ~3-5% of MS cases start in childhood or adolescence</a:t>
            </a:r>
            <a:r>
              <a:rPr lang="de-CH" sz="1600" kern="0" baseline="30000" dirty="0"/>
              <a:t>1,2</a:t>
            </a:r>
            <a:r>
              <a:rPr lang="de-CH" sz="1600" kern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b="1" dirty="0"/>
              <a:t>Vulnerable population: </a:t>
            </a:r>
            <a:r>
              <a:rPr lang="de-CH" sz="1600" kern="0" dirty="0"/>
              <a:t>Children with MS show higher disease activity (2-3 time higher relapse frequency compared to adults)</a:t>
            </a:r>
            <a:r>
              <a:rPr lang="de-CH" sz="1600" kern="0" baseline="30000" dirty="0"/>
              <a:t>3</a:t>
            </a:r>
            <a:r>
              <a:rPr lang="de-CH" sz="1600" kern="0" dirty="0"/>
              <a:t>, lose brain volume from the onset (i.e. no true remission)</a:t>
            </a:r>
            <a:r>
              <a:rPr lang="de-CH" sz="1600" kern="0" baseline="30000" dirty="0"/>
              <a:t>4</a:t>
            </a:r>
            <a:r>
              <a:rPr lang="de-CH" sz="1600" kern="0" dirty="0"/>
              <a:t>, and have worse long-term prognosis, i.e. disabled at younger age</a:t>
            </a:r>
            <a:r>
              <a:rPr lang="de-CH" sz="1600" kern="0" baseline="30000" dirty="0"/>
              <a:t>5</a:t>
            </a:r>
            <a:r>
              <a:rPr lang="de-CH" sz="1600" kern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b="1" dirty="0"/>
              <a:t>High </a:t>
            </a:r>
            <a:r>
              <a:rPr lang="de-CH" sz="1600" b="1" dirty="0" err="1"/>
              <a:t>unmet</a:t>
            </a:r>
            <a:r>
              <a:rPr lang="de-CH" sz="1600" b="1" dirty="0"/>
              <a:t> </a:t>
            </a:r>
            <a:r>
              <a:rPr lang="de-CH" sz="1600" b="1" dirty="0" err="1"/>
              <a:t>need</a:t>
            </a:r>
            <a:r>
              <a:rPr lang="de-CH" sz="1600" b="1" dirty="0"/>
              <a:t>: </a:t>
            </a:r>
            <a:r>
              <a:rPr lang="de-CH" sz="1600" dirty="0"/>
              <a:t>~20 </a:t>
            </a:r>
            <a:r>
              <a:rPr lang="de-CH" sz="1600" dirty="0" err="1"/>
              <a:t>approved</a:t>
            </a:r>
            <a:r>
              <a:rPr lang="de-CH" sz="1600" dirty="0"/>
              <a:t> </a:t>
            </a:r>
            <a:r>
              <a:rPr lang="de-CH" sz="1600" dirty="0" err="1"/>
              <a:t>therapies</a:t>
            </a:r>
            <a:r>
              <a:rPr lang="de-CH" sz="1600" dirty="0"/>
              <a:t> in </a:t>
            </a:r>
            <a:r>
              <a:rPr lang="de-CH" sz="1600" dirty="0" err="1"/>
              <a:t>adults</a:t>
            </a:r>
            <a:r>
              <a:rPr lang="de-CH" sz="1600" dirty="0"/>
              <a:t>, </a:t>
            </a:r>
            <a:r>
              <a:rPr lang="de-CH" sz="1600" dirty="0" err="1"/>
              <a:t>pediatric</a:t>
            </a:r>
            <a:r>
              <a:rPr lang="de-CH" sz="1600" dirty="0"/>
              <a:t> </a:t>
            </a:r>
            <a:r>
              <a:rPr lang="de-CH" sz="1600" dirty="0" err="1"/>
              <a:t>patients</a:t>
            </a:r>
            <a:r>
              <a:rPr lang="de-CH" sz="1600" dirty="0"/>
              <a:t> </a:t>
            </a:r>
            <a:r>
              <a:rPr lang="de-CH" sz="1600" dirty="0" err="1"/>
              <a:t>only</a:t>
            </a:r>
            <a:r>
              <a:rPr lang="de-CH" sz="1600" dirty="0"/>
              <a:t> 1 </a:t>
            </a:r>
            <a:r>
              <a:rPr lang="de-CH" sz="1600" dirty="0" err="1"/>
              <a:t>approved</a:t>
            </a:r>
            <a:r>
              <a:rPr lang="de-CH" sz="1600" dirty="0"/>
              <a:t> </a:t>
            </a:r>
            <a:r>
              <a:rPr lang="de-CH" sz="1600" dirty="0" err="1"/>
              <a:t>based</a:t>
            </a:r>
            <a:r>
              <a:rPr lang="de-CH" sz="1600" dirty="0"/>
              <a:t> on </a:t>
            </a:r>
            <a:r>
              <a:rPr lang="de-CH" sz="1600" dirty="0" err="1"/>
              <a:t>randomized</a:t>
            </a:r>
            <a:r>
              <a:rPr lang="de-CH" sz="1600" dirty="0"/>
              <a:t> </a:t>
            </a:r>
            <a:r>
              <a:rPr lang="de-CH" sz="1600" dirty="0" err="1"/>
              <a:t>controlled</a:t>
            </a:r>
            <a:r>
              <a:rPr lang="de-CH" sz="1600" dirty="0"/>
              <a:t> </a:t>
            </a:r>
            <a:r>
              <a:rPr lang="de-CH" sz="1600" dirty="0" err="1"/>
              <a:t>trials</a:t>
            </a:r>
            <a:r>
              <a:rPr lang="de-CH" sz="1600" dirty="0"/>
              <a:t> in </a:t>
            </a:r>
            <a:r>
              <a:rPr lang="de-CH" sz="1600" dirty="0" err="1"/>
              <a:t>the</a:t>
            </a:r>
            <a:r>
              <a:rPr lang="de-CH" sz="1600" dirty="0"/>
              <a:t> US (Gilenya, </a:t>
            </a:r>
            <a:r>
              <a:rPr lang="de-CH" sz="1600" dirty="0" err="1"/>
              <a:t>based</a:t>
            </a:r>
            <a:r>
              <a:rPr lang="de-CH" sz="1600" dirty="0"/>
              <a:t> on </a:t>
            </a:r>
            <a:r>
              <a:rPr lang="de-CH" sz="1600" dirty="0" err="1"/>
              <a:t>only</a:t>
            </a:r>
            <a:r>
              <a:rPr lang="de-CH" sz="1600" dirty="0"/>
              <a:t> </a:t>
            </a:r>
            <a:r>
              <a:rPr lang="de-CH" sz="1600" dirty="0" err="1"/>
              <a:t>successful</a:t>
            </a:r>
            <a:r>
              <a:rPr lang="de-CH" sz="1600" dirty="0"/>
              <a:t> </a:t>
            </a:r>
            <a:r>
              <a:rPr lang="de-CH" sz="1600" dirty="0" err="1"/>
              <a:t>trial</a:t>
            </a:r>
            <a:r>
              <a:rPr lang="de-CH" sz="1600" dirty="0"/>
              <a:t> so </a:t>
            </a:r>
            <a:r>
              <a:rPr lang="de-CH" sz="1600" dirty="0" err="1"/>
              <a:t>far</a:t>
            </a:r>
            <a:r>
              <a:rPr lang="de-CH" sz="1600" dirty="0"/>
              <a:t>, PARADIGMS) </a:t>
            </a:r>
          </a:p>
          <a:p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6D299-4D25-4A39-A95E-B008B96307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B782C-BF91-470A-916A-78F733E351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B92D2-02C9-4356-AF67-A511989A6AF0}"/>
              </a:ext>
            </a:extLst>
          </p:cNvPr>
          <p:cNvSpPr txBox="1"/>
          <p:nvPr/>
        </p:nvSpPr>
        <p:spPr>
          <a:xfrm>
            <a:off x="457200" y="3651870"/>
            <a:ext cx="857929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900" kern="0" baseline="30000" dirty="0"/>
          </a:p>
          <a:p>
            <a:r>
              <a:rPr lang="de-CH" sz="900" kern="0" baseline="30000" dirty="0"/>
              <a:t>1 </a:t>
            </a:r>
            <a:r>
              <a:rPr lang="en-US" sz="900" dirty="0" err="1"/>
              <a:t>Ghezzi</a:t>
            </a:r>
            <a:r>
              <a:rPr lang="en-US" sz="900" dirty="0"/>
              <a:t> et al. (1997) Multiple sclerosis in childhood: clinical features of 149 cases. Multiple Sclerosis Journal</a:t>
            </a:r>
            <a:endParaRPr lang="de-CH" sz="900" kern="0" baseline="30000" dirty="0"/>
          </a:p>
          <a:p>
            <a:r>
              <a:rPr lang="de-CH" sz="900" kern="0" baseline="30000" dirty="0"/>
              <a:t>2 </a:t>
            </a:r>
            <a:r>
              <a:rPr lang="en-US" sz="900" dirty="0" err="1"/>
              <a:t>Chitnis</a:t>
            </a:r>
            <a:r>
              <a:rPr lang="en-US" sz="900" dirty="0"/>
              <a:t> T et al. (2009) Demographics of pediatric-onset multiple sclerosis in an MS center population from the Northeastern United States. Multiple Sclerosis Journal</a:t>
            </a:r>
            <a:endParaRPr lang="de-CH" sz="900" kern="0" baseline="30000" dirty="0"/>
          </a:p>
          <a:p>
            <a:r>
              <a:rPr lang="de-CH" sz="900" kern="0" baseline="30000" dirty="0"/>
              <a:t>3  </a:t>
            </a:r>
            <a:r>
              <a:rPr lang="de-CH" sz="900" dirty="0"/>
              <a:t>Gorman et al., 2009</a:t>
            </a:r>
            <a:r>
              <a:rPr lang="en-US" sz="900" dirty="0"/>
              <a:t> Increased relapse rate in pediatric-onset compared with </a:t>
            </a:r>
            <a:r>
              <a:rPr lang="en-US" sz="900" dirty="0" err="1"/>
              <a:t>adultonset</a:t>
            </a:r>
            <a:r>
              <a:rPr lang="en-US" sz="900" dirty="0"/>
              <a:t> multiple sclerosis. Arch </a:t>
            </a:r>
            <a:r>
              <a:rPr lang="en-US" sz="900" dirty="0" err="1"/>
              <a:t>Neurol</a:t>
            </a:r>
            <a:r>
              <a:rPr lang="en-US" sz="900" dirty="0"/>
              <a:t> 2009; </a:t>
            </a:r>
            <a:r>
              <a:rPr lang="de-CH" sz="900" dirty="0"/>
              <a:t>66: 54-9.</a:t>
            </a:r>
          </a:p>
          <a:p>
            <a:r>
              <a:rPr lang="de-CH" sz="900" kern="0" baseline="30000" dirty="0"/>
              <a:t>4 </a:t>
            </a:r>
            <a:r>
              <a:rPr lang="en-US" sz="900" dirty="0"/>
              <a:t>Arnold et al., 2019 Effect of </a:t>
            </a:r>
            <a:r>
              <a:rPr lang="en-US" sz="900" dirty="0" err="1"/>
              <a:t>fingolimod</a:t>
            </a:r>
            <a:r>
              <a:rPr lang="en-US" sz="900" dirty="0"/>
              <a:t> on MRI outcomes in patients with </a:t>
            </a:r>
            <a:r>
              <a:rPr lang="en-US" sz="900" dirty="0" err="1"/>
              <a:t>paediatric</a:t>
            </a:r>
            <a:r>
              <a:rPr lang="en-US" sz="900" dirty="0"/>
              <a:t>-onset multiple sclerosis: results from the phase 3 PARADIGMS study. Neurology, Neurosurgery &amp; Psychiatry</a:t>
            </a:r>
          </a:p>
          <a:p>
            <a:r>
              <a:rPr lang="de-CH" sz="900" baseline="30000" dirty="0"/>
              <a:t>5 </a:t>
            </a:r>
            <a:r>
              <a:rPr lang="de-CH" sz="900" dirty="0" err="1"/>
              <a:t>Renoux</a:t>
            </a:r>
            <a:r>
              <a:rPr lang="de-CH" sz="900" dirty="0"/>
              <a:t> et al. (2007) </a:t>
            </a:r>
            <a:r>
              <a:rPr lang="en-US" sz="900" dirty="0"/>
              <a:t>Natural history of multiple sclerosis with </a:t>
            </a:r>
            <a:r>
              <a:rPr lang="de-CH" sz="900" dirty="0" err="1"/>
              <a:t>childhood</a:t>
            </a:r>
            <a:r>
              <a:rPr lang="de-CH" sz="900" dirty="0"/>
              <a:t> </a:t>
            </a:r>
            <a:r>
              <a:rPr lang="de-CH" sz="900" dirty="0" err="1"/>
              <a:t>onset</a:t>
            </a:r>
            <a:r>
              <a:rPr lang="de-CH" sz="900" dirty="0"/>
              <a:t>. N Engl J </a:t>
            </a:r>
            <a:r>
              <a:rPr lang="de-CH" sz="900" dirty="0" err="1"/>
              <a:t>Med</a:t>
            </a:r>
            <a:r>
              <a:rPr lang="de-CH" sz="900" dirty="0"/>
              <a:t> 2007; 356: 2603-13.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592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57"/>
    </mc:Choice>
    <mc:Fallback xmlns="">
      <p:transition spd="slow" advTm="6295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8022" y="4781550"/>
            <a:ext cx="4722178" cy="304800"/>
          </a:xfrm>
        </p:spPr>
        <p:txBody>
          <a:bodyPr/>
          <a:lstStyle/>
          <a:p>
            <a:r>
              <a:rPr lang="en-US" sz="700" baseline="30000" dirty="0"/>
              <a:t>1</a:t>
            </a:r>
            <a:r>
              <a:rPr lang="en-US" sz="700" dirty="0"/>
              <a:t> Initially sponsor proposed NI margin of 3.0 was derived based on the 95% confidence limit of the ARR-ratio between fingolimod and interferon beta-1a based in PARADIG</a:t>
            </a:r>
            <a:r>
              <a:rPr lang="en-US" sz="700" i="1" dirty="0"/>
              <a:t>MS </a:t>
            </a:r>
            <a:r>
              <a:rPr lang="en-US" sz="700" dirty="0"/>
              <a:t>a phase 3 trial in pediatric multiple sclerosis.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20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153399" cy="960120"/>
          </a:xfrm>
        </p:spPr>
        <p:txBody>
          <a:bodyPr>
            <a:normAutofit fontScale="90000"/>
          </a:bodyPr>
          <a:lstStyle/>
          <a:p>
            <a:r>
              <a:rPr lang="de-CH" sz="2200" dirty="0"/>
              <a:t>Summary </a:t>
            </a:r>
            <a:r>
              <a:rPr lang="de-CH" sz="2200" dirty="0" err="1"/>
              <a:t>of</a:t>
            </a:r>
            <a:r>
              <a:rPr lang="de-CH" sz="2200" dirty="0"/>
              <a:t> </a:t>
            </a:r>
            <a:r>
              <a:rPr lang="de-CH" sz="2200" dirty="0" err="1"/>
              <a:t>regulatory</a:t>
            </a:r>
            <a:r>
              <a:rPr lang="de-CH" sz="2200" dirty="0"/>
              <a:t> </a:t>
            </a:r>
            <a:r>
              <a:rPr lang="de-CH" sz="2200"/>
              <a:t>feedback</a:t>
            </a:r>
            <a:r>
              <a:rPr lang="de-CH" sz="2200" dirty="0"/>
              <a:t>: </a:t>
            </a:r>
            <a:r>
              <a:rPr lang="de-CH" sz="2200" dirty="0" err="1"/>
              <a:t>Reaching</a:t>
            </a:r>
            <a:r>
              <a:rPr lang="de-CH" sz="2200" dirty="0"/>
              <a:t> global </a:t>
            </a:r>
            <a:r>
              <a:rPr lang="de-CH" sz="2200" dirty="0" err="1"/>
              <a:t>alignment</a:t>
            </a:r>
            <a:r>
              <a:rPr lang="de-CH" sz="2200" dirty="0"/>
              <a:t> </a:t>
            </a:r>
            <a:r>
              <a:rPr lang="de-CH" sz="2200" dirty="0" err="1"/>
              <a:t>for</a:t>
            </a:r>
            <a:r>
              <a:rPr lang="de-CH" sz="2200" dirty="0"/>
              <a:t> non-standard design </a:t>
            </a:r>
            <a:r>
              <a:rPr lang="de-CH" sz="2200" dirty="0" err="1"/>
              <a:t>features</a:t>
            </a:r>
            <a:r>
              <a:rPr lang="de-CH" sz="2200" dirty="0"/>
              <a:t> </a:t>
            </a:r>
            <a:r>
              <a:rPr lang="de-CH" sz="2200" dirty="0" err="1"/>
              <a:t>can</a:t>
            </a:r>
            <a:r>
              <a:rPr lang="de-CH" sz="2200" dirty="0"/>
              <a:t> </a:t>
            </a:r>
            <a:r>
              <a:rPr lang="de-CH" sz="2200" dirty="0" err="1"/>
              <a:t>be</a:t>
            </a:r>
            <a:r>
              <a:rPr lang="de-CH" sz="2200" dirty="0"/>
              <a:t> a </a:t>
            </a:r>
            <a:r>
              <a:rPr lang="de-CH" sz="2200" dirty="0" err="1"/>
              <a:t>challenge</a:t>
            </a:r>
            <a:r>
              <a:rPr lang="de-CH" dirty="0"/>
              <a:t/>
            </a:r>
            <a:br>
              <a:rPr lang="de-CH" dirty="0"/>
            </a:b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047750"/>
          <a:ext cx="8153399" cy="3493770"/>
        </p:xfrm>
        <a:graphic>
          <a:graphicData uri="http://schemas.openxmlformats.org/drawingml/2006/table">
            <a:tbl>
              <a:tblPr firstRow="1" bandRow="1">
                <a:tableStyleId>{1C5780E6-A8F4-46B0-B82D-9E7F56C639EF}</a:tableStyleId>
              </a:tblPr>
              <a:tblGrid>
                <a:gridCol w="1504025">
                  <a:extLst>
                    <a:ext uri="{9D8B030D-6E8A-4147-A177-3AD203B41FA5}">
                      <a16:colId xmlns:a16="http://schemas.microsoft.com/office/drawing/2014/main" val="636717539"/>
                    </a:ext>
                  </a:extLst>
                </a:gridCol>
                <a:gridCol w="3324687">
                  <a:extLst>
                    <a:ext uri="{9D8B030D-6E8A-4147-A177-3AD203B41FA5}">
                      <a16:colId xmlns:a16="http://schemas.microsoft.com/office/drawing/2014/main" val="3945077940"/>
                    </a:ext>
                  </a:extLst>
                </a:gridCol>
                <a:gridCol w="3324687">
                  <a:extLst>
                    <a:ext uri="{9D8B030D-6E8A-4147-A177-3AD203B41FA5}">
                      <a16:colId xmlns:a16="http://schemas.microsoft.com/office/drawing/2014/main" val="13930113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bg1"/>
                          </a:solidFill>
                        </a:rPr>
                        <a:t>Topic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bg1"/>
                          </a:solidFill>
                        </a:rPr>
                        <a:t>FDA CID</a:t>
                      </a:r>
                      <a:r>
                        <a:rPr lang="de-CH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baseline="0" dirty="0" err="1">
                          <a:solidFill>
                            <a:schemeClr val="bg1"/>
                          </a:solidFill>
                        </a:rPr>
                        <a:t>discussions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bg1"/>
                          </a:solidFill>
                        </a:rPr>
                        <a:t>EMA (PDCO </a:t>
                      </a:r>
                      <a:r>
                        <a:rPr lang="de-CH" dirty="0" err="1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CH" dirty="0">
                          <a:solidFill>
                            <a:schemeClr val="bg1"/>
                          </a:solidFill>
                        </a:rPr>
                        <a:t> SAWP)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38459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r>
                        <a:rPr lang="en-US" b="1" dirty="0"/>
                        <a:t>Extrapolation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Concerns about extrapolation models relying on «unverifiable assumptions»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Exploration and discussion of (all) other possible prognostic or effect modifying factors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No specific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0887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r>
                        <a:rPr lang="de-CH" b="1" dirty="0"/>
                        <a:t>NI-</a:t>
                      </a:r>
                      <a:r>
                        <a:rPr lang="de-CH" b="1" dirty="0" err="1"/>
                        <a:t>margin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Proposed margin of 3</a:t>
                      </a:r>
                      <a:r>
                        <a:rPr lang="en-US" sz="800" baseline="30000" dirty="0"/>
                        <a:t>1</a:t>
                      </a:r>
                      <a:r>
                        <a:rPr lang="en-US" sz="800" dirty="0"/>
                        <a:t> too large (some discounting is required)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Lack of pediatric data to assess between-trial variability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/>
                        <a:t>Systematic literature review and meta-analysis requested to have a comprehensive understanding all potentially relevant prior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800" dirty="0" err="1"/>
                        <a:t>Initially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proposed</a:t>
                      </a:r>
                      <a:r>
                        <a:rPr lang="de-CH" sz="800" dirty="0"/>
                        <a:t> NI-</a:t>
                      </a:r>
                      <a:r>
                        <a:rPr lang="de-CH" sz="800" dirty="0" err="1"/>
                        <a:t>margin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of</a:t>
                      </a:r>
                      <a:r>
                        <a:rPr lang="de-CH" sz="800" dirty="0"/>
                        <a:t> 3 was </a:t>
                      </a:r>
                      <a:r>
                        <a:rPr lang="de-CH" sz="800" dirty="0" err="1"/>
                        <a:t>discussed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as</a:t>
                      </a:r>
                      <a:r>
                        <a:rPr lang="de-CH" sz="800" dirty="0"/>
                        <a:t> large but </a:t>
                      </a:r>
                      <a:r>
                        <a:rPr lang="de-CH" sz="800" dirty="0" err="1"/>
                        <a:t>finally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accepted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for</a:t>
                      </a:r>
                      <a:r>
                        <a:rPr lang="de-CH" sz="800" dirty="0"/>
                        <a:t> OMB PIP </a:t>
                      </a:r>
                      <a:r>
                        <a:rPr lang="de-CH" sz="800" dirty="0" err="1"/>
                        <a:t>by</a:t>
                      </a:r>
                      <a:r>
                        <a:rPr lang="de-CH" sz="800" dirty="0"/>
                        <a:t> PDCO </a:t>
                      </a:r>
                      <a:r>
                        <a:rPr lang="de-CH" sz="800" dirty="0" err="1"/>
                        <a:t>based</a:t>
                      </a:r>
                      <a:r>
                        <a:rPr lang="de-CH" sz="800" dirty="0"/>
                        <a:t> on </a:t>
                      </a:r>
                      <a:r>
                        <a:rPr lang="de-CH" sz="800" dirty="0" err="1"/>
                        <a:t>scientific</a:t>
                      </a:r>
                      <a:r>
                        <a:rPr lang="de-CH" sz="800" dirty="0"/>
                        <a:t> and </a:t>
                      </a:r>
                      <a:r>
                        <a:rPr lang="de-CH" sz="800" dirty="0" err="1"/>
                        <a:t>feasibility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considerations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39646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r>
                        <a:rPr lang="de-CH" b="1" dirty="0" err="1"/>
                        <a:t>Bayesian</a:t>
                      </a:r>
                      <a:r>
                        <a:rPr lang="de-CH" b="1" dirty="0"/>
                        <a:t>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800" dirty="0"/>
                        <a:t>«</a:t>
                      </a:r>
                      <a:r>
                        <a:rPr lang="de-CH" sz="800" dirty="0" err="1"/>
                        <a:t>Bayesian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framework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may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be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useful</a:t>
                      </a:r>
                      <a:r>
                        <a:rPr lang="de-CH" sz="800" dirty="0"/>
                        <a:t>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800" dirty="0" err="1"/>
                        <a:t>Concerns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about</a:t>
                      </a:r>
                      <a:r>
                        <a:rPr lang="de-CH" sz="800" baseline="0" dirty="0"/>
                        <a:t> double-</a:t>
                      </a:r>
                      <a:r>
                        <a:rPr lang="de-CH" sz="800" baseline="0" dirty="0" err="1"/>
                        <a:t>use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of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historical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information</a:t>
                      </a:r>
                      <a:r>
                        <a:rPr lang="de-CH" sz="800" baseline="0" dirty="0"/>
                        <a:t> in </a:t>
                      </a:r>
                      <a:r>
                        <a:rPr lang="de-CH" sz="800" baseline="0" dirty="0" err="1"/>
                        <a:t>Bayesian</a:t>
                      </a:r>
                      <a:r>
                        <a:rPr lang="de-CH" sz="800" baseline="0" dirty="0"/>
                        <a:t> non-</a:t>
                      </a:r>
                      <a:r>
                        <a:rPr lang="de-CH" sz="800" baseline="0" dirty="0" err="1"/>
                        <a:t>inferiority</a:t>
                      </a:r>
                      <a:r>
                        <a:rPr lang="de-CH" sz="800" baseline="0" dirty="0"/>
                        <a:t> design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800" baseline="0" dirty="0"/>
                        <a:t>Extensive </a:t>
                      </a:r>
                      <a:r>
                        <a:rPr lang="de-CH" sz="800" baseline="0" dirty="0" err="1"/>
                        <a:t>simulations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requested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to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understand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operating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characteristics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under</a:t>
                      </a:r>
                      <a:r>
                        <a:rPr lang="de-CH" sz="800" baseline="0" dirty="0"/>
                        <a:t> all </a:t>
                      </a:r>
                      <a:r>
                        <a:rPr lang="de-CH" sz="800" baseline="0" dirty="0" err="1"/>
                        <a:t>conditions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800" dirty="0" err="1"/>
                        <a:t>Bayesian</a:t>
                      </a:r>
                      <a:r>
                        <a:rPr lang="de-CH" sz="800" dirty="0"/>
                        <a:t> design not </a:t>
                      </a:r>
                      <a:r>
                        <a:rPr lang="de-CH" sz="800" dirty="0" err="1"/>
                        <a:t>accepted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for</a:t>
                      </a:r>
                      <a:r>
                        <a:rPr lang="de-CH" sz="800" baseline="0" dirty="0"/>
                        <a:t> initial OMB PIP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800" baseline="0" dirty="0"/>
                        <a:t>SAWP </a:t>
                      </a:r>
                      <a:r>
                        <a:rPr lang="de-CH" sz="800" baseline="0" dirty="0" err="1"/>
                        <a:t>primarily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concerned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with</a:t>
                      </a:r>
                      <a:r>
                        <a:rPr lang="de-CH" sz="800" baseline="0" dirty="0"/>
                        <a:t> lack </a:t>
                      </a:r>
                      <a:r>
                        <a:rPr lang="de-CH" sz="800" baseline="0" dirty="0" err="1"/>
                        <a:t>of</a:t>
                      </a:r>
                      <a:r>
                        <a:rPr lang="de-CH" sz="800" baseline="0" dirty="0"/>
                        <a:t> type I </a:t>
                      </a:r>
                      <a:r>
                        <a:rPr lang="de-CH" sz="800" baseline="0" dirty="0" err="1"/>
                        <a:t>error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control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and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subjectivity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of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weight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given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to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historical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information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103406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r>
                        <a:rPr lang="de-CH" b="1" dirty="0"/>
                        <a:t>Interim </a:t>
                      </a:r>
                      <a:r>
                        <a:rPr lang="de-CH" b="1" dirty="0" err="1"/>
                        <a:t>analysis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800" dirty="0"/>
                        <a:t>An </a:t>
                      </a:r>
                      <a:r>
                        <a:rPr lang="de-CH" sz="800" dirty="0" err="1"/>
                        <a:t>interim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analysis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for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efficacy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stopping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is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endorsed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800" dirty="0"/>
                        <a:t>Interim </a:t>
                      </a:r>
                      <a:r>
                        <a:rPr lang="de-CH" sz="800" dirty="0" err="1"/>
                        <a:t>analyis</a:t>
                      </a:r>
                      <a:r>
                        <a:rPr lang="de-CH" sz="800" dirty="0"/>
                        <a:t> not </a:t>
                      </a:r>
                      <a:r>
                        <a:rPr lang="de-CH" sz="800" dirty="0" err="1"/>
                        <a:t>accepted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for</a:t>
                      </a:r>
                      <a:r>
                        <a:rPr lang="de-CH" sz="800" dirty="0"/>
                        <a:t> initial PIP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800" dirty="0" err="1"/>
                        <a:t>Concerns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related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to</a:t>
                      </a:r>
                      <a:r>
                        <a:rPr lang="de-CH" sz="800" dirty="0"/>
                        <a:t> </a:t>
                      </a:r>
                      <a:r>
                        <a:rPr lang="de-CH" sz="800" dirty="0" err="1"/>
                        <a:t>in</a:t>
                      </a:r>
                      <a:r>
                        <a:rPr lang="de-CH" sz="800" baseline="0" dirty="0" err="1"/>
                        <a:t>adequate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assessment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of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long</a:t>
                      </a:r>
                      <a:r>
                        <a:rPr lang="de-CH" sz="800" baseline="0" dirty="0"/>
                        <a:t>-term </a:t>
                      </a:r>
                      <a:r>
                        <a:rPr lang="de-CH" sz="800" baseline="0" dirty="0" err="1"/>
                        <a:t>safety</a:t>
                      </a:r>
                      <a:r>
                        <a:rPr lang="de-CH" sz="800" baseline="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800" baseline="0" dirty="0"/>
                        <a:t>Interim </a:t>
                      </a:r>
                      <a:r>
                        <a:rPr lang="de-CH" sz="800" baseline="0" dirty="0" err="1"/>
                        <a:t>analysis</a:t>
                      </a:r>
                      <a:r>
                        <a:rPr lang="de-CH" sz="800" baseline="0" dirty="0"/>
                        <a:t> not </a:t>
                      </a:r>
                      <a:r>
                        <a:rPr lang="de-CH" sz="800" baseline="0" dirty="0" err="1"/>
                        <a:t>endorsed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by</a:t>
                      </a:r>
                      <a:r>
                        <a:rPr lang="de-CH" sz="800" baseline="0" dirty="0"/>
                        <a:t> SAWP due </a:t>
                      </a:r>
                      <a:r>
                        <a:rPr lang="de-CH" sz="800" baseline="0" dirty="0" err="1"/>
                        <a:t>to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adding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another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level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of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complexity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to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already</a:t>
                      </a:r>
                      <a:r>
                        <a:rPr lang="de-CH" sz="800" baseline="0" dirty="0"/>
                        <a:t> </a:t>
                      </a:r>
                      <a:r>
                        <a:rPr lang="de-CH" sz="800" baseline="0" dirty="0" err="1"/>
                        <a:t>complex</a:t>
                      </a:r>
                      <a:r>
                        <a:rPr lang="de-CH" sz="800" baseline="0" dirty="0"/>
                        <a:t> design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228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76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476250"/>
          </a:xfrm>
        </p:spPr>
        <p:txBody>
          <a:bodyPr>
            <a:normAutofit fontScale="90000"/>
          </a:bodyPr>
          <a:lstStyle/>
          <a:p>
            <a:r>
              <a:rPr lang="de-CH" dirty="0"/>
              <a:t>Key </a:t>
            </a:r>
            <a:r>
              <a:rPr lang="de-CH" dirty="0" err="1"/>
              <a:t>modifications</a:t>
            </a:r>
            <a:r>
              <a:rPr lang="de-CH" dirty="0"/>
              <a:t> on </a:t>
            </a:r>
            <a:r>
              <a:rPr lang="de-CH" dirty="0" err="1"/>
              <a:t>study</a:t>
            </a:r>
            <a:r>
              <a:rPr lang="de-CH" dirty="0"/>
              <a:t> design </a:t>
            </a:r>
            <a:r>
              <a:rPr lang="de-CH" dirty="0" err="1"/>
              <a:t>based</a:t>
            </a:r>
            <a:r>
              <a:rPr lang="de-CH" dirty="0"/>
              <a:t> on HA </a:t>
            </a:r>
            <a:r>
              <a:rPr lang="de-CH" dirty="0" err="1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81400"/>
          </a:xfrm>
        </p:spPr>
        <p:txBody>
          <a:bodyPr vert="horz" lIns="0" tIns="0" rIns="0" bIns="0" spcCol="182880" rtlCol="0" anchor="t"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endParaRPr lang="de-CH" sz="1400" b="1" dirty="0"/>
          </a:p>
          <a:p>
            <a:pPr>
              <a:spcBef>
                <a:spcPts val="1200"/>
              </a:spcBef>
            </a:pPr>
            <a:r>
              <a:rPr lang="de-CH" sz="1400" dirty="0"/>
              <a:t>Non-</a:t>
            </a:r>
            <a:r>
              <a:rPr lang="de-CH" sz="1400" dirty="0" err="1"/>
              <a:t>inferiority</a:t>
            </a:r>
            <a:r>
              <a:rPr lang="de-CH" sz="1400" dirty="0"/>
              <a:t> </a:t>
            </a:r>
            <a:r>
              <a:rPr lang="de-CH" sz="1400" dirty="0" err="1"/>
              <a:t>margin</a:t>
            </a:r>
            <a:r>
              <a:rPr lang="de-CH" sz="1400" dirty="0"/>
              <a:t>, after </a:t>
            </a:r>
            <a:r>
              <a:rPr lang="de-CH" sz="1400" dirty="0" err="1"/>
              <a:t>discounting</a:t>
            </a:r>
            <a:r>
              <a:rPr lang="de-CH" sz="1400" dirty="0"/>
              <a:t>, </a:t>
            </a:r>
            <a:r>
              <a:rPr lang="de-CH" sz="1400" dirty="0" err="1"/>
              <a:t>changed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2.0 (</a:t>
            </a:r>
            <a:r>
              <a:rPr lang="de-CH" sz="1400" dirty="0" err="1"/>
              <a:t>instead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3.0) </a:t>
            </a:r>
            <a:r>
              <a:rPr lang="de-CH" sz="1400" dirty="0" err="1"/>
              <a:t>with</a:t>
            </a:r>
            <a:r>
              <a:rPr lang="de-CH" sz="1400" dirty="0"/>
              <a:t> additional </a:t>
            </a:r>
            <a:r>
              <a:rPr lang="de-CH" sz="1400" dirty="0" err="1"/>
              <a:t>upper</a:t>
            </a:r>
            <a:r>
              <a:rPr lang="de-CH" sz="1400" dirty="0"/>
              <a:t> </a:t>
            </a:r>
            <a:r>
              <a:rPr lang="de-CH" sz="1400" dirty="0" err="1"/>
              <a:t>limit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ARR (0.3) on </a:t>
            </a:r>
            <a:r>
              <a:rPr lang="de-CH" sz="1400" dirty="0" err="1"/>
              <a:t>test</a:t>
            </a:r>
            <a:r>
              <a:rPr lang="de-CH" sz="1400" dirty="0"/>
              <a:t> </a:t>
            </a:r>
            <a:r>
              <a:rPr lang="de-CH" sz="1400" dirty="0" err="1"/>
              <a:t>drugs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conclude</a:t>
            </a:r>
            <a:r>
              <a:rPr lang="de-CH" sz="1400" dirty="0"/>
              <a:t> non-</a:t>
            </a:r>
            <a:r>
              <a:rPr lang="de-CH" sz="1400" dirty="0" err="1"/>
              <a:t>inferiority</a:t>
            </a:r>
            <a:r>
              <a:rPr lang="de-CH" sz="1400" dirty="0"/>
              <a:t> </a:t>
            </a:r>
            <a:r>
              <a:rPr lang="de-CH" sz="1400" dirty="0" err="1"/>
              <a:t>vs</a:t>
            </a:r>
            <a:r>
              <a:rPr lang="de-CH" sz="1400" dirty="0"/>
              <a:t> </a:t>
            </a:r>
            <a:r>
              <a:rPr lang="de-CH" sz="1400" dirty="0" err="1"/>
              <a:t>fingolimod</a:t>
            </a:r>
            <a:r>
              <a:rPr lang="de-CH" sz="1400" dirty="0"/>
              <a:t>; </a:t>
            </a:r>
            <a:r>
              <a:rPr lang="de-CH" sz="1400" dirty="0" err="1"/>
              <a:t>as</a:t>
            </a:r>
            <a:r>
              <a:rPr lang="de-CH" sz="1400" dirty="0"/>
              <a:t> a </a:t>
            </a:r>
            <a:r>
              <a:rPr lang="de-CH" sz="1400" dirty="0" err="1"/>
              <a:t>consequence</a:t>
            </a:r>
            <a:r>
              <a:rPr lang="de-CH" sz="1400" dirty="0"/>
              <a:t> sample </a:t>
            </a:r>
            <a:r>
              <a:rPr lang="de-CH" sz="1400" dirty="0" err="1"/>
              <a:t>size</a:t>
            </a:r>
            <a:r>
              <a:rPr lang="de-CH" sz="1400" dirty="0"/>
              <a:t> </a:t>
            </a:r>
            <a:r>
              <a:rPr lang="de-CH" sz="1400" dirty="0" err="1"/>
              <a:t>increased</a:t>
            </a:r>
            <a:r>
              <a:rPr lang="de-CH" sz="1400" dirty="0"/>
              <a:t> </a:t>
            </a:r>
            <a:r>
              <a:rPr lang="de-CH" sz="1400" dirty="0" err="1"/>
              <a:t>from</a:t>
            </a:r>
            <a:r>
              <a:rPr lang="de-CH" sz="1400" dirty="0"/>
              <a:t> 50 </a:t>
            </a:r>
            <a:r>
              <a:rPr lang="de-CH" sz="1400" dirty="0" err="1"/>
              <a:t>to</a:t>
            </a:r>
            <a:r>
              <a:rPr lang="de-CH" sz="1400" dirty="0"/>
              <a:t> 60 </a:t>
            </a:r>
            <a:r>
              <a:rPr lang="de-CH" sz="1400" dirty="0" err="1"/>
              <a:t>patients</a:t>
            </a:r>
            <a:r>
              <a:rPr lang="de-CH" sz="1400" dirty="0"/>
              <a:t> per arm</a:t>
            </a:r>
          </a:p>
          <a:p>
            <a:pPr>
              <a:spcBef>
                <a:spcPts val="1200"/>
              </a:spcBef>
            </a:pPr>
            <a:r>
              <a:rPr lang="de-CH" sz="1400" dirty="0"/>
              <a:t>Key </a:t>
            </a:r>
            <a:r>
              <a:rPr lang="de-CH" sz="1400" dirty="0" err="1"/>
              <a:t>secondary</a:t>
            </a:r>
            <a:r>
              <a:rPr lang="de-CH" sz="1400" dirty="0"/>
              <a:t> </a:t>
            </a:r>
            <a:r>
              <a:rPr lang="de-CH" sz="1400" dirty="0" err="1"/>
              <a:t>analysis</a:t>
            </a:r>
            <a:r>
              <a:rPr lang="de-CH" sz="1400" dirty="0"/>
              <a:t> </a:t>
            </a:r>
            <a:r>
              <a:rPr lang="de-CH" sz="1400" dirty="0" err="1"/>
              <a:t>added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compare</a:t>
            </a:r>
            <a:r>
              <a:rPr lang="de-CH" sz="1400" dirty="0"/>
              <a:t> </a:t>
            </a:r>
            <a:r>
              <a:rPr lang="de-CH" sz="1400" dirty="0" err="1"/>
              <a:t>test</a:t>
            </a:r>
            <a:r>
              <a:rPr lang="de-CH" sz="1400" dirty="0"/>
              <a:t> </a:t>
            </a:r>
            <a:r>
              <a:rPr lang="de-CH" sz="1400" dirty="0" err="1"/>
              <a:t>treatments</a:t>
            </a:r>
            <a:r>
              <a:rPr lang="de-CH" sz="1400" dirty="0"/>
              <a:t> versus </a:t>
            </a:r>
            <a:r>
              <a:rPr lang="de-CH" sz="1400" dirty="0" err="1"/>
              <a:t>historical</a:t>
            </a:r>
            <a:r>
              <a:rPr lang="de-CH" sz="1400" dirty="0"/>
              <a:t> </a:t>
            </a:r>
            <a:r>
              <a:rPr lang="de-CH" sz="1400" dirty="0" err="1"/>
              <a:t>interferon</a:t>
            </a:r>
            <a:r>
              <a:rPr lang="de-CH" sz="1400" dirty="0"/>
              <a:t> </a:t>
            </a:r>
            <a:r>
              <a:rPr lang="de-CH" sz="1400" dirty="0" err="1"/>
              <a:t>data</a:t>
            </a:r>
            <a:r>
              <a:rPr lang="de-CH" sz="1400" dirty="0"/>
              <a:t> (</a:t>
            </a:r>
            <a:r>
              <a:rPr lang="de-CH" sz="1400" dirty="0" err="1"/>
              <a:t>based</a:t>
            </a:r>
            <a:r>
              <a:rPr lang="de-CH" sz="1400" dirty="0"/>
              <a:t> on a meta-analysis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historical</a:t>
            </a:r>
            <a:r>
              <a:rPr lang="de-CH" sz="1400" dirty="0"/>
              <a:t> </a:t>
            </a:r>
            <a:r>
              <a:rPr lang="de-CH" sz="1400" dirty="0" err="1"/>
              <a:t>studies</a:t>
            </a:r>
            <a:r>
              <a:rPr lang="de-CH" sz="1400" dirty="0"/>
              <a:t>)</a:t>
            </a:r>
          </a:p>
          <a:p>
            <a:pPr>
              <a:spcBef>
                <a:spcPts val="1200"/>
              </a:spcBef>
            </a:pPr>
            <a:r>
              <a:rPr lang="de-CH" sz="1400" dirty="0" err="1"/>
              <a:t>Ofatumumab</a:t>
            </a:r>
            <a:r>
              <a:rPr lang="de-CH" sz="1400" dirty="0"/>
              <a:t> and </a:t>
            </a:r>
            <a:r>
              <a:rPr lang="de-CH" sz="1400" dirty="0" err="1"/>
              <a:t>siponimod</a:t>
            </a:r>
            <a:r>
              <a:rPr lang="de-CH" sz="1400" dirty="0"/>
              <a:t> </a:t>
            </a:r>
            <a:r>
              <a:rPr lang="de-CH" sz="1400" dirty="0" err="1"/>
              <a:t>studies</a:t>
            </a:r>
            <a:r>
              <a:rPr lang="de-CH" sz="1400" dirty="0"/>
              <a:t> </a:t>
            </a:r>
            <a:r>
              <a:rPr lang="de-CH" sz="1400" dirty="0" err="1"/>
              <a:t>were</a:t>
            </a:r>
            <a:r>
              <a:rPr lang="de-CH" sz="1400" dirty="0"/>
              <a:t> </a:t>
            </a:r>
            <a:r>
              <a:rPr lang="de-CH" sz="1400" dirty="0" err="1"/>
              <a:t>combined</a:t>
            </a:r>
            <a:r>
              <a:rPr lang="de-CH" sz="1400" dirty="0"/>
              <a:t> </a:t>
            </a:r>
            <a:r>
              <a:rPr lang="de-CH" sz="1400" dirty="0" err="1"/>
              <a:t>into</a:t>
            </a:r>
            <a:r>
              <a:rPr lang="de-CH" sz="1400" dirty="0"/>
              <a:t> </a:t>
            </a:r>
            <a:r>
              <a:rPr lang="de-CH" sz="1400" dirty="0" err="1"/>
              <a:t>one</a:t>
            </a:r>
            <a:r>
              <a:rPr lang="de-CH" sz="1400" dirty="0"/>
              <a:t> design </a:t>
            </a:r>
            <a:r>
              <a:rPr lang="de-CH" sz="1400" dirty="0" err="1"/>
              <a:t>based</a:t>
            </a:r>
            <a:r>
              <a:rPr lang="de-CH" sz="1400" dirty="0"/>
              <a:t> on </a:t>
            </a:r>
            <a:r>
              <a:rPr lang="de-CH" sz="1400" dirty="0" err="1"/>
              <a:t>recommendation</a:t>
            </a:r>
            <a:r>
              <a:rPr lang="de-CH" sz="1400" dirty="0"/>
              <a:t> </a:t>
            </a:r>
            <a:r>
              <a:rPr lang="de-CH" sz="1400" dirty="0" err="1"/>
              <a:t>from</a:t>
            </a:r>
            <a:r>
              <a:rPr lang="de-CH" sz="1400" dirty="0"/>
              <a:t> FDA and EMA</a:t>
            </a:r>
          </a:p>
          <a:p>
            <a:pPr>
              <a:spcBef>
                <a:spcPts val="1200"/>
              </a:spcBef>
            </a:pPr>
            <a:r>
              <a:rPr lang="de-CH" sz="1400" dirty="0" err="1"/>
              <a:t>Tipping</a:t>
            </a:r>
            <a:r>
              <a:rPr lang="de-CH" sz="1400" dirty="0"/>
              <a:t> </a:t>
            </a:r>
            <a:r>
              <a:rPr lang="de-CH" sz="1400" dirty="0" err="1"/>
              <a:t>point</a:t>
            </a:r>
            <a:r>
              <a:rPr lang="de-CH" sz="1400" dirty="0"/>
              <a:t> </a:t>
            </a:r>
            <a:r>
              <a:rPr lang="de-CH" sz="1400" dirty="0" err="1"/>
              <a:t>sensitivity</a:t>
            </a:r>
            <a:r>
              <a:rPr lang="de-CH" sz="1400" dirty="0"/>
              <a:t> </a:t>
            </a:r>
            <a:r>
              <a:rPr lang="de-CH" sz="1400" dirty="0" err="1"/>
              <a:t>analysis</a:t>
            </a:r>
            <a:r>
              <a:rPr lang="de-CH" sz="1400" dirty="0"/>
              <a:t> </a:t>
            </a:r>
            <a:r>
              <a:rPr lang="de-CH" sz="1400" dirty="0" err="1"/>
              <a:t>prespecified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assess</a:t>
            </a:r>
            <a:r>
              <a:rPr lang="de-CH" sz="1400" dirty="0"/>
              <a:t> </a:t>
            </a:r>
            <a:r>
              <a:rPr lang="de-CH" sz="1400" dirty="0" err="1"/>
              <a:t>robustness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conclusions</a:t>
            </a:r>
            <a:r>
              <a:rPr lang="de-CH" sz="1400" dirty="0"/>
              <a:t> </a:t>
            </a:r>
            <a:r>
              <a:rPr lang="de-CH" sz="1400" dirty="0" err="1"/>
              <a:t>from</a:t>
            </a:r>
            <a:r>
              <a:rPr lang="de-CH" sz="1400" dirty="0"/>
              <a:t> </a:t>
            </a:r>
            <a:r>
              <a:rPr lang="de-CH" sz="1400" dirty="0" err="1"/>
              <a:t>Bayesian</a:t>
            </a:r>
            <a:r>
              <a:rPr lang="de-CH" sz="1400" dirty="0"/>
              <a:t> </a:t>
            </a:r>
            <a:r>
              <a:rPr lang="de-CH" sz="1400" dirty="0" err="1"/>
              <a:t>analysis</a:t>
            </a:r>
            <a:r>
              <a:rPr lang="de-CH" sz="1400" dirty="0"/>
              <a:t> </a:t>
            </a:r>
            <a:r>
              <a:rPr lang="de-CH" sz="1400" dirty="0" err="1"/>
              <a:t>under</a:t>
            </a:r>
            <a:r>
              <a:rPr lang="de-CH" sz="1400" dirty="0"/>
              <a:t> different </a:t>
            </a:r>
            <a:r>
              <a:rPr lang="de-CH" sz="1400" dirty="0" err="1"/>
              <a:t>weights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prior</a:t>
            </a:r>
            <a:r>
              <a:rPr lang="de-CH" sz="1400" dirty="0"/>
              <a:t> </a:t>
            </a:r>
            <a:r>
              <a:rPr lang="de-CH" sz="1400" dirty="0" err="1"/>
              <a:t>information</a:t>
            </a:r>
            <a:r>
              <a:rPr lang="de-CH" sz="1400" dirty="0"/>
              <a:t>; i.e. </a:t>
            </a:r>
            <a:r>
              <a:rPr lang="de-CH" sz="1400" dirty="0" err="1"/>
              <a:t>from</a:t>
            </a:r>
            <a:r>
              <a:rPr lang="de-CH" sz="1400" dirty="0"/>
              <a:t> </a:t>
            </a:r>
            <a:r>
              <a:rPr lang="de-CH" sz="1400" dirty="0" err="1"/>
              <a:t>pre-spedified</a:t>
            </a:r>
            <a:r>
              <a:rPr lang="de-CH" sz="1400" dirty="0"/>
              <a:t> </a:t>
            </a:r>
            <a:r>
              <a:rPr lang="de-CH" sz="1400" dirty="0" err="1"/>
              <a:t>weight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a «</a:t>
            </a:r>
            <a:r>
              <a:rPr lang="de-CH" sz="1400" dirty="0" err="1"/>
              <a:t>no</a:t>
            </a:r>
            <a:r>
              <a:rPr lang="de-CH" sz="1400" dirty="0"/>
              <a:t> </a:t>
            </a:r>
            <a:r>
              <a:rPr lang="de-CH" sz="1400" dirty="0" err="1"/>
              <a:t>borrowing</a:t>
            </a:r>
            <a:r>
              <a:rPr lang="de-CH" sz="1400" dirty="0"/>
              <a:t>» </a:t>
            </a:r>
            <a:r>
              <a:rPr lang="de-CH" sz="1400" dirty="0" err="1"/>
              <a:t>strategy</a:t>
            </a:r>
            <a:r>
              <a:rPr lang="de-CH" sz="1400" dirty="0"/>
              <a:t> (</a:t>
            </a:r>
            <a:r>
              <a:rPr lang="de-CH" sz="1400" dirty="0" err="1"/>
              <a:t>frequentist</a:t>
            </a:r>
            <a:r>
              <a:rPr lang="de-CH" sz="1400" dirty="0"/>
              <a:t> design)</a:t>
            </a:r>
            <a:endParaRPr lang="de-CH" sz="1400" b="1" dirty="0"/>
          </a:p>
          <a:p>
            <a:pPr marL="0" indent="0">
              <a:spcBef>
                <a:spcPts val="1200"/>
              </a:spcBef>
              <a:buNone/>
            </a:pPr>
            <a:r>
              <a:rPr lang="de-CH" b="1" dirty="0"/>
              <a:t>Final </a:t>
            </a:r>
            <a:r>
              <a:rPr lang="de-CH" b="1" dirty="0" err="1"/>
              <a:t>study</a:t>
            </a:r>
            <a:r>
              <a:rPr lang="de-CH" b="1" dirty="0"/>
              <a:t> design was </a:t>
            </a:r>
            <a:r>
              <a:rPr lang="de-CH" b="1" dirty="0" err="1"/>
              <a:t>accepted</a:t>
            </a:r>
            <a:r>
              <a:rPr lang="de-CH" b="1" dirty="0"/>
              <a:t> </a:t>
            </a:r>
            <a:r>
              <a:rPr lang="de-CH" b="1" dirty="0" err="1"/>
              <a:t>by</a:t>
            </a:r>
            <a:r>
              <a:rPr lang="de-CH" b="1" dirty="0"/>
              <a:t> </a:t>
            </a:r>
            <a:r>
              <a:rPr lang="de-CH" b="1" dirty="0" err="1"/>
              <a:t>both</a:t>
            </a:r>
            <a:r>
              <a:rPr lang="de-CH" b="1" dirty="0"/>
              <a:t> FDA and EMA/PDCO</a:t>
            </a:r>
          </a:p>
          <a:p>
            <a:pPr marL="518795" lvl="1" indent="-285750">
              <a:spcBef>
                <a:spcPts val="1200"/>
              </a:spcBef>
            </a:pPr>
            <a:endParaRPr lang="de-CH" sz="1400" b="1" dirty="0">
              <a:cs typeface="Arial" panose="020B0604020202020204"/>
            </a:endParaRPr>
          </a:p>
          <a:p>
            <a:pPr marL="233045" lvl="1" indent="0">
              <a:spcBef>
                <a:spcPts val="1200"/>
              </a:spcBef>
              <a:buNone/>
            </a:pPr>
            <a:endParaRPr lang="de-CH" sz="1400" b="1" i="1" dirty="0">
              <a:solidFill>
                <a:srgbClr val="000000"/>
              </a:solidFill>
              <a:cs typeface="Arial" panose="020B0604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500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139F-D91C-49F6-8B0E-29B6550D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The </a:t>
            </a:r>
            <a:r>
              <a:rPr lang="de-CH" sz="2400" dirty="0" err="1"/>
              <a:t>path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innovation</a:t>
            </a:r>
            <a:endParaRPr lang="de-CH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EEB50-281B-4535-8F69-F92D60E58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620B-4A35-4ED0-BF57-0BDB4C7851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22</a:t>
            </a:fld>
            <a:endParaRPr lang="uk-UA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A61E21-841E-4F07-8109-F055A2D3D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85979"/>
              </p:ext>
            </p:extLst>
          </p:nvPr>
        </p:nvGraphicFramePr>
        <p:xfrm>
          <a:off x="658958" y="267494"/>
          <a:ext cx="7530161" cy="359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CC1C150-D4CF-4F36-BE22-B6C2F7009401}"/>
              </a:ext>
            </a:extLst>
          </p:cNvPr>
          <p:cNvSpPr txBox="1"/>
          <p:nvPr/>
        </p:nvSpPr>
        <p:spPr>
          <a:xfrm>
            <a:off x="438872" y="4312050"/>
            <a:ext cx="797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aseline="30000" dirty="0"/>
              <a:t>1</a:t>
            </a:r>
            <a:r>
              <a:rPr lang="de-CH" sz="800" dirty="0"/>
              <a:t>Schmidli et al., (2020) </a:t>
            </a:r>
            <a:r>
              <a:rPr lang="en-US" sz="800" dirty="0"/>
              <a:t>Beyond Randomized Clinical Trials: Use of External Controls. Clinical pharmacology &amp; Therapeutics.</a:t>
            </a:r>
          </a:p>
          <a:p>
            <a:r>
              <a:rPr lang="de-CH" sz="800" baseline="30000"/>
              <a:t>2</a:t>
            </a:r>
            <a:r>
              <a:rPr lang="de-CH" sz="800"/>
              <a:t>Schmidli </a:t>
            </a:r>
            <a:r>
              <a:rPr lang="de-CH" sz="800" dirty="0"/>
              <a:t>et al., (2014) </a:t>
            </a:r>
            <a:r>
              <a:rPr lang="en-US" sz="800" dirty="0"/>
              <a:t>Robust meta‐analytic‐predictive priors in clinical trials with historical control information. Biometrics.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84"/>
    </mc:Choice>
    <mc:Fallback xmlns="">
      <p:transition spd="slow" advTm="4528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781550"/>
            <a:ext cx="228600" cy="228600"/>
          </a:xfrm>
        </p:spPr>
        <p:txBody>
          <a:bodyPr/>
          <a:lstStyle/>
          <a:p>
            <a:fld id="{47547CF9-5B10-D24F-A8D7-45A9778164F7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74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9"/>
    </mc:Choice>
    <mc:Fallback xmlns="">
      <p:transition spd="slow" advTm="44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093018A-2FBA-3343-883F-8B7CC0C19CF2}"/>
              </a:ext>
            </a:extLst>
          </p:cNvPr>
          <p:cNvGrpSpPr/>
          <p:nvPr/>
        </p:nvGrpSpPr>
        <p:grpSpPr>
          <a:xfrm>
            <a:off x="1137579" y="2628875"/>
            <a:ext cx="2238774" cy="1859282"/>
            <a:chOff x="4766778" y="195486"/>
            <a:chExt cx="4161818" cy="4774240"/>
          </a:xfrm>
        </p:grpSpPr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1B768F1B-F5C9-DC4B-8B1A-D2B6603E7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778" y="195486"/>
              <a:ext cx="4161818" cy="446449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72E65490-DAC6-9645-9D16-A4C247B37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6"/>
            <a:stretch/>
          </p:blipFill>
          <p:spPr>
            <a:xfrm>
              <a:off x="5220072" y="4274803"/>
              <a:ext cx="3567844" cy="69492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CA94FD-CBF4-7D40-9A3B-EAA09771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4043363" cy="960120"/>
          </a:xfrm>
        </p:spPr>
        <p:txBody>
          <a:bodyPr anchor="t">
            <a:normAutofit/>
          </a:bodyPr>
          <a:lstStyle/>
          <a:p>
            <a:r>
              <a:rPr lang="en-CH" dirty="0"/>
              <a:t>Pediatric MS</a:t>
            </a:r>
            <a:br>
              <a:rPr lang="en-CH" dirty="0"/>
            </a:br>
            <a:r>
              <a:rPr lang="en-CH" sz="2400" dirty="0"/>
              <a:t>Key facts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53933-9C07-466D-AA75-067A13ED4301}"/>
              </a:ext>
            </a:extLst>
          </p:cNvPr>
          <p:cNvSpPr txBox="1"/>
          <p:nvPr/>
        </p:nvSpPr>
        <p:spPr>
          <a:xfrm rot="10800000">
            <a:off x="802452" y="2746185"/>
            <a:ext cx="369332" cy="150403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sz="1200" b="1" dirty="0"/>
              <a:t>Relapses per year</a:t>
            </a:r>
            <a:endParaRPr lang="en-CH" sz="1200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0BC9CC-C48E-4E7A-9422-A27304A4C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6621"/>
            <a:ext cx="8451908" cy="3000350"/>
          </a:xfrm>
        </p:spPr>
        <p:txBody>
          <a:bodyPr>
            <a:normAutofit/>
          </a:bodyPr>
          <a:lstStyle/>
          <a:p>
            <a:r>
              <a:rPr lang="de-CH" sz="1500" b="1" dirty="0"/>
              <a:t>Biological </a:t>
            </a:r>
            <a:r>
              <a:rPr lang="de-CH" sz="1500" b="1" dirty="0" err="1"/>
              <a:t>processes</a:t>
            </a:r>
            <a:r>
              <a:rPr lang="de-CH" sz="1500" b="1" dirty="0"/>
              <a:t> </a:t>
            </a:r>
            <a:r>
              <a:rPr lang="de-CH" sz="1500" b="1" dirty="0" err="1"/>
              <a:t>involved</a:t>
            </a:r>
            <a:r>
              <a:rPr lang="de-CH" sz="1500" b="1" dirty="0"/>
              <a:t> in MS </a:t>
            </a:r>
            <a:r>
              <a:rPr lang="de-CH" sz="1500" b="1" dirty="0" err="1"/>
              <a:t>are</a:t>
            </a:r>
            <a:r>
              <a:rPr lang="de-CH" sz="1500" b="1" dirty="0"/>
              <a:t> </a:t>
            </a:r>
            <a:r>
              <a:rPr lang="de-CH" sz="1500" b="1" dirty="0" err="1"/>
              <a:t>largely</a:t>
            </a:r>
            <a:r>
              <a:rPr lang="de-CH" sz="1500" b="1" dirty="0"/>
              <a:t> </a:t>
            </a:r>
            <a:r>
              <a:rPr lang="de-CH" sz="1500" b="1" dirty="0" err="1"/>
              <a:t>shared</a:t>
            </a:r>
            <a:r>
              <a:rPr lang="de-CH" sz="1500" b="1" dirty="0"/>
              <a:t> </a:t>
            </a:r>
            <a:r>
              <a:rPr lang="de-CH" sz="1500" b="1" dirty="0" err="1"/>
              <a:t>across</a:t>
            </a:r>
            <a:r>
              <a:rPr lang="de-CH" sz="1500" b="1" dirty="0"/>
              <a:t> </a:t>
            </a:r>
            <a:r>
              <a:rPr lang="de-CH" sz="1500" b="1" dirty="0" err="1"/>
              <a:t>age</a:t>
            </a:r>
            <a:r>
              <a:rPr lang="de-CH" sz="1500" b="1" dirty="0"/>
              <a:t> </a:t>
            </a:r>
            <a:r>
              <a:rPr lang="de-CH" sz="1500" b="1" dirty="0" smtClean="0"/>
              <a:t>span</a:t>
            </a:r>
            <a:r>
              <a:rPr lang="de-CH" sz="1400" kern="0" baseline="30000" dirty="0"/>
              <a:t>1</a:t>
            </a:r>
            <a:r>
              <a:rPr lang="de-CH" sz="1500" b="1" dirty="0" smtClean="0"/>
              <a:t> </a:t>
            </a:r>
            <a:endParaRPr lang="de-CH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H" sz="1500" b="1" dirty="0">
                <a:latin typeface="Arial" panose="020B0604020202020204" pitchFamily="34" charset="0"/>
                <a:cs typeface="Arial" panose="020B0604020202020204" pitchFamily="34" charset="0"/>
              </a:rPr>
              <a:t>Higher relapse rates </a:t>
            </a:r>
            <a:r>
              <a:rPr lang="en-CH" sz="1500" dirty="0">
                <a:latin typeface="Arial" panose="020B0604020202020204" pitchFamily="34" charset="0"/>
                <a:cs typeface="Arial" panose="020B0604020202020204" pitchFamily="34" charset="0"/>
              </a:rPr>
              <a:t>than adults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but also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relative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Irreversible 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de-CH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de-CH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de-CH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  <a:r>
              <a:rPr lang="de-CH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(=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CH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de-CH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remission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400" indent="-230400">
              <a:buAutoNum type="arabicPeriod"/>
            </a:pP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7CC533C1-9044-9640-829B-ECCA6698F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000" y="2628875"/>
            <a:ext cx="1808618" cy="1960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053933-9C07-466D-AA75-067A13ED4301}"/>
              </a:ext>
            </a:extLst>
          </p:cNvPr>
          <p:cNvSpPr txBox="1"/>
          <p:nvPr/>
        </p:nvSpPr>
        <p:spPr>
          <a:xfrm rot="10800000">
            <a:off x="4558668" y="2347069"/>
            <a:ext cx="369332" cy="202573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sz="1200" b="1" dirty="0"/>
              <a:t>Brain </a:t>
            </a:r>
            <a:r>
              <a:rPr lang="de-CH" sz="1200" b="1" dirty="0" err="1"/>
              <a:t>volume</a:t>
            </a:r>
            <a:r>
              <a:rPr lang="de-CH" sz="1200" b="1" dirty="0"/>
              <a:t> </a:t>
            </a:r>
            <a:r>
              <a:rPr lang="de-CH" sz="1200" b="1" dirty="0" err="1"/>
              <a:t>change</a:t>
            </a:r>
            <a:r>
              <a:rPr lang="de-CH" sz="1200" b="1" dirty="0"/>
              <a:t> %</a:t>
            </a:r>
            <a:endParaRPr lang="en-CH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DB92D2-02C9-4356-AF67-A511989A6AF0}"/>
              </a:ext>
            </a:extLst>
          </p:cNvPr>
          <p:cNvSpPr txBox="1"/>
          <p:nvPr/>
        </p:nvSpPr>
        <p:spPr>
          <a:xfrm>
            <a:off x="802452" y="4436808"/>
            <a:ext cx="4661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900" kern="0" baseline="30000" dirty="0"/>
          </a:p>
          <a:p>
            <a:r>
              <a:rPr lang="de-CH" sz="900" kern="0" baseline="30000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Waubant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et al. Neurology 2019.</a:t>
            </a:r>
          </a:p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Figures from Dahlke et al. (2021)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Characterization of MS phenotypes across the age span. Multiple Sclerosis Journal. Total refers to active and placebo treated patients.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224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42"/>
    </mc:Choice>
    <mc:Fallback xmlns="">
      <p:transition spd="slow" advTm="41042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11"/>
            <a:ext cx="8229600" cy="604985"/>
          </a:xfrm>
        </p:spPr>
        <p:txBody>
          <a:bodyPr>
            <a:noAutofit/>
          </a:bodyPr>
          <a:lstStyle/>
          <a:p>
            <a:r>
              <a:rPr lang="en-US" sz="2000" dirty="0"/>
              <a:t>Challenging recruitment with competitive trial landscape and rarity of pediatric MS population makes feasibility a key concern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391028"/>
              </p:ext>
            </p:extLst>
          </p:nvPr>
        </p:nvGraphicFramePr>
        <p:xfrm>
          <a:off x="457200" y="1485908"/>
          <a:ext cx="8269148" cy="3017520"/>
        </p:xfrm>
        <a:graphic>
          <a:graphicData uri="http://schemas.openxmlformats.org/drawingml/2006/table">
            <a:tbl>
              <a:tblPr firstRow="1" bandRow="1">
                <a:tableStyleId>{1C5780E6-A8F4-46B0-B82D-9E7F56C639EF}</a:tableStyleId>
              </a:tblPr>
              <a:tblGrid>
                <a:gridCol w="2185148">
                  <a:extLst>
                    <a:ext uri="{9D8B030D-6E8A-4147-A177-3AD203B41FA5}">
                      <a16:colId xmlns:a16="http://schemas.microsoft.com/office/drawing/2014/main" val="1766412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1431773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944713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34246662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7287581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3339387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1580161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5291598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8669474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29812007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99753613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0884884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2060913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13516378"/>
                    </a:ext>
                  </a:extLst>
                </a:gridCol>
              </a:tblGrid>
              <a:tr h="24238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1"/>
                        <a:t>n</a:t>
                      </a:r>
                      <a:endParaRPr lang="en-US" sz="10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2017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2019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2023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365776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PARADIGMS</a:t>
                      </a:r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600">
                          <a:solidFill>
                            <a:schemeClr val="accent2"/>
                          </a:solidFill>
                        </a:rPr>
                        <a:t>NCT01892722</a:t>
                      </a:r>
                      <a:endParaRPr lang="en-US" sz="8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chemeClr val="accent2"/>
                          </a:solidFill>
                        </a:rPr>
                        <a:t>215 / </a:t>
                      </a:r>
                      <a:r>
                        <a:rPr lang="en-US" sz="600" i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740740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TERIKIDS</a:t>
                      </a:r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600">
                          <a:solidFill>
                            <a:schemeClr val="accent2"/>
                          </a:solidFill>
                        </a:rPr>
                        <a:t>NCT02201108</a:t>
                      </a:r>
                      <a:endParaRPr lang="en-US" sz="8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chemeClr val="accent2"/>
                          </a:solidFill>
                        </a:rPr>
                        <a:t>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228402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CONNECT</a:t>
                      </a:r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600">
                          <a:solidFill>
                            <a:schemeClr val="accent2"/>
                          </a:solidFill>
                        </a:rPr>
                        <a:t>NCT02283853</a:t>
                      </a:r>
                      <a:endParaRPr lang="en-US" sz="8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chemeClr val="accent2"/>
                          </a:solidFill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11705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B0F0"/>
                          </a:solidFill>
                        </a:rPr>
                        <a:t>LEMKIDS</a:t>
                      </a:r>
                      <a:r>
                        <a:rPr lang="en-US" sz="80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600">
                          <a:solidFill>
                            <a:srgbClr val="00B0F0"/>
                          </a:solidFill>
                        </a:rPr>
                        <a:t>NCT03368664</a:t>
                      </a:r>
                      <a:endParaRPr lang="en-US" sz="80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rgbClr val="00B0F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583112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B0F0"/>
                          </a:solidFill>
                        </a:rPr>
                        <a:t>DMF, </a:t>
                      </a:r>
                      <a:r>
                        <a:rPr lang="en-US" sz="800" b="1" err="1">
                          <a:solidFill>
                            <a:srgbClr val="00B0F0"/>
                          </a:solidFill>
                        </a:rPr>
                        <a:t>Peginterferon</a:t>
                      </a:r>
                      <a:r>
                        <a:rPr lang="en-US" sz="800" b="1" baseline="0">
                          <a:solidFill>
                            <a:srgbClr val="00B0F0"/>
                          </a:solidFill>
                        </a:rPr>
                        <a:t> vs. IFN</a:t>
                      </a:r>
                      <a:r>
                        <a:rPr lang="en-US" sz="800" baseline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600">
                          <a:solidFill>
                            <a:srgbClr val="00B0F0"/>
                          </a:solidFill>
                        </a:rPr>
                        <a:t>NCT03870763</a:t>
                      </a:r>
                      <a:endParaRPr lang="en-US" sz="80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rgbClr val="00B0F0"/>
                          </a:solidFill>
                        </a:rPr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56324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 err="1">
                          <a:solidFill>
                            <a:srgbClr val="00B0F0"/>
                          </a:solidFill>
                        </a:rPr>
                        <a:t>Peginterferon</a:t>
                      </a:r>
                      <a:r>
                        <a:rPr lang="en-US" sz="800" b="1">
                          <a:solidFill>
                            <a:srgbClr val="00B0F0"/>
                          </a:solidFill>
                        </a:rPr>
                        <a:t> efficacy RCT</a:t>
                      </a:r>
                      <a:r>
                        <a:rPr lang="en-US" sz="80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600">
                          <a:solidFill>
                            <a:srgbClr val="00B0F0"/>
                          </a:solidFill>
                        </a:rPr>
                        <a:t>NCT03958877</a:t>
                      </a:r>
                      <a:endParaRPr lang="en-US" sz="80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rgbClr val="00B0F0"/>
                          </a:solidFill>
                        </a:rPr>
                        <a:t>142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983490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 err="1">
                          <a:solidFill>
                            <a:srgbClr val="00B0F0"/>
                          </a:solidFill>
                        </a:rPr>
                        <a:t>Ocrelizumab</a:t>
                      </a:r>
                      <a:r>
                        <a:rPr lang="en-US" sz="800" b="1">
                          <a:solidFill>
                            <a:srgbClr val="00B0F0"/>
                          </a:solidFill>
                        </a:rPr>
                        <a:t> PK study</a:t>
                      </a:r>
                      <a:r>
                        <a:rPr lang="en-US" sz="80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600">
                          <a:solidFill>
                            <a:srgbClr val="00B0F0"/>
                          </a:solidFill>
                        </a:rPr>
                        <a:t>NCT04075266</a:t>
                      </a:r>
                      <a:endParaRPr lang="en-US" sz="80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rgbClr val="00B0F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355703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B0F0"/>
                          </a:solidFill>
                        </a:rPr>
                        <a:t>Phase</a:t>
                      </a:r>
                      <a:r>
                        <a:rPr lang="en-US" sz="800" b="1" baseline="0">
                          <a:solidFill>
                            <a:srgbClr val="00B0F0"/>
                          </a:solidFill>
                        </a:rPr>
                        <a:t> 1 Metformin</a:t>
                      </a:r>
                      <a:r>
                        <a:rPr lang="en-US" sz="800" baseline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600">
                          <a:solidFill>
                            <a:srgbClr val="00B0F0"/>
                          </a:solidFill>
                        </a:rPr>
                        <a:t>NCT04121468</a:t>
                      </a:r>
                      <a:endParaRPr lang="en-US" sz="80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rgbClr val="00B0F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72916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Ocrelizumab (confirmatory)*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rgbClr val="FF0000"/>
                          </a:solidFill>
                        </a:rPr>
                        <a:t>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02294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Evobrutinib*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rgbClr val="FF0000"/>
                          </a:solidFill>
                        </a:rPr>
                        <a:t>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678548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Ponesimod*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rgbClr val="FF0000"/>
                          </a:solidFill>
                        </a:rPr>
                        <a:t>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66390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Ozanimod*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rgbClr val="FF0000"/>
                          </a:solidFill>
                        </a:rPr>
                        <a:t>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519689"/>
                  </a:ext>
                </a:extLst>
              </a:tr>
              <a:tr h="207759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FF0000"/>
                          </a:solidFill>
                        </a:rPr>
                        <a:t>GNbAC1*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i="0">
                          <a:solidFill>
                            <a:srgbClr val="FF0000"/>
                          </a:solidFill>
                        </a:rPr>
                        <a:t>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8591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3435733" y="1848979"/>
            <a:ext cx="1404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613" y="4586157"/>
            <a:ext cx="1080000" cy="13414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600"/>
              <a:t>*Estimated</a:t>
            </a:r>
          </a:p>
          <a:p>
            <a:r>
              <a:rPr lang="en-US" sz="600"/>
              <a:t>NK = Not Known</a:t>
            </a:r>
            <a:endParaRPr lang="en-US" sz="500"/>
          </a:p>
        </p:txBody>
      </p:sp>
      <p:cxnSp>
        <p:nvCxnSpPr>
          <p:cNvPr id="9" name="Straight Connector 8"/>
          <p:cNvCxnSpPr/>
          <p:nvPr/>
        </p:nvCxnSpPr>
        <p:spPr>
          <a:xfrm>
            <a:off x="4068193" y="2061890"/>
            <a:ext cx="1332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0837" y="2281525"/>
            <a:ext cx="1728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0196" y="2494437"/>
            <a:ext cx="1565220" cy="0"/>
          </a:xfrm>
          <a:prstGeom prst="line">
            <a:avLst/>
          </a:prstGeom>
          <a:ln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70348" y="2707348"/>
            <a:ext cx="1133277" cy="0"/>
          </a:xfrm>
          <a:prstGeom prst="line">
            <a:avLst/>
          </a:prstGeom>
          <a:ln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06655" y="2922501"/>
            <a:ext cx="796970" cy="0"/>
          </a:xfrm>
          <a:prstGeom prst="line">
            <a:avLst/>
          </a:prstGeom>
          <a:ln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20348" y="3148860"/>
            <a:ext cx="972000" cy="0"/>
          </a:xfrm>
          <a:prstGeom prst="line">
            <a:avLst/>
          </a:prstGeom>
          <a:ln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33736" y="3364014"/>
            <a:ext cx="758612" cy="0"/>
          </a:xfrm>
          <a:prstGeom prst="line">
            <a:avLst/>
          </a:prstGeom>
          <a:ln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13719" y="3576926"/>
            <a:ext cx="1080000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45719" y="3789838"/>
            <a:ext cx="1548000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13719" y="4220144"/>
            <a:ext cx="1980000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13719" y="4435297"/>
            <a:ext cx="1080000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23848" y="1848979"/>
            <a:ext cx="1404000" cy="0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5-Point Star 2"/>
          <p:cNvSpPr/>
          <p:nvPr/>
        </p:nvSpPr>
        <p:spPr>
          <a:xfrm>
            <a:off x="5611301" y="1774173"/>
            <a:ext cx="144000" cy="14400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68000" tIns="0" rIns="0" bIns="0" rtlCol="0" anchor="ctr"/>
          <a:lstStyle/>
          <a:p>
            <a:pPr algn="ctr"/>
            <a:r>
              <a:rPr lang="en-US" sz="600">
                <a:solidFill>
                  <a:schemeClr val="accent2"/>
                </a:solidFill>
              </a:rPr>
              <a:t>Approval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Line Callout 2 21"/>
          <p:cNvSpPr/>
          <p:nvPr/>
        </p:nvSpPr>
        <p:spPr>
          <a:xfrm>
            <a:off x="6242348" y="926833"/>
            <a:ext cx="756000" cy="396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4648"/>
              <a:gd name="adj6" fmla="val -65851"/>
            </a:avLst>
          </a:prstGeom>
          <a:solidFill>
            <a:schemeClr val="bg1"/>
          </a:solidFill>
          <a:ln w="31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dirty="0" err="1">
                <a:solidFill>
                  <a:schemeClr val="accent2"/>
                </a:solidFill>
              </a:rPr>
              <a:t>Fingolimod</a:t>
            </a:r>
            <a:r>
              <a:rPr lang="en-US" sz="700" dirty="0">
                <a:solidFill>
                  <a:schemeClr val="accent2"/>
                </a:solidFill>
              </a:rPr>
              <a:t> approved in US in pediatric MS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3" name="Line Callout 2 22"/>
          <p:cNvSpPr/>
          <p:nvPr/>
        </p:nvSpPr>
        <p:spPr>
          <a:xfrm>
            <a:off x="7673030" y="867095"/>
            <a:ext cx="1044000" cy="43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9317"/>
              <a:gd name="adj6" fmla="val -92457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dirty="0">
                <a:solidFill>
                  <a:srgbClr val="FF0000"/>
                </a:solidFill>
              </a:rPr>
              <a:t>PARADIGMS enrolment re-opened for 10-12 year olds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99918" y="1881407"/>
            <a:ext cx="672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accent2"/>
                </a:solidFill>
              </a:rPr>
              <a:t>Enrolment completed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291539" y="2745381"/>
            <a:ext cx="1055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00B0F0"/>
                </a:solidFill>
              </a:rPr>
              <a:t>Enrolment ongoing*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315469" y="3824905"/>
            <a:ext cx="110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FF0000"/>
                </a:solidFill>
              </a:rPr>
              <a:t>Enrolment upcoming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045416" y="1733828"/>
            <a:ext cx="0" cy="288000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42631" y="4567447"/>
            <a:ext cx="4609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Today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113719" y="4009474"/>
            <a:ext cx="1980000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2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88"/>
    </mc:Choice>
    <mc:Fallback xmlns="">
      <p:transition spd="slow" advTm="491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139F-D91C-49F6-8B0E-29B6550D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The </a:t>
            </a:r>
            <a:r>
              <a:rPr lang="de-CH" sz="2400" dirty="0" err="1"/>
              <a:t>path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innovation</a:t>
            </a:r>
            <a:endParaRPr lang="de-CH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EEB50-281B-4535-8F69-F92D60E58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620B-4A35-4ED0-BF57-0BDB4C7851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A61E21-841E-4F07-8109-F055A2D3D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905832"/>
              </p:ext>
            </p:extLst>
          </p:nvPr>
        </p:nvGraphicFramePr>
        <p:xfrm>
          <a:off x="658958" y="267494"/>
          <a:ext cx="7530161" cy="359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7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74"/>
    </mc:Choice>
    <mc:Fallback xmlns="">
      <p:transition spd="slow" advTm="588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00200" y="3108959"/>
            <a:ext cx="7086600" cy="91440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NEOS (NCT04926818): An innovative, efficient trial design in pediatric MS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4F2886F-A3FD-A548-AA50-8F96579D3D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36" b="31370"/>
          <a:stretch/>
        </p:blipFill>
        <p:spPr>
          <a:xfrm>
            <a:off x="525624" y="316156"/>
            <a:ext cx="8157600" cy="26352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9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1"/>
    </mc:Choice>
    <mc:Fallback xmlns="">
      <p:transition spd="slow" advTm="110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185B-2828-46EA-9AC0-C451376A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/>
              <a:t>NEOS </a:t>
            </a:r>
            <a:r>
              <a:rPr lang="de-CH" b="0" err="1"/>
              <a:t>trial</a:t>
            </a:r>
            <a:r>
              <a:rPr lang="de-CH" b="0"/>
              <a:t> </a:t>
            </a:r>
            <a:r>
              <a:rPr lang="de-CH" b="0" err="1"/>
              <a:t>summary</a:t>
            </a:r>
            <a:endParaRPr lang="de-CH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544C-F0B4-4368-8889-70DC46330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561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b="1" dirty="0"/>
              <a:t>2-year double-blind, </a:t>
            </a:r>
            <a:r>
              <a:rPr lang="de-CH" b="1" dirty="0" err="1"/>
              <a:t>triple-dummy</a:t>
            </a:r>
            <a:r>
              <a:rPr lang="de-CH" b="1" dirty="0"/>
              <a:t> Phase 3 study in pediatric MS </a:t>
            </a:r>
            <a:r>
              <a:rPr lang="de-CH" dirty="0" err="1"/>
              <a:t>to</a:t>
            </a:r>
            <a:r>
              <a:rPr lang="de-CH" dirty="0"/>
              <a:t> establish the efficacy and safety 2 novel MS treatments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b="1" dirty="0"/>
              <a:t>New </a:t>
            </a:r>
            <a:r>
              <a:rPr lang="de-CH" sz="1400" b="1" dirty="0" err="1"/>
              <a:t>test</a:t>
            </a:r>
            <a:r>
              <a:rPr lang="de-CH" sz="1400" b="1" dirty="0"/>
              <a:t> </a:t>
            </a:r>
            <a:r>
              <a:rPr lang="de-CH" sz="1400" b="1" dirty="0" err="1"/>
              <a:t>drug</a:t>
            </a:r>
            <a:r>
              <a:rPr lang="de-CH" sz="1400" b="1" dirty="0"/>
              <a:t> 1: </a:t>
            </a:r>
            <a:r>
              <a:rPr lang="de-CH" sz="1400" b="1" dirty="0" err="1"/>
              <a:t>Kesimpta</a:t>
            </a:r>
            <a:r>
              <a:rPr lang="de-CH" sz="1400" b="1" dirty="0"/>
              <a:t> (</a:t>
            </a:r>
            <a:r>
              <a:rPr lang="de-CH" sz="1400" b="1" dirty="0" err="1"/>
              <a:t>ofatumumab</a:t>
            </a:r>
            <a:r>
              <a:rPr lang="de-CH" sz="1400" b="1" dirty="0"/>
              <a:t>): </a:t>
            </a:r>
            <a:r>
              <a:rPr lang="en-US" sz="1400" dirty="0"/>
              <a:t>first fully human anti-CD20 monoclonal antibody treatment, approved worldwide in adults </a:t>
            </a:r>
            <a:r>
              <a:rPr lang="de-CH" sz="14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b="1" dirty="0"/>
              <a:t>New </a:t>
            </a:r>
            <a:r>
              <a:rPr lang="de-CH" sz="1400" b="1" dirty="0" err="1"/>
              <a:t>test</a:t>
            </a:r>
            <a:r>
              <a:rPr lang="de-CH" sz="1400" b="1" dirty="0"/>
              <a:t> </a:t>
            </a:r>
            <a:r>
              <a:rPr lang="de-CH" sz="1400" b="1" dirty="0" err="1"/>
              <a:t>drug</a:t>
            </a:r>
            <a:r>
              <a:rPr lang="de-CH" sz="1400" b="1" dirty="0"/>
              <a:t> 2: </a:t>
            </a:r>
            <a:r>
              <a:rPr lang="de-CH" sz="1400" b="1" dirty="0" err="1"/>
              <a:t>Mayzent</a:t>
            </a:r>
            <a:r>
              <a:rPr lang="de-CH" sz="1400" b="1" dirty="0"/>
              <a:t> (</a:t>
            </a:r>
            <a:r>
              <a:rPr lang="de-CH" sz="1400" b="1" dirty="0" err="1"/>
              <a:t>siponimod</a:t>
            </a:r>
            <a:r>
              <a:rPr lang="de-CH" sz="1400" b="1" dirty="0"/>
              <a:t>): </a:t>
            </a:r>
            <a:r>
              <a:rPr lang="de-CH" sz="1400" dirty="0"/>
              <a:t>S1P </a:t>
            </a:r>
            <a:r>
              <a:rPr lang="de-CH" sz="1400" dirty="0" err="1"/>
              <a:t>modulator</a:t>
            </a:r>
            <a:r>
              <a:rPr lang="de-CH" sz="1400" dirty="0"/>
              <a:t>, </a:t>
            </a:r>
            <a:r>
              <a:rPr lang="en-US" sz="1400" dirty="0"/>
              <a:t>approved worldwide in adults </a:t>
            </a:r>
            <a:endParaRPr lang="de-CH" sz="1400" b="1" dirty="0"/>
          </a:p>
          <a:p>
            <a:r>
              <a:rPr lang="de-CH" b="1" dirty="0"/>
              <a:t>Non-</a:t>
            </a:r>
            <a:r>
              <a:rPr lang="de-CH" b="1" dirty="0" err="1"/>
              <a:t>inferiority</a:t>
            </a:r>
            <a:r>
              <a:rPr lang="de-CH" b="1" dirty="0"/>
              <a:t> design </a:t>
            </a:r>
            <a:r>
              <a:rPr lang="de-CH" b="1" dirty="0" err="1"/>
              <a:t>vs</a:t>
            </a:r>
            <a:r>
              <a:rPr lang="de-CH" b="1" dirty="0"/>
              <a:t> </a:t>
            </a:r>
            <a:r>
              <a:rPr lang="de-CH" b="1" dirty="0" err="1"/>
              <a:t>active</a:t>
            </a:r>
            <a:r>
              <a:rPr lang="de-CH" b="1" dirty="0"/>
              <a:t> </a:t>
            </a:r>
            <a:r>
              <a:rPr lang="de-CH" b="1" dirty="0" err="1"/>
              <a:t>control</a:t>
            </a:r>
            <a:r>
              <a:rPr lang="de-CH" b="1" dirty="0"/>
              <a:t> </a:t>
            </a:r>
            <a:r>
              <a:rPr lang="de-CH" b="1" dirty="0" err="1"/>
              <a:t>Gilenya</a:t>
            </a:r>
            <a:r>
              <a:rPr lang="de-CH" b="1" dirty="0"/>
              <a:t> (</a:t>
            </a:r>
            <a:r>
              <a:rPr lang="de-CH" b="1" dirty="0" err="1"/>
              <a:t>fingolimod</a:t>
            </a:r>
            <a:r>
              <a:rPr lang="de-CH" b="1" dirty="0"/>
              <a:t>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b="1" dirty="0" err="1"/>
              <a:t>Active</a:t>
            </a:r>
            <a:r>
              <a:rPr lang="de-CH" sz="1400" b="1" dirty="0"/>
              <a:t> </a:t>
            </a:r>
            <a:r>
              <a:rPr lang="de-CH" sz="1400" b="1" dirty="0" err="1"/>
              <a:t>control</a:t>
            </a:r>
            <a:r>
              <a:rPr lang="de-CH" sz="1400" b="1" dirty="0"/>
              <a:t>: </a:t>
            </a:r>
            <a:r>
              <a:rPr lang="de-CH" sz="1400" b="1" dirty="0" err="1"/>
              <a:t>Gilenya</a:t>
            </a:r>
            <a:r>
              <a:rPr lang="de-CH" sz="1400" b="1" dirty="0"/>
              <a:t> (</a:t>
            </a:r>
            <a:r>
              <a:rPr lang="de-CH" sz="1400" b="1" dirty="0" err="1"/>
              <a:t>fingolimod</a:t>
            </a:r>
            <a:r>
              <a:rPr lang="de-CH" sz="1400" b="1" dirty="0"/>
              <a:t>): </a:t>
            </a:r>
            <a:r>
              <a:rPr lang="de-CH" sz="1400" dirty="0" err="1"/>
              <a:t>Approved</a:t>
            </a:r>
            <a:r>
              <a:rPr lang="de-CH" sz="1400" dirty="0"/>
              <a:t> </a:t>
            </a:r>
            <a:r>
              <a:rPr lang="de-CH" sz="1400" dirty="0" err="1"/>
              <a:t>treatment</a:t>
            </a:r>
            <a:r>
              <a:rPr lang="de-CH" sz="1400" dirty="0"/>
              <a:t> </a:t>
            </a:r>
            <a:r>
              <a:rPr lang="de-CH" sz="1400" dirty="0" err="1"/>
              <a:t>for</a:t>
            </a:r>
            <a:r>
              <a:rPr lang="de-CH" sz="1400" dirty="0"/>
              <a:t> </a:t>
            </a:r>
            <a:r>
              <a:rPr lang="de-CH" sz="1400" dirty="0" err="1"/>
              <a:t>pediatric</a:t>
            </a:r>
            <a:r>
              <a:rPr lang="de-CH" sz="1400" dirty="0"/>
              <a:t> MS; </a:t>
            </a:r>
            <a:r>
              <a:rPr lang="de-CH" sz="1400" dirty="0" err="1"/>
              <a:t>reduced</a:t>
            </a:r>
            <a:r>
              <a:rPr lang="de-CH" sz="1400" dirty="0"/>
              <a:t> </a:t>
            </a:r>
            <a:r>
              <a:rPr lang="de-CH" sz="1400" dirty="0" err="1"/>
              <a:t>relapse</a:t>
            </a:r>
            <a:r>
              <a:rPr lang="de-CH" sz="1400" dirty="0"/>
              <a:t> </a:t>
            </a:r>
            <a:r>
              <a:rPr lang="de-CH" sz="1400" dirty="0" err="1"/>
              <a:t>rates</a:t>
            </a:r>
            <a:r>
              <a:rPr lang="de-CH" sz="1400" dirty="0"/>
              <a:t> </a:t>
            </a:r>
            <a:r>
              <a:rPr lang="de-CH" sz="1400" dirty="0" err="1"/>
              <a:t>vs</a:t>
            </a:r>
            <a:r>
              <a:rPr lang="de-CH" sz="1400" dirty="0"/>
              <a:t> </a:t>
            </a:r>
            <a:r>
              <a:rPr lang="de-CH" sz="1400" dirty="0" err="1"/>
              <a:t>interferon</a:t>
            </a:r>
            <a:r>
              <a:rPr lang="de-CH" sz="1400" dirty="0"/>
              <a:t> beta-1a </a:t>
            </a:r>
            <a:r>
              <a:rPr lang="de-CH" sz="1400" dirty="0" err="1"/>
              <a:t>by</a:t>
            </a:r>
            <a:r>
              <a:rPr lang="de-CH" sz="1400" dirty="0"/>
              <a:t> 82% in a </a:t>
            </a:r>
            <a:r>
              <a:rPr lang="de-CH" sz="1400" dirty="0" err="1"/>
              <a:t>randomized</a:t>
            </a:r>
            <a:r>
              <a:rPr lang="de-CH" sz="1400" dirty="0"/>
              <a:t> double-blind </a:t>
            </a:r>
            <a:r>
              <a:rPr lang="de-CH" sz="1400" dirty="0" err="1"/>
              <a:t>clinical</a:t>
            </a:r>
            <a:r>
              <a:rPr lang="de-CH" sz="1400" dirty="0"/>
              <a:t> </a:t>
            </a:r>
            <a:r>
              <a:rPr lang="de-CH" sz="1400" dirty="0" err="1"/>
              <a:t>trial</a:t>
            </a:r>
            <a:r>
              <a:rPr lang="de-CH" sz="1400" dirty="0"/>
              <a:t> (PARADIGMS</a:t>
            </a:r>
            <a:r>
              <a:rPr lang="de-CH" sz="1400" baseline="30000" dirty="0"/>
              <a:t>1</a:t>
            </a:r>
            <a:r>
              <a:rPr lang="de-CH" sz="1400" dirty="0"/>
              <a:t>)</a:t>
            </a:r>
            <a:endParaRPr lang="de-CH" sz="14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 err="1"/>
              <a:t>Active</a:t>
            </a:r>
            <a:r>
              <a:rPr lang="de-CH" sz="1400" dirty="0"/>
              <a:t> </a:t>
            </a:r>
            <a:r>
              <a:rPr lang="de-CH" sz="1400" dirty="0" err="1"/>
              <a:t>control</a:t>
            </a:r>
            <a:r>
              <a:rPr lang="de-CH" sz="1400" dirty="0"/>
              <a:t> </a:t>
            </a:r>
            <a:r>
              <a:rPr lang="de-CH" sz="1400" dirty="0" err="1"/>
              <a:t>avoids</a:t>
            </a:r>
            <a:r>
              <a:rPr lang="de-CH" sz="1400" dirty="0"/>
              <a:t> </a:t>
            </a:r>
            <a:r>
              <a:rPr lang="de-CH" sz="1400" dirty="0" err="1"/>
              <a:t>placebo</a:t>
            </a:r>
            <a:r>
              <a:rPr lang="de-CH" sz="1400" dirty="0"/>
              <a:t> </a:t>
            </a:r>
            <a:r>
              <a:rPr lang="de-CH" sz="1400" dirty="0" err="1"/>
              <a:t>or</a:t>
            </a:r>
            <a:r>
              <a:rPr lang="de-CH" sz="1400" dirty="0"/>
              <a:t> </a:t>
            </a:r>
            <a:r>
              <a:rPr lang="de-CH" sz="1400" dirty="0" err="1"/>
              <a:t>low</a:t>
            </a:r>
            <a:r>
              <a:rPr lang="de-CH" sz="1400" dirty="0"/>
              <a:t> </a:t>
            </a:r>
            <a:r>
              <a:rPr lang="de-CH" sz="1400" dirty="0" err="1"/>
              <a:t>efficacy</a:t>
            </a:r>
            <a:r>
              <a:rPr lang="de-CH" sz="1400" dirty="0"/>
              <a:t> </a:t>
            </a:r>
            <a:r>
              <a:rPr lang="de-CH" sz="1400" dirty="0" err="1"/>
              <a:t>comparator</a:t>
            </a:r>
            <a:r>
              <a:rPr lang="de-CH" sz="1400" dirty="0"/>
              <a:t>, </a:t>
            </a:r>
            <a:r>
              <a:rPr lang="de-CH" sz="1400" dirty="0" err="1"/>
              <a:t>minimizing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risk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MS </a:t>
            </a:r>
            <a:r>
              <a:rPr lang="de-CH" sz="1400" dirty="0" err="1"/>
              <a:t>relapses</a:t>
            </a:r>
            <a:r>
              <a:rPr lang="de-CH" sz="1400" dirty="0"/>
              <a:t>, </a:t>
            </a:r>
            <a:r>
              <a:rPr lang="de-CH" sz="1400" dirty="0" err="1"/>
              <a:t>which</a:t>
            </a:r>
            <a:r>
              <a:rPr lang="de-CH" sz="1400" dirty="0"/>
              <a:t> </a:t>
            </a:r>
            <a:r>
              <a:rPr lang="de-CH" sz="1400" dirty="0" err="1"/>
              <a:t>can</a:t>
            </a:r>
            <a:r>
              <a:rPr lang="de-CH" sz="1400" dirty="0"/>
              <a:t> </a:t>
            </a:r>
            <a:r>
              <a:rPr lang="de-CH" sz="1400" dirty="0" err="1"/>
              <a:t>be</a:t>
            </a:r>
            <a:r>
              <a:rPr lang="de-CH" sz="1400" dirty="0"/>
              <a:t> </a:t>
            </a:r>
            <a:r>
              <a:rPr lang="de-CH" sz="1400" dirty="0" err="1"/>
              <a:t>associated</a:t>
            </a:r>
            <a:r>
              <a:rPr lang="de-CH" sz="1400" dirty="0"/>
              <a:t> </a:t>
            </a:r>
            <a:r>
              <a:rPr lang="de-CH" sz="1400" dirty="0" err="1"/>
              <a:t>with</a:t>
            </a:r>
            <a:r>
              <a:rPr lang="de-CH" sz="1400" dirty="0"/>
              <a:t> irreversible </a:t>
            </a:r>
            <a:r>
              <a:rPr lang="de-CH" sz="1400" dirty="0" err="1"/>
              <a:t>disability</a:t>
            </a:r>
            <a:endParaRPr lang="de-CH" sz="1400" dirty="0"/>
          </a:p>
          <a:p>
            <a:r>
              <a:rPr lang="de-CH" b="1" dirty="0"/>
              <a:t>Primary </a:t>
            </a:r>
            <a:r>
              <a:rPr lang="de-CH" b="1" dirty="0" err="1"/>
              <a:t>endpoint</a:t>
            </a:r>
            <a:r>
              <a:rPr lang="de-CH" b="1" dirty="0"/>
              <a:t>: </a:t>
            </a:r>
            <a:r>
              <a:rPr lang="de-CH" dirty="0" err="1"/>
              <a:t>Annualized</a:t>
            </a:r>
            <a:r>
              <a:rPr lang="de-CH" dirty="0"/>
              <a:t> </a:t>
            </a:r>
            <a:r>
              <a:rPr lang="de-CH" dirty="0" err="1"/>
              <a:t>relapse</a:t>
            </a:r>
            <a:r>
              <a:rPr lang="de-CH" dirty="0"/>
              <a:t> rate (ARR), </a:t>
            </a:r>
            <a:r>
              <a:rPr lang="de-CH" dirty="0" err="1"/>
              <a:t>analyzed</a:t>
            </a:r>
            <a:r>
              <a:rPr lang="de-CH" dirty="0"/>
              <a:t> via negative </a:t>
            </a:r>
            <a:r>
              <a:rPr lang="de-CH" dirty="0" err="1"/>
              <a:t>binomial</a:t>
            </a:r>
            <a:r>
              <a:rPr lang="de-CH" dirty="0"/>
              <a:t> </a:t>
            </a:r>
            <a:r>
              <a:rPr lang="de-CH" dirty="0" err="1"/>
              <a:t>model</a:t>
            </a:r>
            <a:r>
              <a:rPr lang="de-CH" dirty="0"/>
              <a:t> (</a:t>
            </a:r>
            <a:r>
              <a:rPr lang="de-CH" dirty="0" err="1"/>
              <a:t>standard</a:t>
            </a:r>
            <a:r>
              <a:rPr lang="de-CH" dirty="0"/>
              <a:t> </a:t>
            </a:r>
            <a:r>
              <a:rPr lang="de-CH" dirty="0" err="1"/>
              <a:t>phase</a:t>
            </a:r>
            <a:r>
              <a:rPr lang="de-CH" dirty="0"/>
              <a:t> 3 </a:t>
            </a:r>
            <a:r>
              <a:rPr lang="de-CH" dirty="0" err="1"/>
              <a:t>endpoint</a:t>
            </a:r>
            <a:r>
              <a:rPr lang="de-CH" dirty="0"/>
              <a:t> in MS)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6D299-4D25-4A39-A95E-B008B96307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B782C-BF91-470A-916A-78F733E351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921D4-D526-459D-89C2-0D0BD0FB4BBA}"/>
              </a:ext>
            </a:extLst>
          </p:cNvPr>
          <p:cNvSpPr txBox="1"/>
          <p:nvPr/>
        </p:nvSpPr>
        <p:spPr>
          <a:xfrm>
            <a:off x="396512" y="4418028"/>
            <a:ext cx="74857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baseline="30000" dirty="0"/>
              <a:t>1</a:t>
            </a:r>
            <a:r>
              <a:rPr lang="de-CH" sz="1050" dirty="0"/>
              <a:t>PARADIGMS </a:t>
            </a:r>
            <a:r>
              <a:rPr lang="de-CH" sz="1050" dirty="0" err="1"/>
              <a:t>is</a:t>
            </a:r>
            <a:r>
              <a:rPr lang="de-CH" sz="1050" dirty="0"/>
              <a:t> so </a:t>
            </a:r>
            <a:r>
              <a:rPr lang="de-CH" sz="1050" dirty="0" err="1"/>
              <a:t>far</a:t>
            </a:r>
            <a:r>
              <a:rPr lang="de-CH" sz="1050" dirty="0"/>
              <a:t> </a:t>
            </a:r>
            <a:r>
              <a:rPr lang="de-CH" sz="1050" dirty="0" err="1"/>
              <a:t>the</a:t>
            </a:r>
            <a:r>
              <a:rPr lang="de-CH" sz="1050" dirty="0"/>
              <a:t> </a:t>
            </a:r>
            <a:r>
              <a:rPr lang="de-CH" sz="1050" dirty="0" err="1"/>
              <a:t>only</a:t>
            </a:r>
            <a:r>
              <a:rPr lang="de-CH" sz="1050" dirty="0"/>
              <a:t> </a:t>
            </a:r>
            <a:r>
              <a:rPr lang="de-CH" sz="1050" dirty="0" err="1"/>
              <a:t>successfully</a:t>
            </a:r>
            <a:r>
              <a:rPr lang="de-CH" sz="1050" dirty="0"/>
              <a:t> </a:t>
            </a:r>
            <a:r>
              <a:rPr lang="de-CH" sz="1050" dirty="0" err="1"/>
              <a:t>completed</a:t>
            </a:r>
            <a:r>
              <a:rPr lang="de-CH" sz="1050" dirty="0"/>
              <a:t> RCT </a:t>
            </a:r>
            <a:r>
              <a:rPr lang="de-CH" sz="1050" dirty="0" err="1"/>
              <a:t>to</a:t>
            </a:r>
            <a:r>
              <a:rPr lang="de-CH" sz="1050" dirty="0"/>
              <a:t> </a:t>
            </a:r>
            <a:r>
              <a:rPr lang="de-CH" sz="1050" dirty="0" err="1"/>
              <a:t>confirm</a:t>
            </a:r>
            <a:r>
              <a:rPr lang="de-CH" sz="1050" dirty="0"/>
              <a:t> </a:t>
            </a:r>
            <a:r>
              <a:rPr lang="de-CH" sz="1050" dirty="0" err="1"/>
              <a:t>the</a:t>
            </a:r>
            <a:r>
              <a:rPr lang="de-CH" sz="1050" dirty="0"/>
              <a:t> </a:t>
            </a:r>
            <a:r>
              <a:rPr lang="de-CH" sz="1050" dirty="0" err="1"/>
              <a:t>efficacy</a:t>
            </a:r>
            <a:r>
              <a:rPr lang="de-CH" sz="1050" dirty="0"/>
              <a:t> </a:t>
            </a:r>
            <a:r>
              <a:rPr lang="de-CH" sz="1050" dirty="0" err="1"/>
              <a:t>of</a:t>
            </a:r>
            <a:r>
              <a:rPr lang="de-CH" sz="1050" dirty="0"/>
              <a:t> a DMT in </a:t>
            </a:r>
            <a:r>
              <a:rPr lang="de-CH" sz="1050" dirty="0" err="1"/>
              <a:t>pediatric</a:t>
            </a:r>
            <a:r>
              <a:rPr lang="de-CH" sz="1050" dirty="0"/>
              <a:t> MS.</a:t>
            </a:r>
          </a:p>
        </p:txBody>
      </p:sp>
    </p:spTree>
    <p:extLst>
      <p:ext uri="{BB962C8B-B14F-4D97-AF65-F5344CB8AC3E}">
        <p14:creationId xmlns:p14="http://schemas.microsoft.com/office/powerpoint/2010/main" val="2763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46"/>
    </mc:Choice>
    <mc:Fallback xmlns="">
      <p:transition spd="slow" advTm="62846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139F-D91C-49F6-8B0E-29B6550D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The </a:t>
            </a:r>
            <a:r>
              <a:rPr lang="de-CH" sz="2400" dirty="0" err="1"/>
              <a:t>path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innovation</a:t>
            </a:r>
            <a:endParaRPr lang="de-CH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EEB50-281B-4535-8F69-F92D60E58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620B-4A35-4ED0-BF57-0BDB4C7851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8</a:t>
            </a:fld>
            <a:endParaRPr lang="uk-UA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A61E21-841E-4F07-8109-F055A2D3D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293171"/>
              </p:ext>
            </p:extLst>
          </p:nvPr>
        </p:nvGraphicFramePr>
        <p:xfrm>
          <a:off x="658958" y="267494"/>
          <a:ext cx="7530161" cy="359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7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1"/>
    </mc:Choice>
    <mc:Fallback xmlns="">
      <p:transition spd="slow" advTm="725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EC87-3535-4450-B704-8C2FA7BF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899"/>
            <a:ext cx="8229600" cy="960919"/>
          </a:xfrm>
        </p:spPr>
        <p:txBody>
          <a:bodyPr>
            <a:normAutofit fontScale="90000"/>
          </a:bodyPr>
          <a:lstStyle/>
          <a:p>
            <a:r>
              <a:rPr lang="de-CH" dirty="0"/>
              <a:t>Summary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historical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adults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children</a:t>
            </a:r>
            <a:r>
              <a:rPr lang="de-CH" dirty="0"/>
              <a:t/>
            </a:r>
            <a:br>
              <a:rPr lang="de-CH" dirty="0"/>
            </a:br>
            <a:r>
              <a:rPr lang="en-US" dirty="0"/>
              <a:t/>
            </a:r>
            <a:br>
              <a:rPr lang="en-US" dirty="0"/>
            </a:b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B4E12-6656-482C-B433-ABC54EFB9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23A01-E5DA-48EC-93C8-0B5CF60E0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1B5CD-E68F-48CA-8E20-494FD1BD2710}"/>
              </a:ext>
            </a:extLst>
          </p:cNvPr>
          <p:cNvSpPr txBox="1"/>
          <p:nvPr/>
        </p:nvSpPr>
        <p:spPr>
          <a:xfrm>
            <a:off x="457200" y="1346530"/>
            <a:ext cx="5232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/>
              <a:t>Estimated</a:t>
            </a:r>
            <a:r>
              <a:rPr lang="de-CH" sz="1200" b="1" dirty="0"/>
              <a:t> ARR </a:t>
            </a:r>
            <a:r>
              <a:rPr lang="de-CH" sz="1200" b="1" dirty="0" err="1"/>
              <a:t>based</a:t>
            </a:r>
            <a:r>
              <a:rPr lang="de-CH" sz="1200" b="1" dirty="0"/>
              <a:t> on meta-analysis </a:t>
            </a:r>
            <a:r>
              <a:rPr lang="de-CH" sz="1200" b="1" dirty="0" err="1"/>
              <a:t>of</a:t>
            </a:r>
            <a:r>
              <a:rPr lang="de-CH" sz="1200" b="1" dirty="0"/>
              <a:t> </a:t>
            </a:r>
            <a:r>
              <a:rPr lang="de-CH" sz="1200" b="1" dirty="0" err="1"/>
              <a:t>historical</a:t>
            </a:r>
            <a:r>
              <a:rPr lang="de-CH" sz="1200" b="1" dirty="0"/>
              <a:t> </a:t>
            </a:r>
            <a:r>
              <a:rPr lang="de-CH" sz="1200" b="1" dirty="0" err="1"/>
              <a:t>studies</a:t>
            </a:r>
            <a:endParaRPr lang="de-CH" sz="1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78" y="1868816"/>
            <a:ext cx="3172178" cy="20280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B1B5CD-E68F-48CA-8E20-494FD1BD2710}"/>
              </a:ext>
            </a:extLst>
          </p:cNvPr>
          <p:cNvSpPr txBox="1"/>
          <p:nvPr/>
        </p:nvSpPr>
        <p:spPr>
          <a:xfrm>
            <a:off x="4689446" y="1797751"/>
            <a:ext cx="3995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Patients on interferons (or untreated patients) have much higher relapse rates than with more modern DMTs.</a:t>
            </a:r>
          </a:p>
          <a:p>
            <a:endParaRPr lang="de-CH" sz="1400" dirty="0"/>
          </a:p>
          <a:p>
            <a:r>
              <a:rPr lang="de-CH" sz="1400" dirty="0" err="1"/>
              <a:t>Showing</a:t>
            </a:r>
            <a:r>
              <a:rPr lang="de-CH" sz="1400" dirty="0"/>
              <a:t> </a:t>
            </a:r>
            <a:r>
              <a:rPr lang="de-CH" sz="1400" b="1" dirty="0"/>
              <a:t>non-</a:t>
            </a:r>
            <a:r>
              <a:rPr lang="de-CH" sz="1400" b="1" dirty="0" err="1"/>
              <a:t>inferiority</a:t>
            </a:r>
            <a:r>
              <a:rPr lang="de-CH" sz="1400" b="1" dirty="0"/>
              <a:t> (NI-</a:t>
            </a:r>
            <a:r>
              <a:rPr lang="de-CH" sz="1400" b="1" dirty="0" err="1"/>
              <a:t>margin</a:t>
            </a:r>
            <a:r>
              <a:rPr lang="de-CH" sz="1400" b="1" dirty="0"/>
              <a:t> </a:t>
            </a:r>
            <a:r>
              <a:rPr lang="de-CH" sz="1400" b="1" dirty="0" err="1"/>
              <a:t>of</a:t>
            </a:r>
            <a:r>
              <a:rPr lang="de-CH" sz="1400" b="1" dirty="0"/>
              <a:t> 2.0</a:t>
            </a:r>
            <a:r>
              <a:rPr lang="de-CH" sz="1400" baseline="30000" dirty="0"/>
              <a:t>1</a:t>
            </a:r>
            <a:r>
              <a:rPr lang="de-CH" sz="1400" b="1" dirty="0"/>
              <a:t>) </a:t>
            </a:r>
            <a:r>
              <a:rPr lang="de-CH" sz="1400" b="1" dirty="0" err="1"/>
              <a:t>against</a:t>
            </a:r>
            <a:r>
              <a:rPr lang="de-CH" sz="1400" b="1" dirty="0"/>
              <a:t> a </a:t>
            </a:r>
            <a:r>
              <a:rPr lang="de-CH" sz="1400" b="1" dirty="0" err="1"/>
              <a:t>tested</a:t>
            </a:r>
            <a:r>
              <a:rPr lang="de-CH" sz="1400" b="1" dirty="0"/>
              <a:t> </a:t>
            </a:r>
            <a:r>
              <a:rPr lang="de-CH" sz="1400" b="1" dirty="0" err="1"/>
              <a:t>highly</a:t>
            </a:r>
            <a:r>
              <a:rPr lang="de-CH" sz="1400" b="1" dirty="0"/>
              <a:t> </a:t>
            </a:r>
            <a:r>
              <a:rPr lang="de-CH" sz="1400" b="1" dirty="0" err="1"/>
              <a:t>efficacious</a:t>
            </a:r>
            <a:r>
              <a:rPr lang="de-CH" sz="1400" b="1" dirty="0"/>
              <a:t> </a:t>
            </a:r>
            <a:r>
              <a:rPr lang="de-CH" sz="1400" b="1" dirty="0" err="1"/>
              <a:t>treatment</a:t>
            </a:r>
            <a:r>
              <a:rPr lang="de-CH" sz="1400" b="1" dirty="0"/>
              <a:t> </a:t>
            </a:r>
            <a:r>
              <a:rPr lang="de-CH" sz="1400" dirty="0"/>
              <a:t>and </a:t>
            </a:r>
            <a:r>
              <a:rPr lang="de-CH" sz="1400" dirty="0" err="1"/>
              <a:t>superiority</a:t>
            </a:r>
            <a:r>
              <a:rPr lang="de-CH" sz="1400" dirty="0"/>
              <a:t> </a:t>
            </a:r>
            <a:r>
              <a:rPr lang="de-CH" sz="1400" dirty="0" err="1"/>
              <a:t>over</a:t>
            </a:r>
            <a:r>
              <a:rPr lang="de-CH" sz="1400" dirty="0"/>
              <a:t> </a:t>
            </a:r>
            <a:r>
              <a:rPr lang="de-CH" sz="1400" dirty="0" err="1"/>
              <a:t>historical</a:t>
            </a:r>
            <a:r>
              <a:rPr lang="de-CH" sz="1400" dirty="0"/>
              <a:t> IFN in an </a:t>
            </a:r>
            <a:r>
              <a:rPr lang="de-CH" sz="1400" dirty="0" err="1"/>
              <a:t>indirect</a:t>
            </a:r>
            <a:r>
              <a:rPr lang="de-CH" sz="1400" dirty="0"/>
              <a:t> </a:t>
            </a:r>
            <a:r>
              <a:rPr lang="de-CH" sz="1400" dirty="0" err="1"/>
              <a:t>comparison</a:t>
            </a:r>
            <a:r>
              <a:rPr lang="de-CH" sz="1400" dirty="0"/>
              <a:t> </a:t>
            </a:r>
            <a:r>
              <a:rPr lang="de-CH" sz="1400" b="1" dirty="0" err="1"/>
              <a:t>avoids</a:t>
            </a:r>
            <a:r>
              <a:rPr lang="de-CH" sz="1400" b="1" dirty="0"/>
              <a:t> </a:t>
            </a:r>
            <a:r>
              <a:rPr lang="de-CH" sz="1400" b="1" dirty="0" err="1"/>
              <a:t>the</a:t>
            </a:r>
            <a:r>
              <a:rPr lang="de-CH" sz="1400" b="1" dirty="0"/>
              <a:t> </a:t>
            </a:r>
            <a:r>
              <a:rPr lang="de-CH" sz="1400" b="1" dirty="0" err="1"/>
              <a:t>use</a:t>
            </a:r>
            <a:r>
              <a:rPr lang="de-CH" sz="1400" b="1" dirty="0"/>
              <a:t> </a:t>
            </a:r>
            <a:r>
              <a:rPr lang="de-CH" sz="1400" b="1" dirty="0" err="1"/>
              <a:t>of</a:t>
            </a:r>
            <a:r>
              <a:rPr lang="de-CH" sz="1400" b="1" dirty="0"/>
              <a:t> </a:t>
            </a:r>
            <a:r>
              <a:rPr lang="de-CH" sz="1400" b="1" dirty="0" err="1"/>
              <a:t>placebo</a:t>
            </a:r>
            <a:r>
              <a:rPr lang="de-CH" sz="1400" b="1" dirty="0"/>
              <a:t> </a:t>
            </a:r>
            <a:r>
              <a:rPr lang="de-CH" sz="1400" b="1" dirty="0" err="1"/>
              <a:t>or</a:t>
            </a:r>
            <a:r>
              <a:rPr lang="de-CH" sz="1400" b="1" dirty="0"/>
              <a:t> </a:t>
            </a:r>
            <a:r>
              <a:rPr lang="de-CH" sz="1400" b="1" dirty="0" err="1"/>
              <a:t>low</a:t>
            </a:r>
            <a:r>
              <a:rPr lang="de-CH" sz="1400" b="1" dirty="0"/>
              <a:t> </a:t>
            </a:r>
            <a:r>
              <a:rPr lang="de-CH" sz="1400" b="1" dirty="0" err="1"/>
              <a:t>efficacy</a:t>
            </a:r>
            <a:r>
              <a:rPr lang="de-CH" sz="1400" b="1" dirty="0"/>
              <a:t> </a:t>
            </a:r>
            <a:r>
              <a:rPr lang="de-CH" sz="1400" b="1" dirty="0" err="1"/>
              <a:t>comparators</a:t>
            </a:r>
            <a:endParaRPr lang="de-CH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90268-7B00-4D51-8674-535D948419DB}"/>
              </a:ext>
            </a:extLst>
          </p:cNvPr>
          <p:cNvSpPr txBox="1"/>
          <p:nvPr/>
        </p:nvSpPr>
        <p:spPr>
          <a:xfrm>
            <a:off x="4689446" y="3904788"/>
            <a:ext cx="3995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aseline="30000" dirty="0"/>
              <a:t>1 </a:t>
            </a:r>
            <a:r>
              <a:rPr lang="de-CH" sz="1000" dirty="0" err="1"/>
              <a:t>If</a:t>
            </a:r>
            <a:r>
              <a:rPr lang="de-CH" sz="1000" dirty="0"/>
              <a:t> non-</a:t>
            </a:r>
            <a:r>
              <a:rPr lang="de-CH" sz="1000" dirty="0" err="1"/>
              <a:t>inferiority</a:t>
            </a:r>
            <a:r>
              <a:rPr lang="de-CH" sz="1000" dirty="0"/>
              <a:t> </a:t>
            </a:r>
            <a:r>
              <a:rPr lang="de-CH" sz="1000" dirty="0" err="1"/>
              <a:t>of</a:t>
            </a:r>
            <a:r>
              <a:rPr lang="de-CH" sz="1000" dirty="0"/>
              <a:t> a </a:t>
            </a:r>
            <a:r>
              <a:rPr lang="de-CH" sz="1000" dirty="0" err="1"/>
              <a:t>new</a:t>
            </a:r>
            <a:r>
              <a:rPr lang="de-CH" sz="1000" dirty="0"/>
              <a:t> </a:t>
            </a:r>
            <a:r>
              <a:rPr lang="de-CH" sz="1000" dirty="0" err="1"/>
              <a:t>test</a:t>
            </a:r>
            <a:r>
              <a:rPr lang="de-CH" sz="1000" dirty="0"/>
              <a:t> </a:t>
            </a:r>
            <a:r>
              <a:rPr lang="de-CH" sz="1000" dirty="0" err="1"/>
              <a:t>drug</a:t>
            </a:r>
            <a:r>
              <a:rPr lang="de-CH" sz="1000" dirty="0"/>
              <a:t> </a:t>
            </a:r>
            <a:r>
              <a:rPr lang="de-CH" sz="1000" dirty="0" err="1"/>
              <a:t>can</a:t>
            </a:r>
            <a:r>
              <a:rPr lang="de-CH" sz="1000" dirty="0"/>
              <a:t> </a:t>
            </a:r>
            <a:r>
              <a:rPr lang="de-CH" sz="1000" dirty="0" err="1"/>
              <a:t>be</a:t>
            </a:r>
            <a:r>
              <a:rPr lang="de-CH" sz="1000" dirty="0"/>
              <a:t> </a:t>
            </a:r>
            <a:r>
              <a:rPr lang="de-CH" sz="1000" dirty="0" err="1"/>
              <a:t>demonstrated</a:t>
            </a:r>
            <a:r>
              <a:rPr lang="de-CH" sz="1000" dirty="0"/>
              <a:t> </a:t>
            </a:r>
            <a:r>
              <a:rPr lang="de-CH" sz="1000" dirty="0" err="1"/>
              <a:t>vs</a:t>
            </a:r>
            <a:r>
              <a:rPr lang="de-CH" sz="1000" dirty="0"/>
              <a:t> Gilenya, </a:t>
            </a:r>
            <a:r>
              <a:rPr lang="de-CH" sz="1000" dirty="0" err="1"/>
              <a:t>the</a:t>
            </a:r>
            <a:r>
              <a:rPr lang="de-CH" sz="1000" dirty="0"/>
              <a:t> </a:t>
            </a:r>
            <a:r>
              <a:rPr lang="de-CH" sz="1000" dirty="0" err="1"/>
              <a:t>probability</a:t>
            </a:r>
            <a:r>
              <a:rPr lang="de-CH" sz="1000" dirty="0"/>
              <a:t> </a:t>
            </a:r>
            <a:r>
              <a:rPr lang="de-CH" sz="1000" dirty="0" err="1"/>
              <a:t>that</a:t>
            </a:r>
            <a:r>
              <a:rPr lang="de-CH" sz="1000" dirty="0"/>
              <a:t> </a:t>
            </a:r>
            <a:r>
              <a:rPr lang="de-CH" sz="1000" dirty="0" err="1"/>
              <a:t>the</a:t>
            </a:r>
            <a:r>
              <a:rPr lang="de-CH" sz="1000" dirty="0"/>
              <a:t> </a:t>
            </a:r>
            <a:r>
              <a:rPr lang="de-CH" sz="1000" dirty="0" err="1"/>
              <a:t>new</a:t>
            </a:r>
            <a:r>
              <a:rPr lang="de-CH" sz="1000" dirty="0"/>
              <a:t> </a:t>
            </a:r>
            <a:r>
              <a:rPr lang="de-CH" sz="1000" dirty="0" err="1"/>
              <a:t>drug</a:t>
            </a:r>
            <a:r>
              <a:rPr lang="de-CH" sz="1000" dirty="0"/>
              <a:t> </a:t>
            </a:r>
            <a:r>
              <a:rPr lang="de-CH" sz="1000" dirty="0" err="1"/>
              <a:t>is</a:t>
            </a:r>
            <a:r>
              <a:rPr lang="de-CH" sz="1000" dirty="0"/>
              <a:t> </a:t>
            </a:r>
            <a:r>
              <a:rPr lang="de-CH" sz="1000" dirty="0" err="1"/>
              <a:t>more</a:t>
            </a:r>
            <a:r>
              <a:rPr lang="de-CH" sz="1000" dirty="0"/>
              <a:t> </a:t>
            </a:r>
            <a:r>
              <a:rPr lang="de-CH" sz="1000" dirty="0" err="1"/>
              <a:t>efficacious</a:t>
            </a:r>
            <a:r>
              <a:rPr lang="de-CH" sz="1000" dirty="0"/>
              <a:t> </a:t>
            </a:r>
            <a:r>
              <a:rPr lang="de-CH" sz="1000" dirty="0" err="1"/>
              <a:t>than</a:t>
            </a:r>
            <a:r>
              <a:rPr lang="de-CH" sz="1000" dirty="0"/>
              <a:t> IFN beta-1a </a:t>
            </a:r>
            <a:r>
              <a:rPr lang="de-CH" sz="1000" dirty="0" err="1"/>
              <a:t>is</a:t>
            </a:r>
            <a:r>
              <a:rPr lang="de-CH" sz="1000" dirty="0"/>
              <a:t> &gt;99% (</a:t>
            </a:r>
            <a:r>
              <a:rPr lang="de-CH" sz="1000" dirty="0" err="1"/>
              <a:t>based</a:t>
            </a:r>
            <a:r>
              <a:rPr lang="de-CH" sz="1000" dirty="0"/>
              <a:t> on </a:t>
            </a:r>
            <a:r>
              <a:rPr lang="de-CH" sz="1000" dirty="0" err="1"/>
              <a:t>the</a:t>
            </a:r>
            <a:r>
              <a:rPr lang="de-CH" sz="1000" dirty="0"/>
              <a:t> </a:t>
            </a:r>
            <a:r>
              <a:rPr lang="de-CH" sz="1000" dirty="0" err="1"/>
              <a:t>historical</a:t>
            </a:r>
            <a:r>
              <a:rPr lang="de-CH" sz="1000" dirty="0"/>
              <a:t> </a:t>
            </a:r>
            <a:r>
              <a:rPr lang="de-CH" sz="1000" dirty="0" err="1"/>
              <a:t>data</a:t>
            </a:r>
            <a:r>
              <a:rPr lang="de-CH" sz="1000" dirty="0"/>
              <a:t>).</a:t>
            </a:r>
            <a:endParaRPr lang="de-CH" sz="1000" b="1" dirty="0"/>
          </a:p>
        </p:txBody>
      </p:sp>
    </p:spTree>
    <p:extLst>
      <p:ext uri="{BB962C8B-B14F-4D97-AF65-F5344CB8AC3E}">
        <p14:creationId xmlns:p14="http://schemas.microsoft.com/office/powerpoint/2010/main" val="30585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93"/>
    </mc:Choice>
    <mc:Fallback xmlns="">
      <p:transition spd="slow" advTm="57793"/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ECK" val="LegalDisclaimer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"/>
</p:tagLst>
</file>

<file path=ppt/theme/theme1.xml><?xml version="1.0" encoding="utf-8"?>
<a:theme xmlns:a="http://schemas.openxmlformats.org/drawingml/2006/main" name="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afcd349e095dd42daa30695a05e154ff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952e1c4b93f04eaab7e023875ae18b63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92F697-6699-4BF0-8AB4-6003DD7D6331}"/>
</file>

<file path=customXml/itemProps2.xml><?xml version="1.0" encoding="utf-8"?>
<ds:datastoreItem xmlns:ds="http://schemas.openxmlformats.org/officeDocument/2006/customXml" ds:itemID="{719571DF-318E-4DA4-8A13-BD0753F85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B58862-F6A6-40B9-989A-279ED40EC4E2}">
  <ds:schemaRefs>
    <ds:schemaRef ds:uri="http://schemas.microsoft.com/office/2006/metadata/properties"/>
    <ds:schemaRef ds:uri="http://schemas.microsoft.com/office/2006/documentManagement/types"/>
    <ds:schemaRef ds:uri="6ca112e6-fbfa-4fdd-8063-a1c60686460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0f58f486-3c3d-43bb-8f71-45b38f79dc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2592</Words>
  <Application>Microsoft Office PowerPoint</Application>
  <PresentationFormat>On-screen Show (16:9)</PresentationFormat>
  <Paragraphs>304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Arial Regular</vt:lpstr>
      <vt:lpstr>Calibri</vt:lpstr>
      <vt:lpstr>Cambria Math</vt:lpstr>
      <vt:lpstr>Courier New</vt:lpstr>
      <vt:lpstr>Times New Roman</vt:lpstr>
      <vt:lpstr>Wingdings</vt:lpstr>
      <vt:lpstr>Novartis 2016</vt:lpstr>
      <vt:lpstr>NEOS: An innovative Bayesian non-inferiority trial design in pediatric multiple sclerosis</vt:lpstr>
      <vt:lpstr>Background</vt:lpstr>
      <vt:lpstr>Pediatric MS Key facts</vt:lpstr>
      <vt:lpstr>Challenging recruitment with competitive trial landscape and rarity of pediatric MS population makes feasibility a key concern</vt:lpstr>
      <vt:lpstr>The path to innovation</vt:lpstr>
      <vt:lpstr>NEOS (NCT04926818): An innovative, efficient trial design in pediatric MS</vt:lpstr>
      <vt:lpstr>NEOS trial summary</vt:lpstr>
      <vt:lpstr>The path to innovation</vt:lpstr>
      <vt:lpstr>Summary of historical information from adults and children  </vt:lpstr>
      <vt:lpstr>The path to innovation</vt:lpstr>
      <vt:lpstr>Can we extrapolate from adults to children in MS?</vt:lpstr>
      <vt:lpstr>Can we extrapolate from adults to children in MS?</vt:lpstr>
      <vt:lpstr>Phase 3 data in adults with MS is typically available at the start of a new pediatric study and can be leveraged</vt:lpstr>
      <vt:lpstr>The path to innovation</vt:lpstr>
      <vt:lpstr>Primary analysis model</vt:lpstr>
      <vt:lpstr>Incorporating historical data  via meta-analytic predictive approach 1, 2</vt:lpstr>
      <vt:lpstr>Prior-data conflict potential issue with Bayesian design</vt:lpstr>
      <vt:lpstr>Protecting against prior-data conflicts</vt:lpstr>
      <vt:lpstr>Bayesian study design is efficient and robust</vt:lpstr>
      <vt:lpstr>Summary of regulatory feedback: Reaching global alignment for non-standard design features can be a challenge </vt:lpstr>
      <vt:lpstr>Key modifications on study design based on HA feedback</vt:lpstr>
      <vt:lpstr>The path to innovation</vt:lpstr>
      <vt:lpstr>PowerPoint Presentation</vt:lpstr>
    </vt:vector>
  </TitlesOfParts>
  <Company>Novartis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combined Bayesian non-inferiority design for ofatumumab and siponimod</dc:title>
  <dc:creator>Thomas, Marius</dc:creator>
  <cp:lastModifiedBy>Thomas, Marius</cp:lastModifiedBy>
  <cp:revision>90</cp:revision>
  <cp:lastPrinted>2017-09-27T16:10:53Z</cp:lastPrinted>
  <dcterms:created xsi:type="dcterms:W3CDTF">2020-10-07T15:01:06Z</dcterms:created>
  <dcterms:modified xsi:type="dcterms:W3CDTF">2021-10-15T09:41:25Z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Name">
    <vt:lpwstr/>
  </property>
  <property fmtid="{D5CDD505-2E9C-101B-9397-08002B2CF9AE}" pid="3" name="ConfidentialityLevel">
    <vt:lpwstr>None (no value displayed on slides)</vt:lpwstr>
  </property>
  <property fmtid="{D5CDD505-2E9C-101B-9397-08002B2CF9AE}" pid="4" name="HideFooter">
    <vt:bool>false</vt:bool>
  </property>
  <property fmtid="{D5CDD505-2E9C-101B-9397-08002B2CF9AE}" pid="5" name="MSIP_Label_4929bff8-5b33-42aa-95d2-28f72e792cb0_Enabled">
    <vt:lpwstr>true</vt:lpwstr>
  </property>
  <property fmtid="{D5CDD505-2E9C-101B-9397-08002B2CF9AE}" pid="6" name="MSIP_Label_4929bff8-5b33-42aa-95d2-28f72e792cb0_SetDate">
    <vt:lpwstr>2020-11-27T10:23:33Z</vt:lpwstr>
  </property>
  <property fmtid="{D5CDD505-2E9C-101B-9397-08002B2CF9AE}" pid="7" name="MSIP_Label_4929bff8-5b33-42aa-95d2-28f72e792cb0_Method">
    <vt:lpwstr>Privileged</vt:lpwstr>
  </property>
  <property fmtid="{D5CDD505-2E9C-101B-9397-08002B2CF9AE}" pid="8" name="MSIP_Label_4929bff8-5b33-42aa-95d2-28f72e792cb0_Name">
    <vt:lpwstr>Internal</vt:lpwstr>
  </property>
  <property fmtid="{D5CDD505-2E9C-101B-9397-08002B2CF9AE}" pid="9" name="MSIP_Label_4929bff8-5b33-42aa-95d2-28f72e792cb0_SiteId">
    <vt:lpwstr>f35a6974-607f-47d4-82d7-ff31d7dc53a5</vt:lpwstr>
  </property>
  <property fmtid="{D5CDD505-2E9C-101B-9397-08002B2CF9AE}" pid="10" name="MSIP_Label_4929bff8-5b33-42aa-95d2-28f72e792cb0_ActionId">
    <vt:lpwstr>1e5e3fdc-aaed-42cf-a026-5eb1cf50d81f</vt:lpwstr>
  </property>
  <property fmtid="{D5CDD505-2E9C-101B-9397-08002B2CF9AE}" pid="11" name="MSIP_Label_4929bff8-5b33-42aa-95d2-28f72e792cb0_ContentBits">
    <vt:lpwstr>0</vt:lpwstr>
  </property>
  <property fmtid="{D5CDD505-2E9C-101B-9397-08002B2CF9AE}" pid="12" name="ContentTypeId">
    <vt:lpwstr>0x010100FE75E9266EDB6945AAE4FDCF515F0563</vt:lpwstr>
  </property>
</Properties>
</file>