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1"/>
    <p:sldMasterId id="2147483666"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7023100" cy="9309100"/>
  <p:embeddedFontLst>
    <p:embeddedFont>
      <p:font typeface="Calibri" panose="020F0502020204030204" pitchFamily="34" charset="0"/>
      <p:regular r:id="rId17"/>
      <p:bold r:id="rId18"/>
      <p:italic r:id="rId19"/>
      <p:boldItalic r:id="rId20"/>
    </p:embeddedFont>
    <p:embeddedFont>
      <p:font typeface="Roboto" panose="020B0604020202020204" charset="0"/>
      <p:regular r:id="rId21"/>
      <p:bold r:id="rId22"/>
      <p:italic r:id="rId23"/>
      <p:boldItalic r:id="rId24"/>
    </p:embeddedFont>
  </p:embeddedFontLst>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5C72F4-92EE-4D3F-9D08-66D7BCDB767D}">
  <a:tblStyle styleId="{A05C72F4-92EE-4D3F-9D08-66D7BCDB767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1: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1: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191" name="Google Shape;191;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c731506a2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dc731506a2_0_0:notes"/>
          <p:cNvSpPr txBox="1">
            <a:spLocks noGrp="1"/>
          </p:cNvSpPr>
          <p:nvPr>
            <p:ph type="body" idx="1"/>
          </p:nvPr>
        </p:nvSpPr>
        <p:spPr>
          <a:xfrm>
            <a:off x="702310" y="4421822"/>
            <a:ext cx="5618400" cy="41892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3: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3: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4: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6: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8: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9: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0: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0:notes"/>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4. Blank slide"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3"/>
        <p:cNvGrpSpPr/>
        <p:nvPr/>
      </p:nvGrpSpPr>
      <p:grpSpPr>
        <a:xfrm>
          <a:off x="0" y="0"/>
          <a:ext cx="0" cy="0"/>
          <a:chOff x="0" y="0"/>
          <a:chExt cx="0" cy="0"/>
        </a:xfrm>
      </p:grpSpPr>
      <p:sp>
        <p:nvSpPr>
          <p:cNvPr id="54" name="Google Shape;54;p12"/>
          <p:cNvSpPr txBox="1">
            <a:spLocks noGrp="1"/>
          </p:cNvSpPr>
          <p:nvPr>
            <p:ph type="body" idx="1"/>
          </p:nvPr>
        </p:nvSpPr>
        <p:spPr>
          <a:xfrm>
            <a:off x="711200" y="1295400"/>
            <a:ext cx="10058400" cy="44196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320"/>
              </a:spcBef>
              <a:spcAft>
                <a:spcPts val="0"/>
              </a:spcAft>
              <a:buClr>
                <a:schemeClr val="accent3"/>
              </a:buClr>
              <a:buSzPts val="1600"/>
              <a:buChar char="•"/>
              <a:defRPr>
                <a:solidFill>
                  <a:schemeClr val="dk1"/>
                </a:solidFill>
              </a:defRPr>
            </a:lvl1pPr>
            <a:lvl2pPr marL="914400" lvl="1" indent="-317500" algn="l">
              <a:lnSpc>
                <a:spcPct val="100000"/>
              </a:lnSpc>
              <a:spcBef>
                <a:spcPts val="280"/>
              </a:spcBef>
              <a:spcAft>
                <a:spcPts val="0"/>
              </a:spcAft>
              <a:buClr>
                <a:schemeClr val="accent3"/>
              </a:buClr>
              <a:buSzPts val="1400"/>
              <a:buChar char="–"/>
              <a:defRPr>
                <a:solidFill>
                  <a:schemeClr val="dk1"/>
                </a:solidFill>
              </a:defRPr>
            </a:lvl2pPr>
            <a:lvl3pPr marL="1371600" lvl="2" indent="-304800" algn="l">
              <a:lnSpc>
                <a:spcPct val="100000"/>
              </a:lnSpc>
              <a:spcBef>
                <a:spcPts val="240"/>
              </a:spcBef>
              <a:spcAft>
                <a:spcPts val="0"/>
              </a:spcAft>
              <a:buSzPts val="1200"/>
              <a:buChar char="•"/>
              <a:defRPr>
                <a:solidFill>
                  <a:schemeClr val="dk1"/>
                </a:solidFill>
              </a:defRPr>
            </a:lvl3pPr>
            <a:lvl4pPr marL="1828800" lvl="3" indent="-298450" algn="l">
              <a:lnSpc>
                <a:spcPct val="100000"/>
              </a:lnSpc>
              <a:spcBef>
                <a:spcPts val="220"/>
              </a:spcBef>
              <a:spcAft>
                <a:spcPts val="0"/>
              </a:spcAft>
              <a:buClr>
                <a:schemeClr val="accent3"/>
              </a:buClr>
              <a:buSzPts val="1100"/>
              <a:buChar char="–"/>
              <a:defRPr>
                <a:solidFill>
                  <a:schemeClr val="dk1"/>
                </a:solidFill>
              </a:defRPr>
            </a:lvl4pPr>
            <a:lvl5pPr marL="2286000" lvl="4" indent="-298450" algn="l">
              <a:lnSpc>
                <a:spcPct val="100000"/>
              </a:lnSpc>
              <a:spcBef>
                <a:spcPts val="220"/>
              </a:spcBef>
              <a:spcAft>
                <a:spcPts val="0"/>
              </a:spcAft>
              <a:buClr>
                <a:schemeClr val="accent3"/>
              </a:buClr>
              <a:buSzPts val="1100"/>
              <a:buChar char="»"/>
              <a:defRPr>
                <a:solidFill>
                  <a:schemeClr val="dk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 name="Google Shape;55;p12"/>
          <p:cNvSpPr txBox="1">
            <a:spLocks noGrp="1"/>
          </p:cNvSpPr>
          <p:nvPr>
            <p:ph type="title"/>
          </p:nvPr>
        </p:nvSpPr>
        <p:spPr>
          <a:xfrm>
            <a:off x="316675" y="177800"/>
            <a:ext cx="9436925" cy="508000"/>
          </a:xfrm>
          <a:prstGeom prst="rect">
            <a:avLst/>
          </a:prstGeom>
          <a:noFill/>
          <a:ln>
            <a:noFill/>
          </a:ln>
        </p:spPr>
        <p:txBody>
          <a:bodyPr spcFirstLastPara="1" wrap="square" lIns="0" tIns="0" rIns="0" bIns="0" anchor="ctr" anchorCtr="0">
            <a:noAutofit/>
          </a:bodyPr>
          <a:lstStyle>
            <a:lvl1pPr lvl="0" algn="l">
              <a:lnSpc>
                <a:spcPct val="80000"/>
              </a:lnSpc>
              <a:spcBef>
                <a:spcPts val="0"/>
              </a:spcBef>
              <a:spcAft>
                <a:spcPts val="0"/>
              </a:spcAft>
              <a:buClr>
                <a:schemeClr val="dk2"/>
              </a:buClr>
              <a:buSzPts val="2000"/>
              <a:buFont typeface="Arial"/>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609601" y="273050"/>
            <a:ext cx="4011247" cy="116205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845"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4767384" y="273052"/>
            <a:ext cx="6815016" cy="5853113"/>
          </a:xfrm>
          <a:prstGeom prst="rect">
            <a:avLst/>
          </a:prstGeom>
          <a:noFill/>
          <a:ln>
            <a:noFill/>
          </a:ln>
        </p:spPr>
        <p:txBody>
          <a:bodyPr spcFirstLastPara="1" wrap="square" lIns="0" tIns="0" rIns="0" bIns="0" anchor="t" anchorCtr="0">
            <a:noAutofit/>
          </a:bodyPr>
          <a:lstStyle>
            <a:lvl1pPr marL="457200" lvl="0" indent="-416179" algn="l">
              <a:lnSpc>
                <a:spcPct val="100000"/>
              </a:lnSpc>
              <a:spcBef>
                <a:spcPts val="2216"/>
              </a:spcBef>
              <a:spcAft>
                <a:spcPts val="0"/>
              </a:spcAft>
              <a:buClr>
                <a:schemeClr val="dk1"/>
              </a:buClr>
              <a:buSzPts val="2954"/>
              <a:buChar char="•"/>
              <a:defRPr sz="2954"/>
            </a:lvl1pPr>
            <a:lvl2pPr marL="914400" lvl="1" indent="-392747" algn="l">
              <a:lnSpc>
                <a:spcPct val="100000"/>
              </a:lnSpc>
              <a:spcBef>
                <a:spcPts val="776"/>
              </a:spcBef>
              <a:spcAft>
                <a:spcPts val="0"/>
              </a:spcAft>
              <a:buClr>
                <a:schemeClr val="dk1"/>
              </a:buClr>
              <a:buSzPts val="2585"/>
              <a:buFont typeface="Arial"/>
              <a:buChar char="–"/>
              <a:defRPr sz="2585"/>
            </a:lvl2pPr>
            <a:lvl3pPr marL="1371600" lvl="2" indent="-369252" algn="l">
              <a:lnSpc>
                <a:spcPct val="100000"/>
              </a:lnSpc>
              <a:spcBef>
                <a:spcPts val="443"/>
              </a:spcBef>
              <a:spcAft>
                <a:spcPts val="0"/>
              </a:spcAft>
              <a:buClr>
                <a:schemeClr val="dk1"/>
              </a:buClr>
              <a:buSzPts val="2215"/>
              <a:buFont typeface="Arial"/>
              <a:buChar char="•"/>
              <a:defRPr sz="2215"/>
            </a:lvl3pPr>
            <a:lvl4pPr marL="1828800" lvl="3" indent="-345820" algn="l">
              <a:lnSpc>
                <a:spcPct val="100000"/>
              </a:lnSpc>
              <a:spcBef>
                <a:spcPts val="369"/>
              </a:spcBef>
              <a:spcAft>
                <a:spcPts val="0"/>
              </a:spcAft>
              <a:buClr>
                <a:schemeClr val="dk1"/>
              </a:buClr>
              <a:buSzPts val="1846"/>
              <a:buFont typeface="Arial"/>
              <a:buChar char="–"/>
              <a:defRPr sz="1845"/>
            </a:lvl4pPr>
            <a:lvl5pPr marL="2286000" lvl="4" indent="-345820" algn="l">
              <a:lnSpc>
                <a:spcPct val="100000"/>
              </a:lnSpc>
              <a:spcBef>
                <a:spcPts val="369"/>
              </a:spcBef>
              <a:spcAft>
                <a:spcPts val="0"/>
              </a:spcAft>
              <a:buClr>
                <a:schemeClr val="dk1"/>
              </a:buClr>
              <a:buSzPts val="1846"/>
              <a:buFont typeface="Arial"/>
              <a:buChar char="»"/>
              <a:defRPr sz="1845"/>
            </a:lvl5pPr>
            <a:lvl6pPr marL="2743200" lvl="5" indent="-345820" algn="l">
              <a:lnSpc>
                <a:spcPct val="100000"/>
              </a:lnSpc>
              <a:spcBef>
                <a:spcPts val="369"/>
              </a:spcBef>
              <a:spcAft>
                <a:spcPts val="0"/>
              </a:spcAft>
              <a:buClr>
                <a:schemeClr val="dk1"/>
              </a:buClr>
              <a:buSzPts val="1846"/>
              <a:buFont typeface="Arial"/>
              <a:buChar char="»"/>
              <a:defRPr sz="1845"/>
            </a:lvl6pPr>
            <a:lvl7pPr marL="3200400" lvl="6" indent="-345820" algn="l">
              <a:lnSpc>
                <a:spcPct val="100000"/>
              </a:lnSpc>
              <a:spcBef>
                <a:spcPts val="369"/>
              </a:spcBef>
              <a:spcAft>
                <a:spcPts val="0"/>
              </a:spcAft>
              <a:buClr>
                <a:schemeClr val="dk1"/>
              </a:buClr>
              <a:buSzPts val="1846"/>
              <a:buFont typeface="Arial"/>
              <a:buChar char="»"/>
              <a:defRPr sz="1845"/>
            </a:lvl7pPr>
            <a:lvl8pPr marL="3657600" lvl="7" indent="-345821" algn="l">
              <a:lnSpc>
                <a:spcPct val="100000"/>
              </a:lnSpc>
              <a:spcBef>
                <a:spcPts val="369"/>
              </a:spcBef>
              <a:spcAft>
                <a:spcPts val="0"/>
              </a:spcAft>
              <a:buClr>
                <a:schemeClr val="dk1"/>
              </a:buClr>
              <a:buSzPts val="1846"/>
              <a:buFont typeface="Arial"/>
              <a:buChar char="»"/>
              <a:defRPr sz="1845"/>
            </a:lvl8pPr>
            <a:lvl9pPr marL="4114800" lvl="8" indent="-345821" algn="l">
              <a:lnSpc>
                <a:spcPct val="100000"/>
              </a:lnSpc>
              <a:spcBef>
                <a:spcPts val="369"/>
              </a:spcBef>
              <a:spcAft>
                <a:spcPts val="0"/>
              </a:spcAft>
              <a:buClr>
                <a:schemeClr val="dk1"/>
              </a:buClr>
              <a:buSzPts val="1846"/>
              <a:buFont typeface="Arial"/>
              <a:buChar char="»"/>
              <a:defRPr sz="1845"/>
            </a:lvl9pPr>
          </a:lstStyle>
          <a:p>
            <a:endParaRPr/>
          </a:p>
        </p:txBody>
      </p:sp>
      <p:sp>
        <p:nvSpPr>
          <p:cNvPr id="59" name="Google Shape;59;p13"/>
          <p:cNvSpPr txBox="1">
            <a:spLocks noGrp="1"/>
          </p:cNvSpPr>
          <p:nvPr>
            <p:ph type="body" idx="2"/>
          </p:nvPr>
        </p:nvSpPr>
        <p:spPr>
          <a:xfrm>
            <a:off x="609601" y="1435102"/>
            <a:ext cx="4011247" cy="46910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69"/>
              </a:spcBef>
              <a:spcAft>
                <a:spcPts val="0"/>
              </a:spcAft>
              <a:buClr>
                <a:schemeClr val="dk1"/>
              </a:buClr>
              <a:buSzPts val="1292"/>
              <a:buNone/>
              <a:defRPr sz="1292"/>
            </a:lvl1pPr>
            <a:lvl2pPr marL="914400" lvl="1" indent="-228600" algn="l">
              <a:lnSpc>
                <a:spcPct val="100000"/>
              </a:lnSpc>
              <a:spcBef>
                <a:spcPts val="332"/>
              </a:spcBef>
              <a:spcAft>
                <a:spcPts val="0"/>
              </a:spcAft>
              <a:buClr>
                <a:schemeClr val="dk1"/>
              </a:buClr>
              <a:buSzPts val="1108"/>
              <a:buFont typeface="Arial"/>
              <a:buNone/>
              <a:defRPr sz="1108"/>
            </a:lvl2pPr>
            <a:lvl3pPr marL="1371600" lvl="2" indent="-228600" algn="l">
              <a:lnSpc>
                <a:spcPct val="100000"/>
              </a:lnSpc>
              <a:spcBef>
                <a:spcPts val="185"/>
              </a:spcBef>
              <a:spcAft>
                <a:spcPts val="0"/>
              </a:spcAft>
              <a:buClr>
                <a:schemeClr val="dk1"/>
              </a:buClr>
              <a:buSzPts val="923"/>
              <a:buFont typeface="Arial"/>
              <a:buNone/>
              <a:defRPr sz="922"/>
            </a:lvl3pPr>
            <a:lvl4pPr marL="1828800" lvl="3" indent="-228600" algn="l">
              <a:lnSpc>
                <a:spcPct val="100000"/>
              </a:lnSpc>
              <a:spcBef>
                <a:spcPts val="166"/>
              </a:spcBef>
              <a:spcAft>
                <a:spcPts val="0"/>
              </a:spcAft>
              <a:buClr>
                <a:schemeClr val="dk1"/>
              </a:buClr>
              <a:buSzPts val="831"/>
              <a:buFont typeface="Arial"/>
              <a:buNone/>
              <a:defRPr sz="831"/>
            </a:lvl4pPr>
            <a:lvl5pPr marL="2286000" lvl="4" indent="-228600" algn="l">
              <a:lnSpc>
                <a:spcPct val="100000"/>
              </a:lnSpc>
              <a:spcBef>
                <a:spcPts val="166"/>
              </a:spcBef>
              <a:spcAft>
                <a:spcPts val="0"/>
              </a:spcAft>
              <a:buClr>
                <a:schemeClr val="dk1"/>
              </a:buClr>
              <a:buSzPts val="831"/>
              <a:buFont typeface="Arial"/>
              <a:buNone/>
              <a:defRPr sz="831"/>
            </a:lvl5pPr>
            <a:lvl6pPr marL="2743200" lvl="5" indent="-228600" algn="l">
              <a:lnSpc>
                <a:spcPct val="100000"/>
              </a:lnSpc>
              <a:spcBef>
                <a:spcPts val="166"/>
              </a:spcBef>
              <a:spcAft>
                <a:spcPts val="0"/>
              </a:spcAft>
              <a:buClr>
                <a:schemeClr val="dk1"/>
              </a:buClr>
              <a:buSzPts val="831"/>
              <a:buFont typeface="Arial"/>
              <a:buNone/>
              <a:defRPr sz="831"/>
            </a:lvl6pPr>
            <a:lvl7pPr marL="3200400" lvl="6" indent="-228600" algn="l">
              <a:lnSpc>
                <a:spcPct val="100000"/>
              </a:lnSpc>
              <a:spcBef>
                <a:spcPts val="166"/>
              </a:spcBef>
              <a:spcAft>
                <a:spcPts val="0"/>
              </a:spcAft>
              <a:buClr>
                <a:schemeClr val="dk1"/>
              </a:buClr>
              <a:buSzPts val="831"/>
              <a:buFont typeface="Arial"/>
              <a:buNone/>
              <a:defRPr sz="831"/>
            </a:lvl7pPr>
            <a:lvl8pPr marL="3657600" lvl="7" indent="-228600" algn="l">
              <a:lnSpc>
                <a:spcPct val="100000"/>
              </a:lnSpc>
              <a:spcBef>
                <a:spcPts val="166"/>
              </a:spcBef>
              <a:spcAft>
                <a:spcPts val="0"/>
              </a:spcAft>
              <a:buClr>
                <a:schemeClr val="dk1"/>
              </a:buClr>
              <a:buSzPts val="831"/>
              <a:buFont typeface="Arial"/>
              <a:buNone/>
              <a:defRPr sz="831"/>
            </a:lvl8pPr>
            <a:lvl9pPr marL="4114800" lvl="8" indent="-228600" algn="l">
              <a:lnSpc>
                <a:spcPct val="100000"/>
              </a:lnSpc>
              <a:spcBef>
                <a:spcPts val="166"/>
              </a:spcBef>
              <a:spcAft>
                <a:spcPts val="0"/>
              </a:spcAft>
              <a:buClr>
                <a:schemeClr val="dk1"/>
              </a:buClr>
              <a:buSzPts val="831"/>
              <a:buFont typeface="Arial"/>
              <a:buNone/>
              <a:defRPr sz="831"/>
            </a:lvl9pPr>
          </a:lstStyle>
          <a:p>
            <a:endParaRPr/>
          </a:p>
        </p:txBody>
      </p:sp>
      <p:sp>
        <p:nvSpPr>
          <p:cNvPr id="60" name="Google Shape;60;p13"/>
          <p:cNvSpPr txBox="1">
            <a:spLocks noGrp="1"/>
          </p:cNvSpPr>
          <p:nvPr>
            <p:ph type="dt" idx="10"/>
          </p:nvPr>
        </p:nvSpPr>
        <p:spPr>
          <a:xfrm>
            <a:off x="529494" y="6323015"/>
            <a:ext cx="11138876" cy="1936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3"/>
          <p:cNvSpPr txBox="1">
            <a:spLocks noGrp="1"/>
          </p:cNvSpPr>
          <p:nvPr>
            <p:ph type="sldNum" idx="12"/>
          </p:nvPr>
        </p:nvSpPr>
        <p:spPr>
          <a:xfrm>
            <a:off x="529494" y="6323015"/>
            <a:ext cx="11138876" cy="193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517771" y="452440"/>
            <a:ext cx="9817100" cy="13096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body" idx="1"/>
          </p:nvPr>
        </p:nvSpPr>
        <p:spPr>
          <a:xfrm>
            <a:off x="529493" y="1806575"/>
            <a:ext cx="5474677" cy="4471988"/>
          </a:xfrm>
          <a:prstGeom prst="rect">
            <a:avLst/>
          </a:prstGeom>
          <a:noFill/>
          <a:ln>
            <a:noFill/>
          </a:ln>
        </p:spPr>
        <p:txBody>
          <a:bodyPr spcFirstLastPara="1" wrap="square" lIns="0" tIns="0" rIns="0" bIns="0" anchor="t" anchorCtr="0">
            <a:noAutofit/>
          </a:bodyPr>
          <a:lstStyle>
            <a:lvl1pPr marL="457200" lvl="0" indent="-392747" algn="l">
              <a:lnSpc>
                <a:spcPct val="100000"/>
              </a:lnSpc>
              <a:spcBef>
                <a:spcPts val="1939"/>
              </a:spcBef>
              <a:spcAft>
                <a:spcPts val="0"/>
              </a:spcAft>
              <a:buClr>
                <a:schemeClr val="dk1"/>
              </a:buClr>
              <a:buSzPts val="2585"/>
              <a:buChar char="•"/>
              <a:defRPr sz="2585"/>
            </a:lvl1pPr>
            <a:lvl2pPr marL="914400" lvl="1" indent="-369252" algn="l">
              <a:lnSpc>
                <a:spcPct val="100000"/>
              </a:lnSpc>
              <a:spcBef>
                <a:spcPts val="665"/>
              </a:spcBef>
              <a:spcAft>
                <a:spcPts val="0"/>
              </a:spcAft>
              <a:buClr>
                <a:schemeClr val="dk1"/>
              </a:buClr>
              <a:buSzPts val="2215"/>
              <a:buFont typeface="Arial"/>
              <a:buChar char="–"/>
              <a:defRPr sz="2215"/>
            </a:lvl2pPr>
            <a:lvl3pPr marL="1371600" lvl="2" indent="-345820" algn="l">
              <a:lnSpc>
                <a:spcPct val="100000"/>
              </a:lnSpc>
              <a:spcBef>
                <a:spcPts val="369"/>
              </a:spcBef>
              <a:spcAft>
                <a:spcPts val="0"/>
              </a:spcAft>
              <a:buClr>
                <a:schemeClr val="dk1"/>
              </a:buClr>
              <a:buSzPts val="1846"/>
              <a:buFont typeface="Arial"/>
              <a:buChar char="•"/>
              <a:defRPr sz="1845"/>
            </a:lvl3pPr>
            <a:lvl4pPr marL="1828800" lvl="3" indent="-334136" algn="l">
              <a:lnSpc>
                <a:spcPct val="100000"/>
              </a:lnSpc>
              <a:spcBef>
                <a:spcPts val="332"/>
              </a:spcBef>
              <a:spcAft>
                <a:spcPts val="0"/>
              </a:spcAft>
              <a:buClr>
                <a:schemeClr val="dk1"/>
              </a:buClr>
              <a:buSzPts val="1662"/>
              <a:buFont typeface="Arial"/>
              <a:buChar char="–"/>
              <a:defRPr sz="1662"/>
            </a:lvl4pPr>
            <a:lvl5pPr marL="2286000" lvl="4" indent="-334136" algn="l">
              <a:lnSpc>
                <a:spcPct val="100000"/>
              </a:lnSpc>
              <a:spcBef>
                <a:spcPts val="332"/>
              </a:spcBef>
              <a:spcAft>
                <a:spcPts val="0"/>
              </a:spcAft>
              <a:buClr>
                <a:schemeClr val="dk1"/>
              </a:buClr>
              <a:buSzPts val="1662"/>
              <a:buFont typeface="Arial"/>
              <a:buChar char="»"/>
              <a:defRPr sz="1662"/>
            </a:lvl5pPr>
            <a:lvl6pPr marL="2743200" lvl="5" indent="-334136" algn="l">
              <a:lnSpc>
                <a:spcPct val="100000"/>
              </a:lnSpc>
              <a:spcBef>
                <a:spcPts val="332"/>
              </a:spcBef>
              <a:spcAft>
                <a:spcPts val="0"/>
              </a:spcAft>
              <a:buClr>
                <a:schemeClr val="dk1"/>
              </a:buClr>
              <a:buSzPts val="1662"/>
              <a:buFont typeface="Arial"/>
              <a:buChar char="»"/>
              <a:defRPr sz="1662"/>
            </a:lvl6pPr>
            <a:lvl7pPr marL="3200400" lvl="6" indent="-334136" algn="l">
              <a:lnSpc>
                <a:spcPct val="100000"/>
              </a:lnSpc>
              <a:spcBef>
                <a:spcPts val="332"/>
              </a:spcBef>
              <a:spcAft>
                <a:spcPts val="0"/>
              </a:spcAft>
              <a:buClr>
                <a:schemeClr val="dk1"/>
              </a:buClr>
              <a:buSzPts val="1662"/>
              <a:buFont typeface="Arial"/>
              <a:buChar char="»"/>
              <a:defRPr sz="1662"/>
            </a:lvl7pPr>
            <a:lvl8pPr marL="3657600" lvl="7" indent="-334136" algn="l">
              <a:lnSpc>
                <a:spcPct val="100000"/>
              </a:lnSpc>
              <a:spcBef>
                <a:spcPts val="332"/>
              </a:spcBef>
              <a:spcAft>
                <a:spcPts val="0"/>
              </a:spcAft>
              <a:buClr>
                <a:schemeClr val="dk1"/>
              </a:buClr>
              <a:buSzPts val="1662"/>
              <a:buFont typeface="Arial"/>
              <a:buChar char="»"/>
              <a:defRPr sz="1662"/>
            </a:lvl8pPr>
            <a:lvl9pPr marL="4114800" lvl="8" indent="-334136" algn="l">
              <a:lnSpc>
                <a:spcPct val="100000"/>
              </a:lnSpc>
              <a:spcBef>
                <a:spcPts val="332"/>
              </a:spcBef>
              <a:spcAft>
                <a:spcPts val="0"/>
              </a:spcAft>
              <a:buClr>
                <a:schemeClr val="dk1"/>
              </a:buClr>
              <a:buSzPts val="1662"/>
              <a:buFont typeface="Arial"/>
              <a:buChar char="»"/>
              <a:defRPr sz="1662"/>
            </a:lvl9pPr>
          </a:lstStyle>
          <a:p>
            <a:endParaRPr/>
          </a:p>
        </p:txBody>
      </p:sp>
      <p:sp>
        <p:nvSpPr>
          <p:cNvPr id="65" name="Google Shape;65;p14"/>
          <p:cNvSpPr txBox="1">
            <a:spLocks noGrp="1"/>
          </p:cNvSpPr>
          <p:nvPr>
            <p:ph type="body" idx="2"/>
          </p:nvPr>
        </p:nvSpPr>
        <p:spPr>
          <a:xfrm>
            <a:off x="6191739" y="1806575"/>
            <a:ext cx="5476631" cy="4471988"/>
          </a:xfrm>
          <a:prstGeom prst="rect">
            <a:avLst/>
          </a:prstGeom>
          <a:noFill/>
          <a:ln>
            <a:noFill/>
          </a:ln>
        </p:spPr>
        <p:txBody>
          <a:bodyPr spcFirstLastPara="1" wrap="square" lIns="0" tIns="0" rIns="0" bIns="0" anchor="t" anchorCtr="0">
            <a:noAutofit/>
          </a:bodyPr>
          <a:lstStyle>
            <a:lvl1pPr marL="457200" lvl="0" indent="-392747" algn="l">
              <a:lnSpc>
                <a:spcPct val="100000"/>
              </a:lnSpc>
              <a:spcBef>
                <a:spcPts val="1939"/>
              </a:spcBef>
              <a:spcAft>
                <a:spcPts val="0"/>
              </a:spcAft>
              <a:buClr>
                <a:schemeClr val="dk1"/>
              </a:buClr>
              <a:buSzPts val="2585"/>
              <a:buChar char="•"/>
              <a:defRPr sz="2585"/>
            </a:lvl1pPr>
            <a:lvl2pPr marL="914400" lvl="1" indent="-369252" algn="l">
              <a:lnSpc>
                <a:spcPct val="100000"/>
              </a:lnSpc>
              <a:spcBef>
                <a:spcPts val="665"/>
              </a:spcBef>
              <a:spcAft>
                <a:spcPts val="0"/>
              </a:spcAft>
              <a:buClr>
                <a:schemeClr val="dk1"/>
              </a:buClr>
              <a:buSzPts val="2215"/>
              <a:buFont typeface="Arial"/>
              <a:buChar char="–"/>
              <a:defRPr sz="2215"/>
            </a:lvl2pPr>
            <a:lvl3pPr marL="1371600" lvl="2" indent="-345820" algn="l">
              <a:lnSpc>
                <a:spcPct val="100000"/>
              </a:lnSpc>
              <a:spcBef>
                <a:spcPts val="369"/>
              </a:spcBef>
              <a:spcAft>
                <a:spcPts val="0"/>
              </a:spcAft>
              <a:buClr>
                <a:schemeClr val="dk1"/>
              </a:buClr>
              <a:buSzPts val="1846"/>
              <a:buFont typeface="Arial"/>
              <a:buChar char="•"/>
              <a:defRPr sz="1845"/>
            </a:lvl3pPr>
            <a:lvl4pPr marL="1828800" lvl="3" indent="-334136" algn="l">
              <a:lnSpc>
                <a:spcPct val="100000"/>
              </a:lnSpc>
              <a:spcBef>
                <a:spcPts val="332"/>
              </a:spcBef>
              <a:spcAft>
                <a:spcPts val="0"/>
              </a:spcAft>
              <a:buClr>
                <a:schemeClr val="dk1"/>
              </a:buClr>
              <a:buSzPts val="1662"/>
              <a:buFont typeface="Arial"/>
              <a:buChar char="–"/>
              <a:defRPr sz="1662"/>
            </a:lvl4pPr>
            <a:lvl5pPr marL="2286000" lvl="4" indent="-334136" algn="l">
              <a:lnSpc>
                <a:spcPct val="100000"/>
              </a:lnSpc>
              <a:spcBef>
                <a:spcPts val="332"/>
              </a:spcBef>
              <a:spcAft>
                <a:spcPts val="0"/>
              </a:spcAft>
              <a:buClr>
                <a:schemeClr val="dk1"/>
              </a:buClr>
              <a:buSzPts val="1662"/>
              <a:buFont typeface="Arial"/>
              <a:buChar char="»"/>
              <a:defRPr sz="1662"/>
            </a:lvl5pPr>
            <a:lvl6pPr marL="2743200" lvl="5" indent="-334136" algn="l">
              <a:lnSpc>
                <a:spcPct val="100000"/>
              </a:lnSpc>
              <a:spcBef>
                <a:spcPts val="332"/>
              </a:spcBef>
              <a:spcAft>
                <a:spcPts val="0"/>
              </a:spcAft>
              <a:buClr>
                <a:schemeClr val="dk1"/>
              </a:buClr>
              <a:buSzPts val="1662"/>
              <a:buFont typeface="Arial"/>
              <a:buChar char="»"/>
              <a:defRPr sz="1662"/>
            </a:lvl6pPr>
            <a:lvl7pPr marL="3200400" lvl="6" indent="-334136" algn="l">
              <a:lnSpc>
                <a:spcPct val="100000"/>
              </a:lnSpc>
              <a:spcBef>
                <a:spcPts val="332"/>
              </a:spcBef>
              <a:spcAft>
                <a:spcPts val="0"/>
              </a:spcAft>
              <a:buClr>
                <a:schemeClr val="dk1"/>
              </a:buClr>
              <a:buSzPts val="1662"/>
              <a:buFont typeface="Arial"/>
              <a:buChar char="»"/>
              <a:defRPr sz="1662"/>
            </a:lvl7pPr>
            <a:lvl8pPr marL="3657600" lvl="7" indent="-334136" algn="l">
              <a:lnSpc>
                <a:spcPct val="100000"/>
              </a:lnSpc>
              <a:spcBef>
                <a:spcPts val="332"/>
              </a:spcBef>
              <a:spcAft>
                <a:spcPts val="0"/>
              </a:spcAft>
              <a:buClr>
                <a:schemeClr val="dk1"/>
              </a:buClr>
              <a:buSzPts val="1662"/>
              <a:buFont typeface="Arial"/>
              <a:buChar char="»"/>
              <a:defRPr sz="1662"/>
            </a:lvl8pPr>
            <a:lvl9pPr marL="4114800" lvl="8" indent="-334136" algn="l">
              <a:lnSpc>
                <a:spcPct val="100000"/>
              </a:lnSpc>
              <a:spcBef>
                <a:spcPts val="332"/>
              </a:spcBef>
              <a:spcAft>
                <a:spcPts val="0"/>
              </a:spcAft>
              <a:buClr>
                <a:schemeClr val="dk1"/>
              </a:buClr>
              <a:buSzPts val="1662"/>
              <a:buFont typeface="Arial"/>
              <a:buChar char="»"/>
              <a:defRPr sz="1662"/>
            </a:lvl9pPr>
          </a:lstStyle>
          <a:p>
            <a:endParaRPr/>
          </a:p>
        </p:txBody>
      </p:sp>
      <p:sp>
        <p:nvSpPr>
          <p:cNvPr id="66" name="Google Shape;66;p14"/>
          <p:cNvSpPr txBox="1">
            <a:spLocks noGrp="1"/>
          </p:cNvSpPr>
          <p:nvPr>
            <p:ph type="dt" idx="10"/>
          </p:nvPr>
        </p:nvSpPr>
        <p:spPr>
          <a:xfrm>
            <a:off x="529494" y="6323015"/>
            <a:ext cx="11138876" cy="1936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529494" y="6323015"/>
            <a:ext cx="11138876" cy="193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609600" y="274638"/>
            <a:ext cx="10972800" cy="1143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body" idx="1"/>
          </p:nvPr>
        </p:nvSpPr>
        <p:spPr>
          <a:xfrm>
            <a:off x="609600" y="1535113"/>
            <a:ext cx="5386755" cy="6397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61"/>
              </a:spcBef>
              <a:spcAft>
                <a:spcPts val="0"/>
              </a:spcAft>
              <a:buClr>
                <a:schemeClr val="dk1"/>
              </a:buClr>
              <a:buSzPts val="2215"/>
              <a:buNone/>
              <a:defRPr sz="2215" b="1"/>
            </a:lvl1pPr>
            <a:lvl2pPr marL="914400" lvl="1" indent="-228600" algn="l">
              <a:lnSpc>
                <a:spcPct val="100000"/>
              </a:lnSpc>
              <a:spcBef>
                <a:spcPts val="554"/>
              </a:spcBef>
              <a:spcAft>
                <a:spcPts val="0"/>
              </a:spcAft>
              <a:buClr>
                <a:schemeClr val="dk1"/>
              </a:buClr>
              <a:buSzPts val="1846"/>
              <a:buFont typeface="Arial"/>
              <a:buNone/>
              <a:defRPr sz="1845" b="1"/>
            </a:lvl2pPr>
            <a:lvl3pPr marL="1371600" lvl="2" indent="-228600" algn="l">
              <a:lnSpc>
                <a:spcPct val="100000"/>
              </a:lnSpc>
              <a:spcBef>
                <a:spcPts val="332"/>
              </a:spcBef>
              <a:spcAft>
                <a:spcPts val="0"/>
              </a:spcAft>
              <a:buClr>
                <a:schemeClr val="dk1"/>
              </a:buClr>
              <a:buSzPts val="1662"/>
              <a:buFont typeface="Arial"/>
              <a:buNone/>
              <a:defRPr sz="1662" b="1"/>
            </a:lvl3pPr>
            <a:lvl4pPr marL="1828800" lvl="3" indent="-228600" algn="l">
              <a:lnSpc>
                <a:spcPct val="100000"/>
              </a:lnSpc>
              <a:spcBef>
                <a:spcPts val="295"/>
              </a:spcBef>
              <a:spcAft>
                <a:spcPts val="0"/>
              </a:spcAft>
              <a:buClr>
                <a:schemeClr val="dk1"/>
              </a:buClr>
              <a:buSzPts val="1477"/>
              <a:buFont typeface="Arial"/>
              <a:buNone/>
              <a:defRPr sz="1477" b="1"/>
            </a:lvl4pPr>
            <a:lvl5pPr marL="2286000" lvl="4" indent="-228600" algn="l">
              <a:lnSpc>
                <a:spcPct val="100000"/>
              </a:lnSpc>
              <a:spcBef>
                <a:spcPts val="295"/>
              </a:spcBef>
              <a:spcAft>
                <a:spcPts val="0"/>
              </a:spcAft>
              <a:buClr>
                <a:schemeClr val="dk1"/>
              </a:buClr>
              <a:buSzPts val="1477"/>
              <a:buFont typeface="Arial"/>
              <a:buNone/>
              <a:defRPr sz="1477" b="1"/>
            </a:lvl5pPr>
            <a:lvl6pPr marL="2743200" lvl="5" indent="-228600" algn="l">
              <a:lnSpc>
                <a:spcPct val="100000"/>
              </a:lnSpc>
              <a:spcBef>
                <a:spcPts val="295"/>
              </a:spcBef>
              <a:spcAft>
                <a:spcPts val="0"/>
              </a:spcAft>
              <a:buClr>
                <a:schemeClr val="dk1"/>
              </a:buClr>
              <a:buSzPts val="1477"/>
              <a:buFont typeface="Arial"/>
              <a:buNone/>
              <a:defRPr sz="1477" b="1"/>
            </a:lvl6pPr>
            <a:lvl7pPr marL="3200400" lvl="6" indent="-228600" algn="l">
              <a:lnSpc>
                <a:spcPct val="100000"/>
              </a:lnSpc>
              <a:spcBef>
                <a:spcPts val="295"/>
              </a:spcBef>
              <a:spcAft>
                <a:spcPts val="0"/>
              </a:spcAft>
              <a:buClr>
                <a:schemeClr val="dk1"/>
              </a:buClr>
              <a:buSzPts val="1477"/>
              <a:buFont typeface="Arial"/>
              <a:buNone/>
              <a:defRPr sz="1477" b="1"/>
            </a:lvl7pPr>
            <a:lvl8pPr marL="3657600" lvl="7" indent="-228600" algn="l">
              <a:lnSpc>
                <a:spcPct val="100000"/>
              </a:lnSpc>
              <a:spcBef>
                <a:spcPts val="295"/>
              </a:spcBef>
              <a:spcAft>
                <a:spcPts val="0"/>
              </a:spcAft>
              <a:buClr>
                <a:schemeClr val="dk1"/>
              </a:buClr>
              <a:buSzPts val="1477"/>
              <a:buFont typeface="Arial"/>
              <a:buNone/>
              <a:defRPr sz="1477" b="1"/>
            </a:lvl8pPr>
            <a:lvl9pPr marL="4114800" lvl="8" indent="-228600" algn="l">
              <a:lnSpc>
                <a:spcPct val="100000"/>
              </a:lnSpc>
              <a:spcBef>
                <a:spcPts val="295"/>
              </a:spcBef>
              <a:spcAft>
                <a:spcPts val="0"/>
              </a:spcAft>
              <a:buClr>
                <a:schemeClr val="dk1"/>
              </a:buClr>
              <a:buSzPts val="1477"/>
              <a:buFont typeface="Arial"/>
              <a:buNone/>
              <a:defRPr sz="1477" b="1"/>
            </a:lvl9pPr>
          </a:lstStyle>
          <a:p>
            <a:endParaRPr/>
          </a:p>
        </p:txBody>
      </p:sp>
      <p:sp>
        <p:nvSpPr>
          <p:cNvPr id="71" name="Google Shape;71;p15"/>
          <p:cNvSpPr txBox="1">
            <a:spLocks noGrp="1"/>
          </p:cNvSpPr>
          <p:nvPr>
            <p:ph type="body" idx="2"/>
          </p:nvPr>
        </p:nvSpPr>
        <p:spPr>
          <a:xfrm>
            <a:off x="609600" y="2174875"/>
            <a:ext cx="5386755" cy="3951288"/>
          </a:xfrm>
          <a:prstGeom prst="rect">
            <a:avLst/>
          </a:prstGeom>
          <a:noFill/>
          <a:ln>
            <a:noFill/>
          </a:ln>
        </p:spPr>
        <p:txBody>
          <a:bodyPr spcFirstLastPara="1" wrap="square" lIns="0" tIns="0" rIns="0" bIns="0" anchor="t" anchorCtr="0">
            <a:noAutofit/>
          </a:bodyPr>
          <a:lstStyle>
            <a:lvl1pPr marL="457200" lvl="0" indent="-369252" algn="l">
              <a:lnSpc>
                <a:spcPct val="100000"/>
              </a:lnSpc>
              <a:spcBef>
                <a:spcPts val="1661"/>
              </a:spcBef>
              <a:spcAft>
                <a:spcPts val="0"/>
              </a:spcAft>
              <a:buClr>
                <a:schemeClr val="dk1"/>
              </a:buClr>
              <a:buSzPts val="2215"/>
              <a:buChar char="•"/>
              <a:defRPr sz="2215"/>
            </a:lvl1pPr>
            <a:lvl2pPr marL="914400" lvl="1" indent="-345821" algn="l">
              <a:lnSpc>
                <a:spcPct val="100000"/>
              </a:lnSpc>
              <a:spcBef>
                <a:spcPts val="554"/>
              </a:spcBef>
              <a:spcAft>
                <a:spcPts val="0"/>
              </a:spcAft>
              <a:buClr>
                <a:schemeClr val="dk1"/>
              </a:buClr>
              <a:buSzPts val="1846"/>
              <a:buFont typeface="Arial"/>
              <a:buChar char="–"/>
              <a:defRPr sz="1845"/>
            </a:lvl2pPr>
            <a:lvl3pPr marL="1371600" lvl="2" indent="-334136" algn="l">
              <a:lnSpc>
                <a:spcPct val="100000"/>
              </a:lnSpc>
              <a:spcBef>
                <a:spcPts val="332"/>
              </a:spcBef>
              <a:spcAft>
                <a:spcPts val="0"/>
              </a:spcAft>
              <a:buClr>
                <a:schemeClr val="dk1"/>
              </a:buClr>
              <a:buSzPts val="1662"/>
              <a:buFont typeface="Arial"/>
              <a:buChar char="•"/>
              <a:defRPr sz="1662"/>
            </a:lvl3pPr>
            <a:lvl4pPr marL="1828800" lvl="3" indent="-322389" algn="l">
              <a:lnSpc>
                <a:spcPct val="100000"/>
              </a:lnSpc>
              <a:spcBef>
                <a:spcPts val="295"/>
              </a:spcBef>
              <a:spcAft>
                <a:spcPts val="0"/>
              </a:spcAft>
              <a:buClr>
                <a:schemeClr val="dk1"/>
              </a:buClr>
              <a:buSzPts val="1477"/>
              <a:buFont typeface="Arial"/>
              <a:buChar char="–"/>
              <a:defRPr sz="1477"/>
            </a:lvl4pPr>
            <a:lvl5pPr marL="2286000" lvl="4" indent="-322389" algn="l">
              <a:lnSpc>
                <a:spcPct val="100000"/>
              </a:lnSpc>
              <a:spcBef>
                <a:spcPts val="295"/>
              </a:spcBef>
              <a:spcAft>
                <a:spcPts val="0"/>
              </a:spcAft>
              <a:buClr>
                <a:schemeClr val="dk1"/>
              </a:buClr>
              <a:buSzPts val="1477"/>
              <a:buFont typeface="Arial"/>
              <a:buChar char="»"/>
              <a:defRPr sz="1477"/>
            </a:lvl5pPr>
            <a:lvl6pPr marL="2743200" lvl="5" indent="-322389" algn="l">
              <a:lnSpc>
                <a:spcPct val="100000"/>
              </a:lnSpc>
              <a:spcBef>
                <a:spcPts val="295"/>
              </a:spcBef>
              <a:spcAft>
                <a:spcPts val="0"/>
              </a:spcAft>
              <a:buClr>
                <a:schemeClr val="dk1"/>
              </a:buClr>
              <a:buSzPts val="1477"/>
              <a:buFont typeface="Arial"/>
              <a:buChar char="»"/>
              <a:defRPr sz="1477"/>
            </a:lvl6pPr>
            <a:lvl7pPr marL="3200400" lvl="6" indent="-322389" algn="l">
              <a:lnSpc>
                <a:spcPct val="100000"/>
              </a:lnSpc>
              <a:spcBef>
                <a:spcPts val="295"/>
              </a:spcBef>
              <a:spcAft>
                <a:spcPts val="0"/>
              </a:spcAft>
              <a:buClr>
                <a:schemeClr val="dk1"/>
              </a:buClr>
              <a:buSzPts val="1477"/>
              <a:buFont typeface="Arial"/>
              <a:buChar char="»"/>
              <a:defRPr sz="1477"/>
            </a:lvl7pPr>
            <a:lvl8pPr marL="3657600" lvl="7" indent="-322389" algn="l">
              <a:lnSpc>
                <a:spcPct val="100000"/>
              </a:lnSpc>
              <a:spcBef>
                <a:spcPts val="295"/>
              </a:spcBef>
              <a:spcAft>
                <a:spcPts val="0"/>
              </a:spcAft>
              <a:buClr>
                <a:schemeClr val="dk1"/>
              </a:buClr>
              <a:buSzPts val="1477"/>
              <a:buFont typeface="Arial"/>
              <a:buChar char="»"/>
              <a:defRPr sz="1477"/>
            </a:lvl8pPr>
            <a:lvl9pPr marL="4114800" lvl="8" indent="-322389" algn="l">
              <a:lnSpc>
                <a:spcPct val="100000"/>
              </a:lnSpc>
              <a:spcBef>
                <a:spcPts val="295"/>
              </a:spcBef>
              <a:spcAft>
                <a:spcPts val="0"/>
              </a:spcAft>
              <a:buClr>
                <a:schemeClr val="dk1"/>
              </a:buClr>
              <a:buSzPts val="1477"/>
              <a:buFont typeface="Arial"/>
              <a:buChar char="»"/>
              <a:defRPr sz="1477"/>
            </a:lvl9pPr>
          </a:lstStyle>
          <a:p>
            <a:endParaRPr/>
          </a:p>
        </p:txBody>
      </p:sp>
      <p:sp>
        <p:nvSpPr>
          <p:cNvPr id="72" name="Google Shape;72;p15"/>
          <p:cNvSpPr txBox="1">
            <a:spLocks noGrp="1"/>
          </p:cNvSpPr>
          <p:nvPr>
            <p:ph type="body" idx="3"/>
          </p:nvPr>
        </p:nvSpPr>
        <p:spPr>
          <a:xfrm>
            <a:off x="6193694" y="1535113"/>
            <a:ext cx="5388708" cy="639762"/>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661"/>
              </a:spcBef>
              <a:spcAft>
                <a:spcPts val="0"/>
              </a:spcAft>
              <a:buClr>
                <a:schemeClr val="dk1"/>
              </a:buClr>
              <a:buSzPts val="2215"/>
              <a:buNone/>
              <a:defRPr sz="2215" b="1"/>
            </a:lvl1pPr>
            <a:lvl2pPr marL="914400" lvl="1" indent="-228600" algn="l">
              <a:lnSpc>
                <a:spcPct val="100000"/>
              </a:lnSpc>
              <a:spcBef>
                <a:spcPts val="554"/>
              </a:spcBef>
              <a:spcAft>
                <a:spcPts val="0"/>
              </a:spcAft>
              <a:buClr>
                <a:schemeClr val="dk1"/>
              </a:buClr>
              <a:buSzPts val="1846"/>
              <a:buFont typeface="Arial"/>
              <a:buNone/>
              <a:defRPr sz="1845" b="1"/>
            </a:lvl2pPr>
            <a:lvl3pPr marL="1371600" lvl="2" indent="-228600" algn="l">
              <a:lnSpc>
                <a:spcPct val="100000"/>
              </a:lnSpc>
              <a:spcBef>
                <a:spcPts val="332"/>
              </a:spcBef>
              <a:spcAft>
                <a:spcPts val="0"/>
              </a:spcAft>
              <a:buClr>
                <a:schemeClr val="dk1"/>
              </a:buClr>
              <a:buSzPts val="1662"/>
              <a:buFont typeface="Arial"/>
              <a:buNone/>
              <a:defRPr sz="1662" b="1"/>
            </a:lvl3pPr>
            <a:lvl4pPr marL="1828800" lvl="3" indent="-228600" algn="l">
              <a:lnSpc>
                <a:spcPct val="100000"/>
              </a:lnSpc>
              <a:spcBef>
                <a:spcPts val="295"/>
              </a:spcBef>
              <a:spcAft>
                <a:spcPts val="0"/>
              </a:spcAft>
              <a:buClr>
                <a:schemeClr val="dk1"/>
              </a:buClr>
              <a:buSzPts val="1477"/>
              <a:buFont typeface="Arial"/>
              <a:buNone/>
              <a:defRPr sz="1477" b="1"/>
            </a:lvl4pPr>
            <a:lvl5pPr marL="2286000" lvl="4" indent="-228600" algn="l">
              <a:lnSpc>
                <a:spcPct val="100000"/>
              </a:lnSpc>
              <a:spcBef>
                <a:spcPts val="295"/>
              </a:spcBef>
              <a:spcAft>
                <a:spcPts val="0"/>
              </a:spcAft>
              <a:buClr>
                <a:schemeClr val="dk1"/>
              </a:buClr>
              <a:buSzPts val="1477"/>
              <a:buFont typeface="Arial"/>
              <a:buNone/>
              <a:defRPr sz="1477" b="1"/>
            </a:lvl5pPr>
            <a:lvl6pPr marL="2743200" lvl="5" indent="-228600" algn="l">
              <a:lnSpc>
                <a:spcPct val="100000"/>
              </a:lnSpc>
              <a:spcBef>
                <a:spcPts val="295"/>
              </a:spcBef>
              <a:spcAft>
                <a:spcPts val="0"/>
              </a:spcAft>
              <a:buClr>
                <a:schemeClr val="dk1"/>
              </a:buClr>
              <a:buSzPts val="1477"/>
              <a:buFont typeface="Arial"/>
              <a:buNone/>
              <a:defRPr sz="1477" b="1"/>
            </a:lvl6pPr>
            <a:lvl7pPr marL="3200400" lvl="6" indent="-228600" algn="l">
              <a:lnSpc>
                <a:spcPct val="100000"/>
              </a:lnSpc>
              <a:spcBef>
                <a:spcPts val="295"/>
              </a:spcBef>
              <a:spcAft>
                <a:spcPts val="0"/>
              </a:spcAft>
              <a:buClr>
                <a:schemeClr val="dk1"/>
              </a:buClr>
              <a:buSzPts val="1477"/>
              <a:buFont typeface="Arial"/>
              <a:buNone/>
              <a:defRPr sz="1477" b="1"/>
            </a:lvl7pPr>
            <a:lvl8pPr marL="3657600" lvl="7" indent="-228600" algn="l">
              <a:lnSpc>
                <a:spcPct val="100000"/>
              </a:lnSpc>
              <a:spcBef>
                <a:spcPts val="295"/>
              </a:spcBef>
              <a:spcAft>
                <a:spcPts val="0"/>
              </a:spcAft>
              <a:buClr>
                <a:schemeClr val="dk1"/>
              </a:buClr>
              <a:buSzPts val="1477"/>
              <a:buFont typeface="Arial"/>
              <a:buNone/>
              <a:defRPr sz="1477" b="1"/>
            </a:lvl8pPr>
            <a:lvl9pPr marL="4114800" lvl="8" indent="-228600" algn="l">
              <a:lnSpc>
                <a:spcPct val="100000"/>
              </a:lnSpc>
              <a:spcBef>
                <a:spcPts val="295"/>
              </a:spcBef>
              <a:spcAft>
                <a:spcPts val="0"/>
              </a:spcAft>
              <a:buClr>
                <a:schemeClr val="dk1"/>
              </a:buClr>
              <a:buSzPts val="1477"/>
              <a:buFont typeface="Arial"/>
              <a:buNone/>
              <a:defRPr sz="1477" b="1"/>
            </a:lvl9pPr>
          </a:lstStyle>
          <a:p>
            <a:endParaRPr/>
          </a:p>
        </p:txBody>
      </p:sp>
      <p:sp>
        <p:nvSpPr>
          <p:cNvPr id="73" name="Google Shape;73;p15"/>
          <p:cNvSpPr txBox="1">
            <a:spLocks noGrp="1"/>
          </p:cNvSpPr>
          <p:nvPr>
            <p:ph type="body" idx="4"/>
          </p:nvPr>
        </p:nvSpPr>
        <p:spPr>
          <a:xfrm>
            <a:off x="6193694" y="2174875"/>
            <a:ext cx="5388708" cy="3951288"/>
          </a:xfrm>
          <a:prstGeom prst="rect">
            <a:avLst/>
          </a:prstGeom>
          <a:noFill/>
          <a:ln>
            <a:noFill/>
          </a:ln>
        </p:spPr>
        <p:txBody>
          <a:bodyPr spcFirstLastPara="1" wrap="square" lIns="0" tIns="0" rIns="0" bIns="0" anchor="t" anchorCtr="0">
            <a:noAutofit/>
          </a:bodyPr>
          <a:lstStyle>
            <a:lvl1pPr marL="457200" lvl="0" indent="-369252" algn="l">
              <a:lnSpc>
                <a:spcPct val="100000"/>
              </a:lnSpc>
              <a:spcBef>
                <a:spcPts val="1661"/>
              </a:spcBef>
              <a:spcAft>
                <a:spcPts val="0"/>
              </a:spcAft>
              <a:buClr>
                <a:schemeClr val="dk1"/>
              </a:buClr>
              <a:buSzPts val="2215"/>
              <a:buChar char="•"/>
              <a:defRPr sz="2215"/>
            </a:lvl1pPr>
            <a:lvl2pPr marL="914400" lvl="1" indent="-345821" algn="l">
              <a:lnSpc>
                <a:spcPct val="100000"/>
              </a:lnSpc>
              <a:spcBef>
                <a:spcPts val="554"/>
              </a:spcBef>
              <a:spcAft>
                <a:spcPts val="0"/>
              </a:spcAft>
              <a:buClr>
                <a:schemeClr val="dk1"/>
              </a:buClr>
              <a:buSzPts val="1846"/>
              <a:buFont typeface="Arial"/>
              <a:buChar char="–"/>
              <a:defRPr sz="1845"/>
            </a:lvl2pPr>
            <a:lvl3pPr marL="1371600" lvl="2" indent="-334136" algn="l">
              <a:lnSpc>
                <a:spcPct val="100000"/>
              </a:lnSpc>
              <a:spcBef>
                <a:spcPts val="332"/>
              </a:spcBef>
              <a:spcAft>
                <a:spcPts val="0"/>
              </a:spcAft>
              <a:buClr>
                <a:schemeClr val="dk1"/>
              </a:buClr>
              <a:buSzPts val="1662"/>
              <a:buFont typeface="Arial"/>
              <a:buChar char="•"/>
              <a:defRPr sz="1662"/>
            </a:lvl3pPr>
            <a:lvl4pPr marL="1828800" lvl="3" indent="-322389" algn="l">
              <a:lnSpc>
                <a:spcPct val="100000"/>
              </a:lnSpc>
              <a:spcBef>
                <a:spcPts val="295"/>
              </a:spcBef>
              <a:spcAft>
                <a:spcPts val="0"/>
              </a:spcAft>
              <a:buClr>
                <a:schemeClr val="dk1"/>
              </a:buClr>
              <a:buSzPts val="1477"/>
              <a:buFont typeface="Arial"/>
              <a:buChar char="–"/>
              <a:defRPr sz="1477"/>
            </a:lvl4pPr>
            <a:lvl5pPr marL="2286000" lvl="4" indent="-322389" algn="l">
              <a:lnSpc>
                <a:spcPct val="100000"/>
              </a:lnSpc>
              <a:spcBef>
                <a:spcPts val="295"/>
              </a:spcBef>
              <a:spcAft>
                <a:spcPts val="0"/>
              </a:spcAft>
              <a:buClr>
                <a:schemeClr val="dk1"/>
              </a:buClr>
              <a:buSzPts val="1477"/>
              <a:buFont typeface="Arial"/>
              <a:buChar char="»"/>
              <a:defRPr sz="1477"/>
            </a:lvl5pPr>
            <a:lvl6pPr marL="2743200" lvl="5" indent="-322389" algn="l">
              <a:lnSpc>
                <a:spcPct val="100000"/>
              </a:lnSpc>
              <a:spcBef>
                <a:spcPts val="295"/>
              </a:spcBef>
              <a:spcAft>
                <a:spcPts val="0"/>
              </a:spcAft>
              <a:buClr>
                <a:schemeClr val="dk1"/>
              </a:buClr>
              <a:buSzPts val="1477"/>
              <a:buFont typeface="Arial"/>
              <a:buChar char="»"/>
              <a:defRPr sz="1477"/>
            </a:lvl6pPr>
            <a:lvl7pPr marL="3200400" lvl="6" indent="-322389" algn="l">
              <a:lnSpc>
                <a:spcPct val="100000"/>
              </a:lnSpc>
              <a:spcBef>
                <a:spcPts val="295"/>
              </a:spcBef>
              <a:spcAft>
                <a:spcPts val="0"/>
              </a:spcAft>
              <a:buClr>
                <a:schemeClr val="dk1"/>
              </a:buClr>
              <a:buSzPts val="1477"/>
              <a:buFont typeface="Arial"/>
              <a:buChar char="»"/>
              <a:defRPr sz="1477"/>
            </a:lvl7pPr>
            <a:lvl8pPr marL="3657600" lvl="7" indent="-322389" algn="l">
              <a:lnSpc>
                <a:spcPct val="100000"/>
              </a:lnSpc>
              <a:spcBef>
                <a:spcPts val="295"/>
              </a:spcBef>
              <a:spcAft>
                <a:spcPts val="0"/>
              </a:spcAft>
              <a:buClr>
                <a:schemeClr val="dk1"/>
              </a:buClr>
              <a:buSzPts val="1477"/>
              <a:buFont typeface="Arial"/>
              <a:buChar char="»"/>
              <a:defRPr sz="1477"/>
            </a:lvl8pPr>
            <a:lvl9pPr marL="4114800" lvl="8" indent="-322389" algn="l">
              <a:lnSpc>
                <a:spcPct val="100000"/>
              </a:lnSpc>
              <a:spcBef>
                <a:spcPts val="295"/>
              </a:spcBef>
              <a:spcAft>
                <a:spcPts val="0"/>
              </a:spcAft>
              <a:buClr>
                <a:schemeClr val="dk1"/>
              </a:buClr>
              <a:buSzPts val="1477"/>
              <a:buFont typeface="Arial"/>
              <a:buChar char="»"/>
              <a:defRPr sz="1477"/>
            </a:lvl9pPr>
          </a:lstStyle>
          <a:p>
            <a:endParaRPr/>
          </a:p>
        </p:txBody>
      </p:sp>
      <p:sp>
        <p:nvSpPr>
          <p:cNvPr id="74" name="Google Shape;74;p15"/>
          <p:cNvSpPr txBox="1">
            <a:spLocks noGrp="1"/>
          </p:cNvSpPr>
          <p:nvPr>
            <p:ph type="dt" idx="10"/>
          </p:nvPr>
        </p:nvSpPr>
        <p:spPr>
          <a:xfrm>
            <a:off x="529494" y="6323015"/>
            <a:ext cx="11138876" cy="1936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529494" y="6323015"/>
            <a:ext cx="11138876" cy="193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517771" y="452440"/>
            <a:ext cx="9817100" cy="13096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dt" idx="10"/>
          </p:nvPr>
        </p:nvSpPr>
        <p:spPr>
          <a:xfrm>
            <a:off x="529494" y="6323015"/>
            <a:ext cx="11138876" cy="1936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529494" y="6323015"/>
            <a:ext cx="11138876" cy="193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2389555" y="4800600"/>
            <a:ext cx="7315200" cy="566738"/>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845"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a:spLocks noGrp="1"/>
          </p:cNvSpPr>
          <p:nvPr>
            <p:ph type="pic" idx="2"/>
          </p:nvPr>
        </p:nvSpPr>
        <p:spPr>
          <a:xfrm>
            <a:off x="2389555" y="612775"/>
            <a:ext cx="7315200" cy="4114800"/>
          </a:xfrm>
          <a:prstGeom prst="rect">
            <a:avLst/>
          </a:prstGeom>
          <a:noFill/>
          <a:ln>
            <a:noFill/>
          </a:ln>
        </p:spPr>
        <p:txBody>
          <a:bodyPr spcFirstLastPara="1" wrap="square" lIns="0" tIns="0" rIns="0" bIns="0" anchor="t" anchorCtr="0">
            <a:noAutofit/>
          </a:bodyPr>
          <a:lstStyle>
            <a:lvl1pPr marR="0" lvl="0" algn="l" rtl="0">
              <a:lnSpc>
                <a:spcPct val="100000"/>
              </a:lnSpc>
              <a:spcBef>
                <a:spcPts val="2216"/>
              </a:spcBef>
              <a:spcAft>
                <a:spcPts val="0"/>
              </a:spcAft>
              <a:buClr>
                <a:schemeClr val="dk1"/>
              </a:buClr>
              <a:buSzPts val="2954"/>
              <a:buFont typeface="Arial"/>
              <a:buNone/>
              <a:defRPr sz="2954" b="0" i="0" u="none" strike="noStrike" cap="none">
                <a:solidFill>
                  <a:schemeClr val="dk1"/>
                </a:solidFill>
                <a:latin typeface="Arial"/>
                <a:ea typeface="Arial"/>
                <a:cs typeface="Arial"/>
                <a:sym typeface="Arial"/>
              </a:defRPr>
            </a:lvl1pPr>
            <a:lvl2pPr marR="0" lvl="1" algn="l" rtl="0">
              <a:lnSpc>
                <a:spcPct val="100000"/>
              </a:lnSpc>
              <a:spcBef>
                <a:spcPts val="776"/>
              </a:spcBef>
              <a:spcAft>
                <a:spcPts val="0"/>
              </a:spcAft>
              <a:buClr>
                <a:schemeClr val="dk1"/>
              </a:buClr>
              <a:buSzPts val="2585"/>
              <a:buFont typeface="Arial"/>
              <a:buNone/>
              <a:defRPr sz="2585" b="0" i="0" u="none" strike="noStrike" cap="none">
                <a:solidFill>
                  <a:schemeClr val="dk1"/>
                </a:solidFill>
                <a:latin typeface="Arial"/>
                <a:ea typeface="Arial"/>
                <a:cs typeface="Arial"/>
                <a:sym typeface="Arial"/>
              </a:defRPr>
            </a:lvl2pPr>
            <a:lvl3pPr marR="0" lvl="2" algn="l" rtl="0">
              <a:lnSpc>
                <a:spcPct val="100000"/>
              </a:lnSpc>
              <a:spcBef>
                <a:spcPts val="443"/>
              </a:spcBef>
              <a:spcAft>
                <a:spcPts val="0"/>
              </a:spcAft>
              <a:buClr>
                <a:schemeClr val="dk1"/>
              </a:buClr>
              <a:buSzPts val="2215"/>
              <a:buFont typeface="Arial"/>
              <a:buNone/>
              <a:defRPr sz="2215" b="0" i="0" u="none" strike="noStrike" cap="none">
                <a:solidFill>
                  <a:schemeClr val="dk1"/>
                </a:solidFill>
                <a:latin typeface="Arial"/>
                <a:ea typeface="Arial"/>
                <a:cs typeface="Arial"/>
                <a:sym typeface="Arial"/>
              </a:defRPr>
            </a:lvl3pPr>
            <a:lvl4pPr marR="0" lvl="3" algn="l" rtl="0">
              <a:lnSpc>
                <a:spcPct val="100000"/>
              </a:lnSpc>
              <a:spcBef>
                <a:spcPts val="369"/>
              </a:spcBef>
              <a:spcAft>
                <a:spcPts val="0"/>
              </a:spcAft>
              <a:buClr>
                <a:schemeClr val="dk1"/>
              </a:buClr>
              <a:buSzPts val="1846"/>
              <a:buFont typeface="Arial"/>
              <a:buNone/>
              <a:defRPr sz="1845" b="0" i="0" u="none" strike="noStrike" cap="none">
                <a:solidFill>
                  <a:schemeClr val="dk1"/>
                </a:solidFill>
                <a:latin typeface="Arial"/>
                <a:ea typeface="Arial"/>
                <a:cs typeface="Arial"/>
                <a:sym typeface="Arial"/>
              </a:defRPr>
            </a:lvl4pPr>
            <a:lvl5pPr marR="0" lvl="4" algn="l" rtl="0">
              <a:lnSpc>
                <a:spcPct val="100000"/>
              </a:lnSpc>
              <a:spcBef>
                <a:spcPts val="369"/>
              </a:spcBef>
              <a:spcAft>
                <a:spcPts val="0"/>
              </a:spcAft>
              <a:buClr>
                <a:schemeClr val="dk1"/>
              </a:buClr>
              <a:buSzPts val="1846"/>
              <a:buFont typeface="Arial"/>
              <a:buNone/>
              <a:defRPr sz="1845" b="0" i="0" u="none" strike="noStrike" cap="none">
                <a:solidFill>
                  <a:schemeClr val="dk1"/>
                </a:solidFill>
                <a:latin typeface="Arial"/>
                <a:ea typeface="Arial"/>
                <a:cs typeface="Arial"/>
                <a:sym typeface="Arial"/>
              </a:defRPr>
            </a:lvl5pPr>
            <a:lvl6pPr marR="0" lvl="5" algn="l" rtl="0">
              <a:lnSpc>
                <a:spcPct val="100000"/>
              </a:lnSpc>
              <a:spcBef>
                <a:spcPts val="369"/>
              </a:spcBef>
              <a:spcAft>
                <a:spcPts val="0"/>
              </a:spcAft>
              <a:buClr>
                <a:schemeClr val="dk1"/>
              </a:buClr>
              <a:buSzPts val="1846"/>
              <a:buFont typeface="Arial"/>
              <a:buNone/>
              <a:defRPr sz="1845" b="0" i="0" u="none" strike="noStrike" cap="none">
                <a:solidFill>
                  <a:schemeClr val="dk1"/>
                </a:solidFill>
                <a:latin typeface="Arial"/>
                <a:ea typeface="Arial"/>
                <a:cs typeface="Arial"/>
                <a:sym typeface="Arial"/>
              </a:defRPr>
            </a:lvl6pPr>
            <a:lvl7pPr marR="0" lvl="6" algn="l" rtl="0">
              <a:lnSpc>
                <a:spcPct val="100000"/>
              </a:lnSpc>
              <a:spcBef>
                <a:spcPts val="369"/>
              </a:spcBef>
              <a:spcAft>
                <a:spcPts val="0"/>
              </a:spcAft>
              <a:buClr>
                <a:schemeClr val="dk1"/>
              </a:buClr>
              <a:buSzPts val="1846"/>
              <a:buFont typeface="Arial"/>
              <a:buNone/>
              <a:defRPr sz="1845" b="0" i="0" u="none" strike="noStrike" cap="none">
                <a:solidFill>
                  <a:schemeClr val="dk1"/>
                </a:solidFill>
                <a:latin typeface="Arial"/>
                <a:ea typeface="Arial"/>
                <a:cs typeface="Arial"/>
                <a:sym typeface="Arial"/>
              </a:defRPr>
            </a:lvl7pPr>
            <a:lvl8pPr marR="0" lvl="7" algn="l" rtl="0">
              <a:lnSpc>
                <a:spcPct val="100000"/>
              </a:lnSpc>
              <a:spcBef>
                <a:spcPts val="369"/>
              </a:spcBef>
              <a:spcAft>
                <a:spcPts val="0"/>
              </a:spcAft>
              <a:buClr>
                <a:schemeClr val="dk1"/>
              </a:buClr>
              <a:buSzPts val="1846"/>
              <a:buFont typeface="Arial"/>
              <a:buNone/>
              <a:defRPr sz="1845" b="0" i="0" u="none" strike="noStrike" cap="none">
                <a:solidFill>
                  <a:schemeClr val="dk1"/>
                </a:solidFill>
                <a:latin typeface="Arial"/>
                <a:ea typeface="Arial"/>
                <a:cs typeface="Arial"/>
                <a:sym typeface="Arial"/>
              </a:defRPr>
            </a:lvl8pPr>
            <a:lvl9pPr marR="0" lvl="8" algn="l" rtl="0">
              <a:lnSpc>
                <a:spcPct val="100000"/>
              </a:lnSpc>
              <a:spcBef>
                <a:spcPts val="369"/>
              </a:spcBef>
              <a:spcAft>
                <a:spcPts val="0"/>
              </a:spcAft>
              <a:buClr>
                <a:schemeClr val="dk1"/>
              </a:buClr>
              <a:buSzPts val="1846"/>
              <a:buFont typeface="Arial"/>
              <a:buNone/>
              <a:defRPr sz="1845" b="0" i="0" u="none" strike="noStrike" cap="none">
                <a:solidFill>
                  <a:schemeClr val="dk1"/>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2389555" y="5367338"/>
            <a:ext cx="7315200" cy="8048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969"/>
              </a:spcBef>
              <a:spcAft>
                <a:spcPts val="0"/>
              </a:spcAft>
              <a:buClr>
                <a:schemeClr val="dk1"/>
              </a:buClr>
              <a:buSzPts val="1292"/>
              <a:buNone/>
              <a:defRPr sz="1292"/>
            </a:lvl1pPr>
            <a:lvl2pPr marL="914400" lvl="1" indent="-228600" algn="l">
              <a:lnSpc>
                <a:spcPct val="100000"/>
              </a:lnSpc>
              <a:spcBef>
                <a:spcPts val="332"/>
              </a:spcBef>
              <a:spcAft>
                <a:spcPts val="0"/>
              </a:spcAft>
              <a:buClr>
                <a:schemeClr val="dk1"/>
              </a:buClr>
              <a:buSzPts val="1108"/>
              <a:buFont typeface="Arial"/>
              <a:buNone/>
              <a:defRPr sz="1108"/>
            </a:lvl2pPr>
            <a:lvl3pPr marL="1371600" lvl="2" indent="-228600" algn="l">
              <a:lnSpc>
                <a:spcPct val="100000"/>
              </a:lnSpc>
              <a:spcBef>
                <a:spcPts val="185"/>
              </a:spcBef>
              <a:spcAft>
                <a:spcPts val="0"/>
              </a:spcAft>
              <a:buClr>
                <a:schemeClr val="dk1"/>
              </a:buClr>
              <a:buSzPts val="923"/>
              <a:buFont typeface="Arial"/>
              <a:buNone/>
              <a:defRPr sz="922"/>
            </a:lvl3pPr>
            <a:lvl4pPr marL="1828800" lvl="3" indent="-228600" algn="l">
              <a:lnSpc>
                <a:spcPct val="100000"/>
              </a:lnSpc>
              <a:spcBef>
                <a:spcPts val="166"/>
              </a:spcBef>
              <a:spcAft>
                <a:spcPts val="0"/>
              </a:spcAft>
              <a:buClr>
                <a:schemeClr val="dk1"/>
              </a:buClr>
              <a:buSzPts val="831"/>
              <a:buFont typeface="Arial"/>
              <a:buNone/>
              <a:defRPr sz="831"/>
            </a:lvl4pPr>
            <a:lvl5pPr marL="2286000" lvl="4" indent="-228600" algn="l">
              <a:lnSpc>
                <a:spcPct val="100000"/>
              </a:lnSpc>
              <a:spcBef>
                <a:spcPts val="166"/>
              </a:spcBef>
              <a:spcAft>
                <a:spcPts val="0"/>
              </a:spcAft>
              <a:buClr>
                <a:schemeClr val="dk1"/>
              </a:buClr>
              <a:buSzPts val="831"/>
              <a:buFont typeface="Arial"/>
              <a:buNone/>
              <a:defRPr sz="831"/>
            </a:lvl5pPr>
            <a:lvl6pPr marL="2743200" lvl="5" indent="-228600" algn="l">
              <a:lnSpc>
                <a:spcPct val="100000"/>
              </a:lnSpc>
              <a:spcBef>
                <a:spcPts val="166"/>
              </a:spcBef>
              <a:spcAft>
                <a:spcPts val="0"/>
              </a:spcAft>
              <a:buClr>
                <a:schemeClr val="dk1"/>
              </a:buClr>
              <a:buSzPts val="831"/>
              <a:buFont typeface="Arial"/>
              <a:buNone/>
              <a:defRPr sz="831"/>
            </a:lvl6pPr>
            <a:lvl7pPr marL="3200400" lvl="6" indent="-228600" algn="l">
              <a:lnSpc>
                <a:spcPct val="100000"/>
              </a:lnSpc>
              <a:spcBef>
                <a:spcPts val="166"/>
              </a:spcBef>
              <a:spcAft>
                <a:spcPts val="0"/>
              </a:spcAft>
              <a:buClr>
                <a:schemeClr val="dk1"/>
              </a:buClr>
              <a:buSzPts val="831"/>
              <a:buFont typeface="Arial"/>
              <a:buNone/>
              <a:defRPr sz="831"/>
            </a:lvl7pPr>
            <a:lvl8pPr marL="3657600" lvl="7" indent="-228600" algn="l">
              <a:lnSpc>
                <a:spcPct val="100000"/>
              </a:lnSpc>
              <a:spcBef>
                <a:spcPts val="166"/>
              </a:spcBef>
              <a:spcAft>
                <a:spcPts val="0"/>
              </a:spcAft>
              <a:buClr>
                <a:schemeClr val="dk1"/>
              </a:buClr>
              <a:buSzPts val="831"/>
              <a:buFont typeface="Arial"/>
              <a:buNone/>
              <a:defRPr sz="831"/>
            </a:lvl8pPr>
            <a:lvl9pPr marL="4114800" lvl="8" indent="-228600" algn="l">
              <a:lnSpc>
                <a:spcPct val="100000"/>
              </a:lnSpc>
              <a:spcBef>
                <a:spcPts val="166"/>
              </a:spcBef>
              <a:spcAft>
                <a:spcPts val="0"/>
              </a:spcAft>
              <a:buClr>
                <a:schemeClr val="dk1"/>
              </a:buClr>
              <a:buSzPts val="831"/>
              <a:buFont typeface="Arial"/>
              <a:buNone/>
              <a:defRPr sz="831"/>
            </a:lvl9pPr>
          </a:lstStyle>
          <a:p>
            <a:endParaRPr/>
          </a:p>
        </p:txBody>
      </p:sp>
      <p:sp>
        <p:nvSpPr>
          <p:cNvPr id="84" name="Google Shape;84;p17"/>
          <p:cNvSpPr txBox="1">
            <a:spLocks noGrp="1"/>
          </p:cNvSpPr>
          <p:nvPr>
            <p:ph type="dt" idx="10"/>
          </p:nvPr>
        </p:nvSpPr>
        <p:spPr>
          <a:xfrm>
            <a:off x="529494" y="6323015"/>
            <a:ext cx="11138876" cy="1936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7"/>
          <p:cNvSpPr txBox="1">
            <a:spLocks noGrp="1"/>
          </p:cNvSpPr>
          <p:nvPr>
            <p:ph type="sldNum" idx="12"/>
          </p:nvPr>
        </p:nvSpPr>
        <p:spPr>
          <a:xfrm>
            <a:off x="529494" y="6323015"/>
            <a:ext cx="11138876" cy="193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517771" y="452440"/>
            <a:ext cx="9817100" cy="13096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8"/>
          <p:cNvSpPr txBox="1">
            <a:spLocks noGrp="1"/>
          </p:cNvSpPr>
          <p:nvPr>
            <p:ph type="body" idx="1"/>
          </p:nvPr>
        </p:nvSpPr>
        <p:spPr>
          <a:xfrm rot="5400000">
            <a:off x="3862938" y="-1526869"/>
            <a:ext cx="4471988" cy="11138876"/>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350"/>
              </a:spcBef>
              <a:spcAft>
                <a:spcPts val="0"/>
              </a:spcAft>
              <a:buClr>
                <a:schemeClr val="dk1"/>
              </a:buClr>
              <a:buSzPts val="1800"/>
              <a:buChar char="•"/>
              <a:defRPr/>
            </a:lvl1pPr>
            <a:lvl2pPr marL="914400" lvl="1" indent="-342900" algn="l">
              <a:lnSpc>
                <a:spcPct val="100000"/>
              </a:lnSpc>
              <a:spcBef>
                <a:spcPts val="54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9" name="Google Shape;89;p18"/>
          <p:cNvSpPr txBox="1">
            <a:spLocks noGrp="1"/>
          </p:cNvSpPr>
          <p:nvPr>
            <p:ph type="dt" idx="10"/>
          </p:nvPr>
        </p:nvSpPr>
        <p:spPr>
          <a:xfrm>
            <a:off x="529494" y="6323015"/>
            <a:ext cx="11138876" cy="1936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8"/>
          <p:cNvSpPr txBox="1">
            <a:spLocks noGrp="1"/>
          </p:cNvSpPr>
          <p:nvPr>
            <p:ph type="sldNum" idx="12"/>
          </p:nvPr>
        </p:nvSpPr>
        <p:spPr>
          <a:xfrm>
            <a:off x="529494" y="6323015"/>
            <a:ext cx="11138876" cy="193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rot="5400000">
            <a:off x="7362214" y="1972410"/>
            <a:ext cx="5826125" cy="278618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9"/>
          <p:cNvSpPr txBox="1">
            <a:spLocks noGrp="1"/>
          </p:cNvSpPr>
          <p:nvPr>
            <p:ph type="body" idx="1"/>
          </p:nvPr>
        </p:nvSpPr>
        <p:spPr>
          <a:xfrm rot="5400000">
            <a:off x="1693131" y="-722920"/>
            <a:ext cx="5826125" cy="817684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350"/>
              </a:spcBef>
              <a:spcAft>
                <a:spcPts val="0"/>
              </a:spcAft>
              <a:buClr>
                <a:schemeClr val="dk1"/>
              </a:buClr>
              <a:buSzPts val="1800"/>
              <a:buChar char="•"/>
              <a:defRPr/>
            </a:lvl1pPr>
            <a:lvl2pPr marL="914400" lvl="1" indent="-342900" algn="l">
              <a:lnSpc>
                <a:spcPct val="100000"/>
              </a:lnSpc>
              <a:spcBef>
                <a:spcPts val="54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19"/>
          <p:cNvSpPr txBox="1">
            <a:spLocks noGrp="1"/>
          </p:cNvSpPr>
          <p:nvPr>
            <p:ph type="dt" idx="10"/>
          </p:nvPr>
        </p:nvSpPr>
        <p:spPr>
          <a:xfrm>
            <a:off x="529494" y="6323015"/>
            <a:ext cx="11138876" cy="1936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529494" y="6323015"/>
            <a:ext cx="11138876" cy="193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6933"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6933"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6933"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6933"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6933"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6933"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6933"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6933"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6933" b="0" i="0" u="none" strike="noStrike" cap="none">
                <a:solidFill>
                  <a:srgbClr val="000000"/>
                </a:solidFill>
                <a:latin typeface="Arial"/>
                <a:ea typeface="Arial"/>
                <a:cs typeface="Arial"/>
                <a:sym typeface="Arial"/>
              </a:defRPr>
            </a:lvl9pPr>
          </a:lstStyle>
          <a:p>
            <a:endParaRPr/>
          </a:p>
        </p:txBody>
      </p:sp>
      <p:sp>
        <p:nvSpPr>
          <p:cNvPr id="15" name="Google Shape;15;p3"/>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3733"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3733"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3733"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3733"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3733"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3733"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3733"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3733"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3733" b="0" i="0" u="none" strike="noStrike" cap="none">
                <a:solidFill>
                  <a:srgbClr val="000000"/>
                </a:solidFill>
                <a:latin typeface="Arial"/>
                <a:ea typeface="Arial"/>
                <a:cs typeface="Arial"/>
                <a:sym typeface="Arial"/>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517771" y="452440"/>
            <a:ext cx="9817100" cy="130968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a:off x="529494" y="1806575"/>
            <a:ext cx="11138876" cy="4471988"/>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350"/>
              </a:spcBef>
              <a:spcAft>
                <a:spcPts val="0"/>
              </a:spcAft>
              <a:buClr>
                <a:schemeClr val="dk1"/>
              </a:buClr>
              <a:buSzPts val="1800"/>
              <a:buChar char="•"/>
              <a:defRPr/>
            </a:lvl1pPr>
            <a:lvl2pPr marL="914400" lvl="1" indent="-342900" algn="l">
              <a:lnSpc>
                <a:spcPct val="100000"/>
              </a:lnSpc>
              <a:spcBef>
                <a:spcPts val="54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 name="Google Shape;27;p5"/>
          <p:cNvSpPr txBox="1">
            <a:spLocks noGrp="1"/>
          </p:cNvSpPr>
          <p:nvPr>
            <p:ph type="dt" idx="10"/>
          </p:nvPr>
        </p:nvSpPr>
        <p:spPr>
          <a:xfrm>
            <a:off x="529494" y="6323015"/>
            <a:ext cx="11138876" cy="1936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529494" y="6323015"/>
            <a:ext cx="11138876" cy="193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6"/>
          <p:cNvSpPr txBox="1">
            <a:spLocks noGrp="1"/>
          </p:cNvSpPr>
          <p:nvPr>
            <p:ph type="dt" idx="10"/>
          </p:nvPr>
        </p:nvSpPr>
        <p:spPr>
          <a:xfrm>
            <a:off x="529494" y="6323015"/>
            <a:ext cx="11138876" cy="1936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sldNum" idx="12"/>
          </p:nvPr>
        </p:nvSpPr>
        <p:spPr>
          <a:xfrm>
            <a:off x="529494" y="6323015"/>
            <a:ext cx="11138876" cy="193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593367"/>
            <a:ext cx="11360700" cy="763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body" idx="1"/>
          </p:nvPr>
        </p:nvSpPr>
        <p:spPr>
          <a:xfrm>
            <a:off x="415600" y="1536633"/>
            <a:ext cx="11360700" cy="455520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320"/>
              </a:spcBef>
              <a:spcAft>
                <a:spcPts val="0"/>
              </a:spcAft>
              <a:buSzPts val="1600"/>
              <a:buChar char="•"/>
              <a:defRPr/>
            </a:lvl1pPr>
            <a:lvl2pPr marL="914400" lvl="1" indent="-317500" algn="l">
              <a:lnSpc>
                <a:spcPct val="100000"/>
              </a:lnSpc>
              <a:spcBef>
                <a:spcPts val="280"/>
              </a:spcBef>
              <a:spcAft>
                <a:spcPts val="0"/>
              </a:spcAft>
              <a:buSzPts val="1400"/>
              <a:buChar char="–"/>
              <a:defRPr/>
            </a:lvl2pPr>
            <a:lvl3pPr marL="1371600" lvl="2" indent="-304800" algn="l">
              <a:lnSpc>
                <a:spcPct val="100000"/>
              </a:lnSpc>
              <a:spcBef>
                <a:spcPts val="240"/>
              </a:spcBef>
              <a:spcAft>
                <a:spcPts val="0"/>
              </a:spcAft>
              <a:buSzPts val="1200"/>
              <a:buChar char="•"/>
              <a:defRPr/>
            </a:lvl3pPr>
            <a:lvl4pPr marL="1828800" lvl="3" indent="-298450" algn="l">
              <a:lnSpc>
                <a:spcPct val="100000"/>
              </a:lnSpc>
              <a:spcBef>
                <a:spcPts val="220"/>
              </a:spcBef>
              <a:spcAft>
                <a:spcPts val="0"/>
              </a:spcAft>
              <a:buSzPts val="1100"/>
              <a:buChar char="–"/>
              <a:defRPr/>
            </a:lvl4pPr>
            <a:lvl5pPr marL="2286000" lvl="4" indent="-298450" algn="l">
              <a:lnSpc>
                <a:spcPct val="100000"/>
              </a:lnSpc>
              <a:spcBef>
                <a:spcPts val="220"/>
              </a:spcBef>
              <a:spcAft>
                <a:spcPts val="0"/>
              </a:spcAft>
              <a:buSzPts val="11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5" name="Google Shape;35;p7"/>
          <p:cNvSpPr txBox="1">
            <a:spLocks noGrp="1"/>
          </p:cNvSpPr>
          <p:nvPr>
            <p:ph type="sldNum" idx="12"/>
          </p:nvPr>
        </p:nvSpPr>
        <p:spPr>
          <a:xfrm>
            <a:off x="11296610" y="6217622"/>
            <a:ext cx="731700" cy="524700"/>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700"/>
              <a:buFont typeface="Arial"/>
              <a:buNone/>
              <a:defRPr sz="700" b="0" i="0" u="none" strike="noStrike" cap="none">
                <a:solidFill>
                  <a:srgbClr val="00557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700"/>
              <a:buFont typeface="Arial"/>
              <a:buNone/>
              <a:defRPr sz="700" b="0" i="0" u="none" strike="noStrike" cap="none">
                <a:solidFill>
                  <a:srgbClr val="00557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700"/>
              <a:buFont typeface="Arial"/>
              <a:buNone/>
              <a:defRPr sz="700" b="0" i="0" u="none" strike="noStrike" cap="none">
                <a:solidFill>
                  <a:srgbClr val="00557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700"/>
              <a:buFont typeface="Arial"/>
              <a:buNone/>
              <a:defRPr sz="700" b="0" i="0" u="none" strike="noStrike" cap="none">
                <a:solidFill>
                  <a:srgbClr val="00557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700"/>
              <a:buFont typeface="Arial"/>
              <a:buNone/>
              <a:defRPr sz="700" b="0" i="0" u="none" strike="noStrike" cap="none">
                <a:solidFill>
                  <a:srgbClr val="00557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700"/>
              <a:buFont typeface="Arial"/>
              <a:buNone/>
              <a:defRPr sz="700" b="0" i="0" u="none" strike="noStrike" cap="none">
                <a:solidFill>
                  <a:srgbClr val="00557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700"/>
              <a:buFont typeface="Arial"/>
              <a:buNone/>
              <a:defRPr sz="700" b="0" i="0" u="none" strike="noStrike" cap="none">
                <a:solidFill>
                  <a:srgbClr val="00557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700"/>
              <a:buFont typeface="Arial"/>
              <a:buNone/>
              <a:defRPr sz="700" b="0" i="0" u="none" strike="noStrike" cap="none">
                <a:solidFill>
                  <a:srgbClr val="00557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700"/>
              <a:buFont typeface="Arial"/>
              <a:buNone/>
              <a:defRPr sz="700" b="0" i="0" u="none" strike="noStrike" cap="none">
                <a:solidFill>
                  <a:srgbClr val="00557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963247" y="4406902"/>
            <a:ext cx="10363200" cy="13620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3691"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963247" y="2906713"/>
            <a:ext cx="10363200" cy="1500187"/>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1384"/>
              </a:spcBef>
              <a:spcAft>
                <a:spcPts val="0"/>
              </a:spcAft>
              <a:buClr>
                <a:schemeClr val="dk1"/>
              </a:buClr>
              <a:buSzPts val="1846"/>
              <a:buNone/>
              <a:defRPr sz="1845"/>
            </a:lvl1pPr>
            <a:lvl2pPr marL="914400" lvl="1" indent="-228600" algn="l">
              <a:lnSpc>
                <a:spcPct val="100000"/>
              </a:lnSpc>
              <a:spcBef>
                <a:spcPts val="499"/>
              </a:spcBef>
              <a:spcAft>
                <a:spcPts val="0"/>
              </a:spcAft>
              <a:buClr>
                <a:schemeClr val="dk1"/>
              </a:buClr>
              <a:buSzPts val="1662"/>
              <a:buFont typeface="Arial"/>
              <a:buNone/>
              <a:defRPr sz="1662"/>
            </a:lvl2pPr>
            <a:lvl3pPr marL="1371600" lvl="2" indent="-228600" algn="l">
              <a:lnSpc>
                <a:spcPct val="100000"/>
              </a:lnSpc>
              <a:spcBef>
                <a:spcPts val="295"/>
              </a:spcBef>
              <a:spcAft>
                <a:spcPts val="0"/>
              </a:spcAft>
              <a:buClr>
                <a:schemeClr val="dk1"/>
              </a:buClr>
              <a:buSzPts val="1477"/>
              <a:buFont typeface="Arial"/>
              <a:buNone/>
              <a:defRPr sz="1477"/>
            </a:lvl3pPr>
            <a:lvl4pPr marL="1828800" lvl="3" indent="-228600" algn="l">
              <a:lnSpc>
                <a:spcPct val="100000"/>
              </a:lnSpc>
              <a:spcBef>
                <a:spcPts val="258"/>
              </a:spcBef>
              <a:spcAft>
                <a:spcPts val="0"/>
              </a:spcAft>
              <a:buClr>
                <a:schemeClr val="dk1"/>
              </a:buClr>
              <a:buSzPts val="1292"/>
              <a:buFont typeface="Arial"/>
              <a:buNone/>
              <a:defRPr sz="1292"/>
            </a:lvl4pPr>
            <a:lvl5pPr marL="2286000" lvl="4" indent="-228600" algn="l">
              <a:lnSpc>
                <a:spcPct val="100000"/>
              </a:lnSpc>
              <a:spcBef>
                <a:spcPts val="258"/>
              </a:spcBef>
              <a:spcAft>
                <a:spcPts val="0"/>
              </a:spcAft>
              <a:buClr>
                <a:schemeClr val="dk1"/>
              </a:buClr>
              <a:buSzPts val="1292"/>
              <a:buFont typeface="Arial"/>
              <a:buNone/>
              <a:defRPr sz="1292"/>
            </a:lvl5pPr>
            <a:lvl6pPr marL="2743200" lvl="5" indent="-228600" algn="l">
              <a:lnSpc>
                <a:spcPct val="100000"/>
              </a:lnSpc>
              <a:spcBef>
                <a:spcPts val="258"/>
              </a:spcBef>
              <a:spcAft>
                <a:spcPts val="0"/>
              </a:spcAft>
              <a:buClr>
                <a:schemeClr val="dk1"/>
              </a:buClr>
              <a:buSzPts val="1292"/>
              <a:buFont typeface="Arial"/>
              <a:buNone/>
              <a:defRPr sz="1292"/>
            </a:lvl6pPr>
            <a:lvl7pPr marL="3200400" lvl="6" indent="-228600" algn="l">
              <a:lnSpc>
                <a:spcPct val="100000"/>
              </a:lnSpc>
              <a:spcBef>
                <a:spcPts val="258"/>
              </a:spcBef>
              <a:spcAft>
                <a:spcPts val="0"/>
              </a:spcAft>
              <a:buClr>
                <a:schemeClr val="dk1"/>
              </a:buClr>
              <a:buSzPts val="1292"/>
              <a:buFont typeface="Arial"/>
              <a:buNone/>
              <a:defRPr sz="1292"/>
            </a:lvl7pPr>
            <a:lvl8pPr marL="3657600" lvl="7" indent="-228600" algn="l">
              <a:lnSpc>
                <a:spcPct val="100000"/>
              </a:lnSpc>
              <a:spcBef>
                <a:spcPts val="258"/>
              </a:spcBef>
              <a:spcAft>
                <a:spcPts val="0"/>
              </a:spcAft>
              <a:buClr>
                <a:schemeClr val="dk1"/>
              </a:buClr>
              <a:buSzPts val="1292"/>
              <a:buFont typeface="Arial"/>
              <a:buNone/>
              <a:defRPr sz="1292"/>
            </a:lvl8pPr>
            <a:lvl9pPr marL="4114800" lvl="8" indent="-228600" algn="l">
              <a:lnSpc>
                <a:spcPct val="100000"/>
              </a:lnSpc>
              <a:spcBef>
                <a:spcPts val="258"/>
              </a:spcBef>
              <a:spcAft>
                <a:spcPts val="0"/>
              </a:spcAft>
              <a:buClr>
                <a:schemeClr val="dk1"/>
              </a:buClr>
              <a:buSzPts val="1292"/>
              <a:buFont typeface="Arial"/>
              <a:buNone/>
              <a:defRPr sz="1292"/>
            </a:lvl9pPr>
          </a:lstStyle>
          <a:p>
            <a:endParaRPr/>
          </a:p>
        </p:txBody>
      </p:sp>
      <p:sp>
        <p:nvSpPr>
          <p:cNvPr id="39" name="Google Shape;39;p8"/>
          <p:cNvSpPr txBox="1">
            <a:spLocks noGrp="1"/>
          </p:cNvSpPr>
          <p:nvPr>
            <p:ph type="dt" idx="10"/>
          </p:nvPr>
        </p:nvSpPr>
        <p:spPr>
          <a:xfrm>
            <a:off x="529494" y="6323015"/>
            <a:ext cx="11138876" cy="193675"/>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l">
              <a:lnSpc>
                <a:spcPct val="100000"/>
              </a:lnSpc>
              <a:spcBef>
                <a:spcPts val="900"/>
              </a:spcBef>
              <a:spcAft>
                <a:spcPts val="0"/>
              </a:spcAft>
              <a:buSzPts val="1400"/>
              <a:buNone/>
              <a:defRPr/>
            </a:lvl2pPr>
            <a:lvl3pPr lvl="2" algn="l">
              <a:lnSpc>
                <a:spcPct val="100000"/>
              </a:lnSpc>
              <a:spcBef>
                <a:spcPts val="900"/>
              </a:spcBef>
              <a:spcAft>
                <a:spcPts val="0"/>
              </a:spcAft>
              <a:buSzPts val="1400"/>
              <a:buNone/>
              <a:defRPr/>
            </a:lvl3pPr>
            <a:lvl4pPr lvl="3" algn="l">
              <a:lnSpc>
                <a:spcPct val="100000"/>
              </a:lnSpc>
              <a:spcBef>
                <a:spcPts val="900"/>
              </a:spcBef>
              <a:spcAft>
                <a:spcPts val="0"/>
              </a:spcAft>
              <a:buSzPts val="1400"/>
              <a:buNone/>
              <a:defRPr/>
            </a:lvl4pPr>
            <a:lvl5pPr lvl="4" algn="l">
              <a:lnSpc>
                <a:spcPct val="100000"/>
              </a:lnSpc>
              <a:spcBef>
                <a:spcPts val="90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
          <p:cNvSpPr txBox="1">
            <a:spLocks noGrp="1"/>
          </p:cNvSpPr>
          <p:nvPr>
            <p:ph type="sldNum" idx="12"/>
          </p:nvPr>
        </p:nvSpPr>
        <p:spPr>
          <a:xfrm>
            <a:off x="529494" y="6323015"/>
            <a:ext cx="11138876" cy="1936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1"/>
        <p:cNvGrpSpPr/>
        <p:nvPr/>
      </p:nvGrpSpPr>
      <p:grpSpPr>
        <a:xfrm>
          <a:off x="0" y="0"/>
          <a:ext cx="0" cy="0"/>
          <a:chOff x="0" y="0"/>
          <a:chExt cx="0" cy="0"/>
        </a:xfrm>
      </p:grpSpPr>
      <p:cxnSp>
        <p:nvCxnSpPr>
          <p:cNvPr id="42" name="Google Shape;42;p9"/>
          <p:cNvCxnSpPr/>
          <p:nvPr/>
        </p:nvCxnSpPr>
        <p:spPr>
          <a:xfrm>
            <a:off x="1" y="1738313"/>
            <a:ext cx="10880969" cy="0"/>
          </a:xfrm>
          <a:prstGeom prst="straightConnector1">
            <a:avLst/>
          </a:prstGeom>
          <a:noFill/>
          <a:ln w="12700" cap="flat" cmpd="sng">
            <a:solidFill>
              <a:schemeClr val="dk1"/>
            </a:solidFill>
            <a:prstDash val="solid"/>
            <a:round/>
            <a:headEnd type="none" w="sm" len="sm"/>
            <a:tailEnd type="none" w="sm" len="sm"/>
          </a:ln>
        </p:spPr>
      </p:cxnSp>
      <p:sp>
        <p:nvSpPr>
          <p:cNvPr id="43" name="Google Shape;43;p9"/>
          <p:cNvSpPr txBox="1">
            <a:spLocks noGrp="1"/>
          </p:cNvSpPr>
          <p:nvPr>
            <p:ph type="ctrTitle"/>
          </p:nvPr>
        </p:nvSpPr>
        <p:spPr>
          <a:xfrm>
            <a:off x="511908" y="2601913"/>
            <a:ext cx="11168184" cy="100806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subTitle" idx="1"/>
          </p:nvPr>
        </p:nvSpPr>
        <p:spPr>
          <a:xfrm>
            <a:off x="531447" y="3644902"/>
            <a:ext cx="11148647" cy="576263"/>
          </a:xfrm>
          <a:prstGeom prst="rect">
            <a:avLst/>
          </a:prstGeom>
          <a:noFill/>
          <a:ln>
            <a:noFill/>
          </a:ln>
        </p:spPr>
        <p:txBody>
          <a:bodyPr spcFirstLastPara="1" wrap="square" lIns="0" tIns="0" rIns="0" bIns="0" anchor="t" anchorCtr="0">
            <a:noAutofit/>
          </a:bodyPr>
          <a:lstStyle>
            <a:lvl1pPr lvl="0" algn="l">
              <a:lnSpc>
                <a:spcPct val="100000"/>
              </a:lnSpc>
              <a:spcBef>
                <a:spcPts val="2475"/>
              </a:spcBef>
              <a:spcAft>
                <a:spcPts val="0"/>
              </a:spcAft>
              <a:buClr>
                <a:schemeClr val="dk1"/>
              </a:buClr>
              <a:buSzPts val="3300"/>
              <a:buFont typeface="Arial"/>
              <a:buNone/>
              <a:defRPr sz="3300" b="1" i="1">
                <a:latin typeface="Arial"/>
                <a:ea typeface="Arial"/>
                <a:cs typeface="Arial"/>
                <a:sym typeface="Arial"/>
              </a:defRPr>
            </a:lvl1pPr>
            <a:lvl2pPr lvl="1" algn="l">
              <a:lnSpc>
                <a:spcPct val="100000"/>
              </a:lnSpc>
              <a:spcBef>
                <a:spcPts val="54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45" name="Google Shape;45;p9"/>
          <p:cNvSpPr/>
          <p:nvPr/>
        </p:nvSpPr>
        <p:spPr>
          <a:xfrm>
            <a:off x="10661650" y="115890"/>
            <a:ext cx="1416537" cy="86518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46" name="Google Shape;46;p9"/>
          <p:cNvPicPr preferRelativeResize="0"/>
          <p:nvPr/>
        </p:nvPicPr>
        <p:blipFill rotWithShape="1">
          <a:blip r:embed="rId2">
            <a:alphaModFix/>
          </a:blip>
          <a:srcRect/>
          <a:stretch/>
        </p:blipFill>
        <p:spPr>
          <a:xfrm>
            <a:off x="10957560" y="180340"/>
            <a:ext cx="979170" cy="65532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
  <p:cSld name="Title and Content ">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241336" y="0"/>
            <a:ext cx="11705167" cy="928901"/>
          </a:xfrm>
          <a:prstGeom prst="rect">
            <a:avLst/>
          </a:prstGeom>
          <a:noFill/>
          <a:ln>
            <a:noFill/>
          </a:ln>
        </p:spPr>
        <p:txBody>
          <a:bodyPr spcFirstLastPara="1" wrap="square" lIns="121825" tIns="121825" rIns="121825" bIns="121825" anchor="b" anchorCtr="0">
            <a:noAutofit/>
          </a:bodyPr>
          <a:lstStyle>
            <a:lvl1pPr lvl="0" algn="l">
              <a:lnSpc>
                <a:spcPct val="90000"/>
              </a:lnSpc>
              <a:spcBef>
                <a:spcPts val="0"/>
              </a:spcBef>
              <a:spcAft>
                <a:spcPts val="0"/>
              </a:spcAft>
              <a:buClr>
                <a:schemeClr val="accent1"/>
              </a:buClr>
              <a:buSzPts val="2400"/>
              <a:buFont typeface="Arial"/>
              <a:buNone/>
              <a:defRPr sz="1900">
                <a:solidFill>
                  <a:schemeClr val="accent1"/>
                </a:solidFill>
              </a:defRPr>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49" name="Google Shape;49;p10"/>
          <p:cNvSpPr txBox="1">
            <a:spLocks noGrp="1"/>
          </p:cNvSpPr>
          <p:nvPr>
            <p:ph type="body" idx="1"/>
          </p:nvPr>
        </p:nvSpPr>
        <p:spPr>
          <a:xfrm>
            <a:off x="512233" y="1409609"/>
            <a:ext cx="11156136" cy="4660876"/>
          </a:xfrm>
          <a:prstGeom prst="rect">
            <a:avLst/>
          </a:prstGeom>
          <a:noFill/>
          <a:ln>
            <a:noFill/>
          </a:ln>
        </p:spPr>
        <p:txBody>
          <a:bodyPr spcFirstLastPara="1" wrap="square" lIns="0" tIns="0" rIns="121825" bIns="60900" anchor="t" anchorCtr="0">
            <a:noAutofit/>
          </a:bodyPr>
          <a:lstStyle>
            <a:lvl1pPr marL="457200" lvl="0" indent="-381000" algn="l">
              <a:lnSpc>
                <a:spcPct val="100000"/>
              </a:lnSpc>
              <a:spcBef>
                <a:spcPts val="1300"/>
              </a:spcBef>
              <a:spcAft>
                <a:spcPts val="0"/>
              </a:spcAft>
              <a:buClr>
                <a:schemeClr val="dk1"/>
              </a:buClr>
              <a:buSzPts val="2400"/>
              <a:buChar char="•"/>
              <a:defRPr sz="1900"/>
            </a:lvl1pPr>
            <a:lvl2pPr marL="914400" lvl="1" indent="-381000" algn="l">
              <a:lnSpc>
                <a:spcPct val="90000"/>
              </a:lnSpc>
              <a:spcBef>
                <a:spcPts val="500"/>
              </a:spcBef>
              <a:spcAft>
                <a:spcPts val="0"/>
              </a:spcAft>
              <a:buSzPts val="2400"/>
              <a:buChar char="–"/>
              <a:defRPr sz="1900"/>
            </a:lvl2pPr>
            <a:lvl3pPr marL="1371600" lvl="2" indent="-381000" algn="l">
              <a:lnSpc>
                <a:spcPct val="90000"/>
              </a:lnSpc>
              <a:spcBef>
                <a:spcPts val="400"/>
              </a:spcBef>
              <a:spcAft>
                <a:spcPts val="0"/>
              </a:spcAft>
              <a:buSzPts val="2400"/>
              <a:buChar char="•"/>
              <a:defRPr sz="1900"/>
            </a:lvl3pPr>
            <a:lvl4pPr marL="1828800" lvl="3" indent="-355600" algn="l">
              <a:lnSpc>
                <a:spcPct val="90000"/>
              </a:lnSpc>
              <a:spcBef>
                <a:spcPts val="700"/>
              </a:spcBef>
              <a:spcAft>
                <a:spcPts val="0"/>
              </a:spcAft>
              <a:buSzPts val="2000"/>
              <a:buChar char="–"/>
              <a:defRPr sz="1900"/>
            </a:lvl4pPr>
            <a:lvl5pPr marL="2286000" lvl="4" indent="-381000" algn="l">
              <a:lnSpc>
                <a:spcPct val="90000"/>
              </a:lnSpc>
              <a:spcBef>
                <a:spcPts val="700"/>
              </a:spcBef>
              <a:spcAft>
                <a:spcPts val="0"/>
              </a:spcAft>
              <a:buSzPts val="2400"/>
              <a:buChar char="»"/>
              <a:defRPr sz="1900"/>
            </a:lvl5pPr>
            <a:lvl6pPr marL="2743200" lvl="5" indent="-355600" algn="l">
              <a:lnSpc>
                <a:spcPct val="90000"/>
              </a:lnSpc>
              <a:spcBef>
                <a:spcPts val="700"/>
              </a:spcBef>
              <a:spcAft>
                <a:spcPts val="0"/>
              </a:spcAft>
              <a:buSzPts val="2000"/>
              <a:buChar char="»"/>
              <a:defRPr sz="1900"/>
            </a:lvl6pPr>
            <a:lvl7pPr marL="3200400" lvl="6" indent="-381000" algn="l">
              <a:lnSpc>
                <a:spcPct val="100000"/>
              </a:lnSpc>
              <a:spcBef>
                <a:spcPts val="700"/>
              </a:spcBef>
              <a:spcAft>
                <a:spcPts val="0"/>
              </a:spcAft>
              <a:buClr>
                <a:schemeClr val="dk1"/>
              </a:buClr>
              <a:buSzPts val="2400"/>
              <a:buChar char="»"/>
              <a:defRPr sz="1900"/>
            </a:lvl7pPr>
            <a:lvl8pPr marL="3657600" lvl="7" indent="-381000" algn="l">
              <a:lnSpc>
                <a:spcPct val="100000"/>
              </a:lnSpc>
              <a:spcBef>
                <a:spcPts val="500"/>
              </a:spcBef>
              <a:spcAft>
                <a:spcPts val="0"/>
              </a:spcAft>
              <a:buClr>
                <a:schemeClr val="dk1"/>
              </a:buClr>
              <a:buSzPts val="2400"/>
              <a:buChar char="»"/>
              <a:defRPr sz="1900"/>
            </a:lvl8pPr>
            <a:lvl9pPr marL="4114800" lvl="8" indent="-381000" algn="l">
              <a:lnSpc>
                <a:spcPct val="100000"/>
              </a:lnSpc>
              <a:spcBef>
                <a:spcPts val="500"/>
              </a:spcBef>
              <a:spcAft>
                <a:spcPts val="0"/>
              </a:spcAft>
              <a:buClr>
                <a:schemeClr val="dk1"/>
              </a:buClr>
              <a:buSzPts val="2400"/>
              <a:buChar char="»"/>
              <a:defRPr sz="1900"/>
            </a:lvl9pPr>
          </a:lstStyle>
          <a:p>
            <a:endParaRPr/>
          </a:p>
        </p:txBody>
      </p:sp>
      <p:sp>
        <p:nvSpPr>
          <p:cNvPr id="50" name="Google Shape;50;p10"/>
          <p:cNvSpPr txBox="1">
            <a:spLocks noGrp="1"/>
          </p:cNvSpPr>
          <p:nvPr>
            <p:ph type="sldNum" idx="12"/>
          </p:nvPr>
        </p:nvSpPr>
        <p:spPr>
          <a:xfrm>
            <a:off x="0" y="0"/>
            <a:ext cx="4000000" cy="4000000"/>
          </a:xfrm>
          <a:prstGeom prst="rect">
            <a:avLst/>
          </a:prstGeom>
          <a:noFill/>
          <a:ln>
            <a:noFill/>
          </a:ln>
        </p:spPr>
        <p:txBody>
          <a:bodyPr spcFirstLastPara="1" wrap="square" lIns="121900" tIns="60925" rIns="121900" bIns="60925" anchor="t" anchorCtr="0">
            <a:noAutofit/>
          </a:bodyPr>
          <a:lstStyle>
            <a:lvl1pPr marL="0" marR="0" lvl="0" indent="0" algn="l">
              <a:lnSpc>
                <a:spcPct val="100000"/>
              </a:lnSpc>
              <a:spcBef>
                <a:spcPts val="0"/>
              </a:spcBef>
              <a:spcAft>
                <a:spcPts val="0"/>
              </a:spcAft>
              <a:buClr>
                <a:srgbClr val="000000"/>
              </a:buClr>
              <a:buSzPts val="2400"/>
              <a:buFont typeface="Arial"/>
              <a:buNone/>
              <a:defRPr sz="24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2400"/>
              <a:buFont typeface="Arial"/>
              <a:buNone/>
              <a:defRPr sz="24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2400"/>
              <a:buFont typeface="Arial"/>
              <a:buNone/>
              <a:defRPr sz="24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2400"/>
              <a:buFont typeface="Arial"/>
              <a:buNone/>
              <a:defRPr sz="24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2400"/>
              <a:buFont typeface="Arial"/>
              <a:buNone/>
              <a:defRPr sz="24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2400"/>
              <a:buFont typeface="Arial"/>
              <a:buNone/>
              <a:defRPr sz="24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2400"/>
              <a:buFont typeface="Arial"/>
              <a:buNone/>
              <a:defRPr sz="24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2400"/>
              <a:buFont typeface="Arial"/>
              <a:buNone/>
              <a:defRPr sz="24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2400"/>
              <a:buFont typeface="Arial"/>
              <a:buNone/>
              <a:defRPr sz="24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316675" y="177800"/>
            <a:ext cx="9538526" cy="508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2000"/>
              <a:buFont typeface="Arial"/>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4">
            <a:alphaModFix/>
          </a:blip>
          <a:srcRect/>
          <a:stretch/>
        </p:blipFill>
        <p:spPr>
          <a:xfrm>
            <a:off x="10960701" y="164150"/>
            <a:ext cx="988399" cy="6615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248">
          <p15:clr>
            <a:srgbClr val="EA4335"/>
          </p15:clr>
        </p15:guide>
        <p15:guide id="2" orient="horz" pos="248">
          <p15:clr>
            <a:srgbClr val="EA4335"/>
          </p15:clr>
        </p15:guide>
        <p15:guide id="3" orient="horz" pos="2992">
          <p15:clr>
            <a:srgbClr val="EA4335"/>
          </p15:clr>
        </p15:guide>
        <p15:guide id="4" pos="551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dt" idx="10"/>
          </p:nvPr>
        </p:nvSpPr>
        <p:spPr>
          <a:xfrm>
            <a:off x="529494" y="6323015"/>
            <a:ext cx="11138876" cy="1936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R="0" lvl="1"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90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4"/>
          <p:cNvSpPr txBox="1">
            <a:spLocks noGrp="1"/>
          </p:cNvSpPr>
          <p:nvPr>
            <p:ph type="sldNum" idx="12"/>
          </p:nvPr>
        </p:nvSpPr>
        <p:spPr>
          <a:xfrm>
            <a:off x="529494" y="6323015"/>
            <a:ext cx="11138876" cy="193675"/>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0" name="Google Shape;20;p4"/>
          <p:cNvSpPr txBox="1">
            <a:spLocks noGrp="1"/>
          </p:cNvSpPr>
          <p:nvPr>
            <p:ph type="title"/>
          </p:nvPr>
        </p:nvSpPr>
        <p:spPr>
          <a:xfrm>
            <a:off x="517771" y="452440"/>
            <a:ext cx="9817100" cy="1309687"/>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2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1" i="0" u="none" strike="noStrike" cap="none">
                <a:solidFill>
                  <a:schemeClr val="dk1"/>
                </a:solidFill>
                <a:latin typeface="Arial"/>
                <a:ea typeface="Arial"/>
                <a:cs typeface="Arial"/>
                <a:sym typeface="Arial"/>
              </a:defRPr>
            </a:lvl9pPr>
          </a:lstStyle>
          <a:p>
            <a:endParaRPr/>
          </a:p>
        </p:txBody>
      </p:sp>
      <p:sp>
        <p:nvSpPr>
          <p:cNvPr id="21" name="Google Shape;21;p4"/>
          <p:cNvSpPr txBox="1">
            <a:spLocks noGrp="1"/>
          </p:cNvSpPr>
          <p:nvPr>
            <p:ph type="body" idx="1"/>
          </p:nvPr>
        </p:nvSpPr>
        <p:spPr>
          <a:xfrm>
            <a:off x="529494" y="1806575"/>
            <a:ext cx="11138876" cy="4471988"/>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1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5820" algn="l" rtl="0">
              <a:lnSpc>
                <a:spcPct val="100000"/>
              </a:lnSpc>
              <a:spcBef>
                <a:spcPts val="369"/>
              </a:spcBef>
              <a:spcAft>
                <a:spcPts val="0"/>
              </a:spcAft>
              <a:buClr>
                <a:schemeClr val="dk1"/>
              </a:buClr>
              <a:buSzPts val="1846"/>
              <a:buFont typeface="Arial"/>
              <a:buChar char="»"/>
              <a:defRPr sz="1845" b="0" i="0" u="none" strike="noStrike" cap="none">
                <a:solidFill>
                  <a:schemeClr val="dk1"/>
                </a:solidFill>
                <a:latin typeface="Arial"/>
                <a:ea typeface="Arial"/>
                <a:cs typeface="Arial"/>
                <a:sym typeface="Arial"/>
              </a:defRPr>
            </a:lvl6pPr>
            <a:lvl7pPr marL="3200400" marR="0" lvl="6" indent="-345820" algn="l" rtl="0">
              <a:lnSpc>
                <a:spcPct val="100000"/>
              </a:lnSpc>
              <a:spcBef>
                <a:spcPts val="369"/>
              </a:spcBef>
              <a:spcAft>
                <a:spcPts val="0"/>
              </a:spcAft>
              <a:buClr>
                <a:schemeClr val="dk1"/>
              </a:buClr>
              <a:buSzPts val="1846"/>
              <a:buFont typeface="Arial"/>
              <a:buChar char="»"/>
              <a:defRPr sz="1845" b="0" i="0" u="none" strike="noStrike" cap="none">
                <a:solidFill>
                  <a:schemeClr val="dk1"/>
                </a:solidFill>
                <a:latin typeface="Arial"/>
                <a:ea typeface="Arial"/>
                <a:cs typeface="Arial"/>
                <a:sym typeface="Arial"/>
              </a:defRPr>
            </a:lvl7pPr>
            <a:lvl8pPr marL="3657600" marR="0" lvl="7" indent="-345821" algn="l" rtl="0">
              <a:lnSpc>
                <a:spcPct val="100000"/>
              </a:lnSpc>
              <a:spcBef>
                <a:spcPts val="369"/>
              </a:spcBef>
              <a:spcAft>
                <a:spcPts val="0"/>
              </a:spcAft>
              <a:buClr>
                <a:schemeClr val="dk1"/>
              </a:buClr>
              <a:buSzPts val="1846"/>
              <a:buFont typeface="Arial"/>
              <a:buChar char="»"/>
              <a:defRPr sz="1845" b="0" i="0" u="none" strike="noStrike" cap="none">
                <a:solidFill>
                  <a:schemeClr val="dk1"/>
                </a:solidFill>
                <a:latin typeface="Arial"/>
                <a:ea typeface="Arial"/>
                <a:cs typeface="Arial"/>
                <a:sym typeface="Arial"/>
              </a:defRPr>
            </a:lvl8pPr>
            <a:lvl9pPr marL="4114800" marR="0" lvl="8" indent="-345821" algn="l" rtl="0">
              <a:lnSpc>
                <a:spcPct val="100000"/>
              </a:lnSpc>
              <a:spcBef>
                <a:spcPts val="369"/>
              </a:spcBef>
              <a:spcAft>
                <a:spcPts val="0"/>
              </a:spcAft>
              <a:buClr>
                <a:schemeClr val="dk1"/>
              </a:buClr>
              <a:buSzPts val="1846"/>
              <a:buFont typeface="Arial"/>
              <a:buChar char="»"/>
              <a:defRPr sz="1845" b="0" i="0" u="none" strike="noStrike" cap="none">
                <a:solidFill>
                  <a:schemeClr val="dk1"/>
                </a:solidFill>
                <a:latin typeface="Arial"/>
                <a:ea typeface="Arial"/>
                <a:cs typeface="Arial"/>
                <a:sym typeface="Arial"/>
              </a:defRPr>
            </a:lvl9pPr>
          </a:lstStyle>
          <a:p>
            <a:endParaRPr/>
          </a:p>
        </p:txBody>
      </p:sp>
      <p:sp>
        <p:nvSpPr>
          <p:cNvPr id="22" name="Google Shape;22;p4"/>
          <p:cNvSpPr/>
          <p:nvPr/>
        </p:nvSpPr>
        <p:spPr>
          <a:xfrm>
            <a:off x="10661650" y="115890"/>
            <a:ext cx="1416539" cy="86518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3" name="Google Shape;23;p4"/>
          <p:cNvPicPr preferRelativeResize="0"/>
          <p:nvPr/>
        </p:nvPicPr>
        <p:blipFill rotWithShape="1">
          <a:blip r:embed="rId17">
            <a:alphaModFix/>
          </a:blip>
          <a:srcRect/>
          <a:stretch/>
        </p:blipFill>
        <p:spPr>
          <a:xfrm>
            <a:off x="10957560" y="180340"/>
            <a:ext cx="979170" cy="6553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0" descr="312420 (1).tif"/>
          <p:cNvPicPr preferRelativeResize="0"/>
          <p:nvPr/>
        </p:nvPicPr>
        <p:blipFill rotWithShape="1">
          <a:blip r:embed="rId3">
            <a:alphaModFix/>
          </a:blip>
          <a:srcRect l="10121" t="46583" r="223" b="29201"/>
          <a:stretch/>
        </p:blipFill>
        <p:spPr>
          <a:xfrm>
            <a:off x="-266" y="4663434"/>
            <a:ext cx="12191999" cy="2194567"/>
          </a:xfrm>
          <a:prstGeom prst="rect">
            <a:avLst/>
          </a:prstGeom>
          <a:noFill/>
          <a:ln>
            <a:noFill/>
          </a:ln>
        </p:spPr>
      </p:pic>
      <p:cxnSp>
        <p:nvCxnSpPr>
          <p:cNvPr id="101" name="Google Shape;101;p20"/>
          <p:cNvCxnSpPr/>
          <p:nvPr/>
        </p:nvCxnSpPr>
        <p:spPr>
          <a:xfrm>
            <a:off x="-267" y="1738300"/>
            <a:ext cx="11176000" cy="0"/>
          </a:xfrm>
          <a:prstGeom prst="straightConnector1">
            <a:avLst/>
          </a:prstGeom>
          <a:noFill/>
          <a:ln w="12700" cap="flat" cmpd="sng">
            <a:solidFill>
              <a:srgbClr val="000000"/>
            </a:solidFill>
            <a:prstDash val="solid"/>
            <a:round/>
            <a:headEnd type="none" w="sm" len="sm"/>
            <a:tailEnd type="none" w="sm" len="sm"/>
          </a:ln>
        </p:spPr>
      </p:cxnSp>
      <p:sp>
        <p:nvSpPr>
          <p:cNvPr id="102" name="Google Shape;102;p20"/>
          <p:cNvSpPr txBox="1"/>
          <p:nvPr/>
        </p:nvSpPr>
        <p:spPr>
          <a:xfrm>
            <a:off x="532766" y="2164700"/>
            <a:ext cx="11059465" cy="90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3067" b="1" i="1" u="none" strike="noStrike" cap="none">
                <a:solidFill>
                  <a:srgbClr val="000000"/>
                </a:solidFill>
                <a:latin typeface="Arial"/>
                <a:ea typeface="Arial"/>
                <a:cs typeface="Arial"/>
                <a:sym typeface="Arial"/>
              </a:rPr>
              <a:t>FDA Complex Innovative Designs Pilot: Experience of using external control data to analyse secondary endpoints</a:t>
            </a:r>
            <a:endParaRPr sz="3067" b="1" i="0" u="none" strike="noStrike" cap="none">
              <a:solidFill>
                <a:srgbClr val="000000"/>
              </a:solidFill>
              <a:latin typeface="Arial"/>
              <a:ea typeface="Arial"/>
              <a:cs typeface="Arial"/>
              <a:sym typeface="Arial"/>
            </a:endParaRPr>
          </a:p>
        </p:txBody>
      </p:sp>
      <p:sp>
        <p:nvSpPr>
          <p:cNvPr id="103" name="Google Shape;103;p20"/>
          <p:cNvSpPr txBox="1"/>
          <p:nvPr/>
        </p:nvSpPr>
        <p:spPr>
          <a:xfrm>
            <a:off x="532766" y="3377267"/>
            <a:ext cx="10366800" cy="974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3200" b="1" i="1" u="none" strike="noStrike" cap="none" dirty="0">
                <a:solidFill>
                  <a:schemeClr val="tx2"/>
                </a:solidFill>
                <a:latin typeface="Times New Roman"/>
                <a:ea typeface="Times New Roman"/>
                <a:cs typeface="Times New Roman"/>
                <a:sym typeface="Times New Roman"/>
              </a:rPr>
              <a:t>PSI Oncology Webinar 25</a:t>
            </a:r>
            <a:r>
              <a:rPr lang="en-GB" sz="3200" b="1" i="1" u="none" strike="noStrike" cap="none" baseline="30000" dirty="0">
                <a:solidFill>
                  <a:schemeClr val="tx2"/>
                </a:solidFill>
                <a:latin typeface="Times New Roman"/>
                <a:ea typeface="Times New Roman"/>
                <a:cs typeface="Times New Roman"/>
                <a:sym typeface="Times New Roman"/>
              </a:rPr>
              <a:t>th</a:t>
            </a:r>
            <a:r>
              <a:rPr lang="en-GB" sz="3200" b="1" i="1" u="none" strike="noStrike" cap="none" dirty="0">
                <a:solidFill>
                  <a:schemeClr val="tx2"/>
                </a:solidFill>
                <a:latin typeface="Times New Roman"/>
                <a:ea typeface="Times New Roman"/>
                <a:cs typeface="Times New Roman"/>
                <a:sym typeface="Times New Roman"/>
              </a:rPr>
              <a:t> May 2021</a:t>
            </a:r>
            <a:endParaRPr sz="3200" b="1" i="1" u="none" strike="noStrike" cap="none" dirty="0">
              <a:solidFill>
                <a:schemeClr val="tx2"/>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GB" sz="2400" b="1" i="1" u="none" strike="noStrike" cap="none" dirty="0">
                <a:solidFill>
                  <a:srgbClr val="0070C0"/>
                </a:solidFill>
                <a:latin typeface="Times New Roman"/>
                <a:ea typeface="Times New Roman"/>
                <a:cs typeface="Times New Roman"/>
                <a:sym typeface="Times New Roman"/>
              </a:rPr>
              <a:t>Emma </a:t>
            </a:r>
            <a:r>
              <a:rPr lang="en-GB" sz="2400" b="1" i="1" u="none" strike="noStrike" cap="none" dirty="0" smtClean="0">
                <a:solidFill>
                  <a:srgbClr val="0070C0"/>
                </a:solidFill>
                <a:latin typeface="Times New Roman"/>
                <a:ea typeface="Times New Roman"/>
                <a:cs typeface="Times New Roman"/>
                <a:sym typeface="Times New Roman"/>
              </a:rPr>
              <a:t>Clark</a:t>
            </a:r>
          </a:p>
          <a:p>
            <a:pPr marL="0" marR="0" lvl="0" indent="0" algn="l" rtl="0">
              <a:lnSpc>
                <a:spcPct val="100000"/>
              </a:lnSpc>
              <a:spcBef>
                <a:spcPts val="0"/>
              </a:spcBef>
              <a:spcAft>
                <a:spcPts val="0"/>
              </a:spcAft>
              <a:buNone/>
            </a:pPr>
            <a:r>
              <a:rPr lang="en-GB" sz="2400" b="1" i="1" dirty="0" smtClean="0">
                <a:solidFill>
                  <a:srgbClr val="0070C0"/>
                </a:solidFill>
                <a:latin typeface="Times New Roman"/>
                <a:ea typeface="Times New Roman"/>
                <a:cs typeface="Times New Roman"/>
                <a:sym typeface="Times New Roman"/>
              </a:rPr>
              <a:t>PD Data &amp; Statistical Sciences, </a:t>
            </a:r>
            <a:r>
              <a:rPr lang="en-GB" sz="2400" b="1" i="1" u="none" strike="noStrike" cap="none" dirty="0" smtClean="0">
                <a:solidFill>
                  <a:srgbClr val="0070C0"/>
                </a:solidFill>
                <a:latin typeface="Times New Roman"/>
                <a:ea typeface="Times New Roman"/>
                <a:cs typeface="Times New Roman"/>
                <a:sym typeface="Times New Roman"/>
              </a:rPr>
              <a:t>Roche </a:t>
            </a:r>
            <a:r>
              <a:rPr lang="en-GB" sz="2400" b="1" i="1" u="none" strike="noStrike" cap="none" dirty="0">
                <a:solidFill>
                  <a:srgbClr val="0070C0"/>
                </a:solidFill>
                <a:latin typeface="Times New Roman"/>
                <a:ea typeface="Times New Roman"/>
                <a:cs typeface="Times New Roman"/>
                <a:sym typeface="Times New Roman"/>
              </a:rPr>
              <a:t>Products Ltd</a:t>
            </a:r>
            <a:endParaRPr sz="2400" b="1" i="1" u="none" strike="noStrike" cap="none" dirty="0">
              <a:solidFill>
                <a:srgbClr val="0070C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body" idx="1"/>
          </p:nvPr>
        </p:nvSpPr>
        <p:spPr>
          <a:xfrm>
            <a:off x="723153" y="999562"/>
            <a:ext cx="10058400" cy="5253753"/>
          </a:xfrm>
          <a:prstGeom prst="rect">
            <a:avLst/>
          </a:prstGeom>
          <a:noFill/>
          <a:ln>
            <a:noFill/>
          </a:ln>
        </p:spPr>
        <p:txBody>
          <a:bodyPr spcFirstLastPara="1" wrap="square" lIns="0" tIns="0" rIns="0" bIns="0" anchor="t" anchorCtr="0">
            <a:normAutofit/>
          </a:bodyPr>
          <a:lstStyle/>
          <a:p>
            <a:pPr marL="230186" lvl="0" indent="-229863" algn="l" rtl="0">
              <a:lnSpc>
                <a:spcPct val="105000"/>
              </a:lnSpc>
              <a:spcBef>
                <a:spcPts val="1000"/>
              </a:spcBef>
              <a:spcAft>
                <a:spcPts val="0"/>
              </a:spcAft>
              <a:buClr>
                <a:srgbClr val="0070C0"/>
              </a:buClr>
              <a:buSzPts val="1800"/>
              <a:buFont typeface="Arial"/>
              <a:buChar char="●"/>
            </a:pPr>
            <a:r>
              <a:rPr lang="en-GB" sz="1800"/>
              <a:t>Disease setting is an important consideration in determining the suitability of a study design for external borrowing</a:t>
            </a:r>
            <a:endParaRPr/>
          </a:p>
          <a:p>
            <a:pPr marL="743273" lvl="1" indent="-285750" algn="l" rtl="0">
              <a:lnSpc>
                <a:spcPct val="105000"/>
              </a:lnSpc>
              <a:spcBef>
                <a:spcPts val="1000"/>
              </a:spcBef>
              <a:spcAft>
                <a:spcPts val="0"/>
              </a:spcAft>
              <a:buClr>
                <a:srgbClr val="0070C0"/>
              </a:buClr>
              <a:buSzPts val="1800"/>
              <a:buFont typeface="Courier New"/>
              <a:buChar char="o"/>
            </a:pPr>
            <a:r>
              <a:rPr lang="en-GB" sz="1800"/>
              <a:t>All studies evaluated on a case-by-case basis</a:t>
            </a:r>
            <a:endParaRPr sz="1800"/>
          </a:p>
          <a:p>
            <a:pPr marL="743273" lvl="1" indent="-285750" algn="l" rtl="0">
              <a:lnSpc>
                <a:spcPct val="105000"/>
              </a:lnSpc>
              <a:spcBef>
                <a:spcPts val="1000"/>
              </a:spcBef>
              <a:spcAft>
                <a:spcPts val="0"/>
              </a:spcAft>
              <a:buClr>
                <a:srgbClr val="0070C0"/>
              </a:buClr>
              <a:buSzPts val="1800"/>
              <a:buFont typeface="Courier New"/>
              <a:buChar char="o"/>
            </a:pPr>
            <a:r>
              <a:rPr lang="en-GB" sz="1800"/>
              <a:t>Studies in which we historically treat patients in the same way (eg.DLBCL) potentially strong candidates for innovative borrowing approaches</a:t>
            </a:r>
            <a:endParaRPr sz="1800"/>
          </a:p>
          <a:p>
            <a:pPr marL="230186" lvl="0" indent="-229863" algn="l" rtl="0">
              <a:lnSpc>
                <a:spcPct val="105000"/>
              </a:lnSpc>
              <a:spcBef>
                <a:spcPts val="1000"/>
              </a:spcBef>
              <a:spcAft>
                <a:spcPts val="0"/>
              </a:spcAft>
              <a:buClr>
                <a:srgbClr val="0070C0"/>
              </a:buClr>
              <a:buSzPts val="1800"/>
              <a:buFont typeface="Arial"/>
              <a:buChar char="●"/>
            </a:pPr>
            <a:r>
              <a:rPr lang="en-GB" sz="1800"/>
              <a:t>External control arm source a key aspect</a:t>
            </a:r>
            <a:endParaRPr/>
          </a:p>
          <a:p>
            <a:pPr marL="743273" lvl="1" indent="-285750" algn="l" rtl="0">
              <a:lnSpc>
                <a:spcPct val="105000"/>
              </a:lnSpc>
              <a:spcBef>
                <a:spcPts val="1000"/>
              </a:spcBef>
              <a:spcAft>
                <a:spcPts val="0"/>
              </a:spcAft>
              <a:buClr>
                <a:srgbClr val="0070C0"/>
              </a:buClr>
              <a:buSzPts val="1800"/>
              <a:buFont typeface="Courier New"/>
              <a:buChar char="o"/>
            </a:pPr>
            <a:r>
              <a:rPr lang="en-GB" sz="1800"/>
              <a:t>Our proposal met 5/6 Pocock criteria – other RWD sources will likely fulfil less</a:t>
            </a:r>
            <a:endParaRPr/>
          </a:p>
          <a:p>
            <a:pPr marL="743273" lvl="1" indent="-285750" algn="l" rtl="0">
              <a:lnSpc>
                <a:spcPct val="105000"/>
              </a:lnSpc>
              <a:spcBef>
                <a:spcPts val="1000"/>
              </a:spcBef>
              <a:spcAft>
                <a:spcPts val="0"/>
              </a:spcAft>
              <a:buClr>
                <a:srgbClr val="0070C0"/>
              </a:buClr>
              <a:buSzPts val="1800"/>
              <a:buFont typeface="Courier New"/>
              <a:buChar char="o"/>
            </a:pPr>
            <a:r>
              <a:rPr lang="en-GB" sz="1800"/>
              <a:t>Aligning between trials on control treatments, endpoint definitions and other operational aspects will improve the quality of available control data for borrowing</a:t>
            </a:r>
            <a:endParaRPr/>
          </a:p>
          <a:p>
            <a:pPr marL="230186" lvl="0" indent="-229863" algn="l" rtl="0">
              <a:lnSpc>
                <a:spcPct val="105000"/>
              </a:lnSpc>
              <a:spcBef>
                <a:spcPts val="1000"/>
              </a:spcBef>
              <a:spcAft>
                <a:spcPts val="0"/>
              </a:spcAft>
              <a:buClr>
                <a:srgbClr val="0070C0"/>
              </a:buClr>
              <a:buSzPts val="1800"/>
              <a:buFont typeface="Arial"/>
              <a:buChar char="●"/>
            </a:pPr>
            <a:r>
              <a:rPr lang="en-GB" sz="1800"/>
              <a:t>Sponsors should engage with the FDA as early as possible when considering an external borrowing design</a:t>
            </a:r>
            <a:endParaRPr/>
          </a:p>
          <a:p>
            <a:pPr marL="230186" lvl="0" indent="-229863" algn="l" rtl="0">
              <a:lnSpc>
                <a:spcPct val="105000"/>
              </a:lnSpc>
              <a:spcBef>
                <a:spcPts val="1000"/>
              </a:spcBef>
              <a:spcAft>
                <a:spcPts val="0"/>
              </a:spcAft>
              <a:buClr>
                <a:srgbClr val="0070C0"/>
              </a:buClr>
              <a:buSzPts val="1800"/>
              <a:buFont typeface="Arial"/>
              <a:buChar char="●"/>
            </a:pPr>
            <a:r>
              <a:rPr lang="en-GB" sz="1800"/>
              <a:t>FDA has shown an openness to our design with external controls for the secondary OS endpoint, although approvability remains a review issue</a:t>
            </a:r>
            <a:endParaRPr/>
          </a:p>
          <a:p>
            <a:pPr marL="743273" lvl="1" indent="-285750" algn="l" rtl="0">
              <a:lnSpc>
                <a:spcPct val="115000"/>
              </a:lnSpc>
              <a:spcBef>
                <a:spcPts val="1000"/>
              </a:spcBef>
              <a:spcAft>
                <a:spcPts val="0"/>
              </a:spcAft>
              <a:buClr>
                <a:srgbClr val="0070C0"/>
              </a:buClr>
              <a:buSzPts val="1800"/>
              <a:buFont typeface="Courier New"/>
              <a:buChar char="o"/>
            </a:pPr>
            <a:r>
              <a:rPr lang="en-GB" sz="1800"/>
              <a:t>An important step towards the future and an ideal state of borrowing for a primary endpoint</a:t>
            </a:r>
            <a:endParaRPr sz="1800"/>
          </a:p>
        </p:txBody>
      </p:sp>
      <p:sp>
        <p:nvSpPr>
          <p:cNvPr id="187" name="Google Shape;187;p29"/>
          <p:cNvSpPr txBox="1">
            <a:spLocks noGrp="1"/>
          </p:cNvSpPr>
          <p:nvPr>
            <p:ph type="title"/>
          </p:nvPr>
        </p:nvSpPr>
        <p:spPr>
          <a:xfrm>
            <a:off x="723153" y="311151"/>
            <a:ext cx="10058400" cy="4269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2800"/>
              <a:buFont typeface="Arial"/>
              <a:buNone/>
            </a:pPr>
            <a:r>
              <a:rPr lang="en-GB"/>
              <a:t>Considerations for Future Studies with External Controls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963247" y="4406902"/>
            <a:ext cx="10363200" cy="13620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Back-up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p:nvPr/>
        </p:nvSpPr>
        <p:spPr>
          <a:xfrm>
            <a:off x="517800" y="266467"/>
            <a:ext cx="9852000" cy="3900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1600"/>
              </a:spcBef>
              <a:spcAft>
                <a:spcPts val="1600"/>
              </a:spcAft>
              <a:buClr>
                <a:srgbClr val="FF7F00"/>
              </a:buClr>
              <a:buSzPts val="1500"/>
              <a:buFont typeface="Arial"/>
              <a:buNone/>
            </a:pPr>
            <a:r>
              <a:rPr lang="en-GB" sz="2600" b="1" i="0" u="none" strike="noStrike" cap="none">
                <a:solidFill>
                  <a:srgbClr val="000000"/>
                </a:solidFill>
                <a:latin typeface="Arial"/>
                <a:ea typeface="Arial"/>
                <a:cs typeface="Arial"/>
                <a:sym typeface="Arial"/>
              </a:rPr>
              <a:t>Analysis flow diagram</a:t>
            </a:r>
            <a:endParaRPr sz="2600" b="1" i="0" u="none" strike="noStrike" cap="none">
              <a:solidFill>
                <a:srgbClr val="000000"/>
              </a:solidFill>
              <a:latin typeface="Arial"/>
              <a:ea typeface="Arial"/>
              <a:cs typeface="Arial"/>
              <a:sym typeface="Arial"/>
            </a:endParaRPr>
          </a:p>
        </p:txBody>
      </p:sp>
      <p:grpSp>
        <p:nvGrpSpPr>
          <p:cNvPr id="200" name="Google Shape;200;p31"/>
          <p:cNvGrpSpPr/>
          <p:nvPr/>
        </p:nvGrpSpPr>
        <p:grpSpPr>
          <a:xfrm>
            <a:off x="7509569" y="1586327"/>
            <a:ext cx="4407490" cy="4643951"/>
            <a:chOff x="5632317" y="1189775"/>
            <a:chExt cx="3305700" cy="3483050"/>
          </a:xfrm>
        </p:grpSpPr>
        <p:sp>
          <p:nvSpPr>
            <p:cNvPr id="201" name="Google Shape;201;p31"/>
            <p:cNvSpPr/>
            <p:nvPr/>
          </p:nvSpPr>
          <p:spPr>
            <a:xfrm>
              <a:off x="5632317" y="1189775"/>
              <a:ext cx="3305700" cy="669000"/>
            </a:xfrm>
            <a:prstGeom prst="chevron">
              <a:avLst>
                <a:gd name="adj" fmla="val 50000"/>
              </a:avLst>
            </a:prstGeom>
            <a:solidFill>
              <a:srgbClr val="D83829"/>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FFFFF"/>
                  </a:solidFill>
                  <a:latin typeface="Roboto"/>
                  <a:ea typeface="Roboto"/>
                  <a:cs typeface="Roboto"/>
                  <a:sym typeface="Roboto"/>
                </a:rPr>
                <a:t>Bayesian dynamic borrowing</a:t>
              </a:r>
              <a:endParaRPr sz="1900" b="0" i="0" u="none" strike="noStrike" cap="none">
                <a:solidFill>
                  <a:srgbClr val="FFFFFF"/>
                </a:solidFill>
                <a:latin typeface="Roboto"/>
                <a:ea typeface="Roboto"/>
                <a:cs typeface="Roboto"/>
                <a:sym typeface="Roboto"/>
              </a:endParaRPr>
            </a:p>
          </p:txBody>
        </p:sp>
        <p:sp>
          <p:nvSpPr>
            <p:cNvPr id="202" name="Google Shape;202;p31"/>
            <p:cNvSpPr txBox="1"/>
            <p:nvPr/>
          </p:nvSpPr>
          <p:spPr>
            <a:xfrm>
              <a:off x="5736825" y="2057125"/>
              <a:ext cx="3072000" cy="2615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GB" sz="1600" b="0" i="0" u="none" strike="noStrike" cap="none">
                  <a:solidFill>
                    <a:srgbClr val="000000"/>
                  </a:solidFill>
                  <a:latin typeface="Roboto"/>
                  <a:ea typeface="Roboto"/>
                  <a:cs typeface="Roboto"/>
                  <a:sym typeface="Roboto"/>
                </a:rPr>
                <a:t>A method to:</a:t>
              </a:r>
              <a:endParaRPr sz="1600" b="0" i="0" u="none" strike="noStrike" cap="none">
                <a:solidFill>
                  <a:srgbClr val="000000"/>
                </a:solidFill>
                <a:latin typeface="Roboto"/>
                <a:ea typeface="Roboto"/>
                <a:cs typeface="Roboto"/>
                <a:sym typeface="Roboto"/>
              </a:endParaRPr>
            </a:p>
            <a:p>
              <a:pPr marL="609600" marR="0" lvl="0" indent="-406400" algn="l" rtl="0">
                <a:lnSpc>
                  <a:spcPct val="115000"/>
                </a:lnSpc>
                <a:spcBef>
                  <a:spcPts val="0"/>
                </a:spcBef>
                <a:spcAft>
                  <a:spcPts val="0"/>
                </a:spcAft>
                <a:buClr>
                  <a:srgbClr val="000000"/>
                </a:buClr>
                <a:buSzPts val="1600"/>
                <a:buFont typeface="Roboto"/>
                <a:buChar char="●"/>
              </a:pPr>
              <a:r>
                <a:rPr lang="en-GB" sz="1600" b="0" i="0" u="none" strike="noStrike" cap="none">
                  <a:solidFill>
                    <a:srgbClr val="000000"/>
                  </a:solidFill>
                  <a:latin typeface="Roboto"/>
                  <a:ea typeface="Roboto"/>
                  <a:cs typeface="Roboto"/>
                  <a:sym typeface="Roboto"/>
                </a:rPr>
                <a:t>Automatically downweight external control data based on internal/external control agreement</a:t>
              </a:r>
              <a:endParaRPr sz="1600" b="0" i="0" u="none" strike="noStrike" cap="none">
                <a:solidFill>
                  <a:srgbClr val="000000"/>
                </a:solidFill>
                <a:latin typeface="Roboto"/>
                <a:ea typeface="Roboto"/>
                <a:cs typeface="Roboto"/>
                <a:sym typeface="Roboto"/>
              </a:endParaRPr>
            </a:p>
            <a:p>
              <a:pPr marL="609600" marR="0" lvl="0" indent="-406400" algn="l" rtl="0">
                <a:lnSpc>
                  <a:spcPct val="115000"/>
                </a:lnSpc>
                <a:spcBef>
                  <a:spcPts val="0"/>
                </a:spcBef>
                <a:spcAft>
                  <a:spcPts val="0"/>
                </a:spcAft>
                <a:buClr>
                  <a:srgbClr val="000000"/>
                </a:buClr>
                <a:buSzPts val="1600"/>
                <a:buFont typeface="Roboto"/>
                <a:buChar char="●"/>
              </a:pPr>
              <a:r>
                <a:rPr lang="en-GB" sz="1600" b="0" i="0" u="none" strike="noStrike" cap="none">
                  <a:solidFill>
                    <a:srgbClr val="000000"/>
                  </a:solidFill>
                  <a:latin typeface="Roboto"/>
                  <a:ea typeface="Roboto"/>
                  <a:cs typeface="Roboto"/>
                  <a:sym typeface="Roboto"/>
                </a:rPr>
                <a:t>Provide inference of treatment effect with hybrid control (i.e. OS analysis) </a:t>
              </a:r>
              <a:endParaRPr sz="16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FF7F00"/>
                </a:buClr>
                <a:buSzPts val="1500"/>
                <a:buFont typeface="Arial"/>
                <a:buNone/>
              </a:pPr>
              <a:r>
                <a:rPr lang="en-GB" sz="1600" b="0" i="0" u="none" strike="noStrike" cap="none">
                  <a:solidFill>
                    <a:srgbClr val="0944A1"/>
                  </a:solidFill>
                  <a:latin typeface="Roboto"/>
                  <a:ea typeface="Roboto"/>
                  <a:cs typeface="Roboto"/>
                  <a:sym typeface="Roboto"/>
                </a:rPr>
                <a:t>Sensitivity analysis follows main analysis</a:t>
              </a:r>
              <a:endParaRPr sz="1600" b="0" i="0" u="none" strike="noStrike" cap="none">
                <a:solidFill>
                  <a:srgbClr val="0944A1"/>
                </a:solidFill>
                <a:latin typeface="Roboto"/>
                <a:ea typeface="Roboto"/>
                <a:cs typeface="Roboto"/>
                <a:sym typeface="Roboto"/>
              </a:endParaRPr>
            </a:p>
          </p:txBody>
        </p:sp>
      </p:grpSp>
      <p:grpSp>
        <p:nvGrpSpPr>
          <p:cNvPr id="203" name="Google Shape;203;p31"/>
          <p:cNvGrpSpPr/>
          <p:nvPr/>
        </p:nvGrpSpPr>
        <p:grpSpPr>
          <a:xfrm>
            <a:off x="63" y="1586475"/>
            <a:ext cx="4729082" cy="4643665"/>
            <a:chOff x="0" y="1189989"/>
            <a:chExt cx="3546900" cy="3482836"/>
          </a:xfrm>
        </p:grpSpPr>
        <p:sp>
          <p:nvSpPr>
            <p:cNvPr id="204" name="Google Shape;204;p31"/>
            <p:cNvSpPr/>
            <p:nvPr/>
          </p:nvSpPr>
          <p:spPr>
            <a:xfrm>
              <a:off x="0" y="1189989"/>
              <a:ext cx="3546900" cy="669000"/>
            </a:xfrm>
            <a:prstGeom prst="homePlate">
              <a:avLst>
                <a:gd name="adj" fmla="val 50000"/>
              </a:avLst>
            </a:prstGeom>
            <a:solidFill>
              <a:srgbClr val="802017"/>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FFFFF"/>
                  </a:solidFill>
                  <a:latin typeface="Roboto"/>
                  <a:ea typeface="Roboto"/>
                  <a:cs typeface="Roboto"/>
                  <a:sym typeface="Roboto"/>
                </a:rPr>
                <a:t>Control comparability evaluation</a:t>
              </a:r>
              <a:endParaRPr sz="1900" b="0" i="0" u="none" strike="noStrike" cap="none">
                <a:solidFill>
                  <a:srgbClr val="FFFFFF"/>
                </a:solidFill>
                <a:latin typeface="Roboto"/>
                <a:ea typeface="Roboto"/>
                <a:cs typeface="Roboto"/>
                <a:sym typeface="Roboto"/>
              </a:endParaRPr>
            </a:p>
          </p:txBody>
        </p:sp>
        <p:sp>
          <p:nvSpPr>
            <p:cNvPr id="205" name="Google Shape;205;p31"/>
            <p:cNvSpPr txBox="1"/>
            <p:nvPr/>
          </p:nvSpPr>
          <p:spPr>
            <a:xfrm>
              <a:off x="466049" y="2057125"/>
              <a:ext cx="2425500" cy="2615700"/>
            </a:xfrm>
            <a:prstGeom prst="rect">
              <a:avLst/>
            </a:prstGeom>
            <a:noFill/>
            <a:ln>
              <a:noFill/>
            </a:ln>
          </p:spPr>
          <p:txBody>
            <a:bodyPr spcFirstLastPara="1" wrap="square" lIns="121900" tIns="121900" rIns="121900" bIns="121900" anchor="t" anchorCtr="0">
              <a:noAutofit/>
            </a:bodyPr>
            <a:lstStyle/>
            <a:p>
              <a:pPr marL="609600" marR="0" lvl="0" indent="-406400" algn="l" rtl="0">
                <a:lnSpc>
                  <a:spcPct val="115000"/>
                </a:lnSpc>
                <a:spcBef>
                  <a:spcPts val="0"/>
                </a:spcBef>
                <a:spcAft>
                  <a:spcPts val="0"/>
                </a:spcAft>
                <a:buClr>
                  <a:srgbClr val="000000"/>
                </a:buClr>
                <a:buSzPts val="1600"/>
                <a:buFont typeface="Roboto"/>
                <a:buChar char="●"/>
              </a:pPr>
              <a:r>
                <a:rPr lang="en-GB" sz="1600" b="0" i="0" u="none" strike="noStrike" cap="none">
                  <a:solidFill>
                    <a:srgbClr val="000000"/>
                  </a:solidFill>
                  <a:latin typeface="Roboto"/>
                  <a:ea typeface="Roboto"/>
                  <a:cs typeface="Roboto"/>
                  <a:sym typeface="Roboto"/>
                </a:rPr>
                <a:t>Apply inclusion/exclusion criteria</a:t>
              </a:r>
              <a:endParaRPr sz="1600" b="0" i="0" u="none" strike="noStrike" cap="none">
                <a:solidFill>
                  <a:srgbClr val="000000"/>
                </a:solidFill>
                <a:latin typeface="Roboto"/>
                <a:ea typeface="Roboto"/>
                <a:cs typeface="Roboto"/>
                <a:sym typeface="Roboto"/>
              </a:endParaRPr>
            </a:p>
            <a:p>
              <a:pPr marL="609600" marR="0" lvl="0" indent="-406400" algn="l" rtl="0">
                <a:lnSpc>
                  <a:spcPct val="115000"/>
                </a:lnSpc>
                <a:spcBef>
                  <a:spcPts val="0"/>
                </a:spcBef>
                <a:spcAft>
                  <a:spcPts val="0"/>
                </a:spcAft>
                <a:buClr>
                  <a:srgbClr val="000000"/>
                </a:buClr>
                <a:buSzPts val="1600"/>
                <a:buFont typeface="Roboto"/>
                <a:buChar char="●"/>
              </a:pPr>
              <a:r>
                <a:rPr lang="en-GB" sz="1600" b="0" i="0" u="none" strike="noStrike" cap="none">
                  <a:solidFill>
                    <a:srgbClr val="000000"/>
                  </a:solidFill>
                  <a:latin typeface="Roboto"/>
                  <a:ea typeface="Roboto"/>
                  <a:cs typeface="Roboto"/>
                  <a:sym typeface="Roboto"/>
                </a:rPr>
                <a:t>Flag baseline factors with significant difference between internal and external trials</a:t>
              </a:r>
              <a:endParaRPr sz="1600" b="0" i="0" u="none" strike="noStrike" cap="none">
                <a:solidFill>
                  <a:srgbClr val="000000"/>
                </a:solidFill>
                <a:latin typeface="Roboto"/>
                <a:ea typeface="Roboto"/>
                <a:cs typeface="Roboto"/>
                <a:sym typeface="Roboto"/>
              </a:endParaRPr>
            </a:p>
          </p:txBody>
        </p:sp>
      </p:grpSp>
      <p:grpSp>
        <p:nvGrpSpPr>
          <p:cNvPr id="206" name="Google Shape;206;p31"/>
          <p:cNvGrpSpPr/>
          <p:nvPr/>
        </p:nvGrpSpPr>
        <p:grpSpPr>
          <a:xfrm>
            <a:off x="3995244" y="1586327"/>
            <a:ext cx="3956596" cy="4643951"/>
            <a:chOff x="2944201" y="1189775"/>
            <a:chExt cx="3305703" cy="3483050"/>
          </a:xfrm>
        </p:grpSpPr>
        <p:sp>
          <p:nvSpPr>
            <p:cNvPr id="207" name="Google Shape;207;p31"/>
            <p:cNvSpPr/>
            <p:nvPr/>
          </p:nvSpPr>
          <p:spPr>
            <a:xfrm>
              <a:off x="2944204" y="1189775"/>
              <a:ext cx="3305700" cy="669000"/>
            </a:xfrm>
            <a:prstGeom prst="chevron">
              <a:avLst>
                <a:gd name="adj" fmla="val 50000"/>
              </a:avLst>
            </a:prstGeom>
            <a:solidFill>
              <a:srgbClr val="B02C2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FFFFF"/>
                  </a:solidFill>
                  <a:latin typeface="Roboto"/>
                  <a:ea typeface="Roboto"/>
                  <a:cs typeface="Roboto"/>
                  <a:sym typeface="Roboto"/>
                </a:rPr>
                <a:t>Propensity score</a:t>
              </a:r>
              <a:endParaRPr sz="1900" b="0" i="0" u="none" strike="noStrike" cap="none">
                <a:solidFill>
                  <a:srgbClr val="FFFFFF"/>
                </a:solidFill>
                <a:latin typeface="Roboto"/>
                <a:ea typeface="Roboto"/>
                <a:cs typeface="Roboto"/>
                <a:sym typeface="Roboto"/>
              </a:endParaRPr>
            </a:p>
          </p:txBody>
        </p:sp>
        <p:sp>
          <p:nvSpPr>
            <p:cNvPr id="208" name="Google Shape;208;p31"/>
            <p:cNvSpPr txBox="1"/>
            <p:nvPr/>
          </p:nvSpPr>
          <p:spPr>
            <a:xfrm>
              <a:off x="2944201" y="2057125"/>
              <a:ext cx="2972700" cy="2615700"/>
            </a:xfrm>
            <a:prstGeom prst="rect">
              <a:avLst/>
            </a:prstGeom>
            <a:noFill/>
            <a:ln>
              <a:noFill/>
            </a:ln>
          </p:spPr>
          <p:txBody>
            <a:bodyPr spcFirstLastPara="1" wrap="square" lIns="121900" tIns="121900" rIns="121900" bIns="121900" anchor="t" anchorCtr="0">
              <a:noAutofit/>
            </a:bodyPr>
            <a:lstStyle/>
            <a:p>
              <a:pPr marL="609600" marR="0" lvl="0" indent="-406400" algn="l" rtl="0">
                <a:lnSpc>
                  <a:spcPct val="115000"/>
                </a:lnSpc>
                <a:spcBef>
                  <a:spcPts val="0"/>
                </a:spcBef>
                <a:spcAft>
                  <a:spcPts val="0"/>
                </a:spcAft>
                <a:buClr>
                  <a:srgbClr val="000000"/>
                </a:buClr>
                <a:buSzPts val="1600"/>
                <a:buFont typeface="Roboto"/>
                <a:buChar char="●"/>
              </a:pPr>
              <a:r>
                <a:rPr lang="en-GB" sz="1600" b="0" i="0" u="none" strike="noStrike" cap="none">
                  <a:solidFill>
                    <a:srgbClr val="000000"/>
                  </a:solidFill>
                  <a:latin typeface="Roboto"/>
                  <a:ea typeface="Roboto"/>
                  <a:cs typeface="Roboto"/>
                  <a:sym typeface="Roboto"/>
                </a:rPr>
                <a:t>Match patient population between internal and external trials using propensity score matching (PSM)</a:t>
              </a:r>
              <a:endParaRPr sz="1600" b="0" i="0" u="none" strike="noStrike" cap="none">
                <a:solidFill>
                  <a:srgbClr val="000000"/>
                </a:solidFill>
                <a:latin typeface="Roboto"/>
                <a:ea typeface="Roboto"/>
                <a:cs typeface="Roboto"/>
                <a:sym typeface="Roboto"/>
              </a:endParaRPr>
            </a:p>
            <a:p>
              <a:pPr marL="609600" marR="0" lvl="0" indent="-406400" algn="l" rtl="0">
                <a:lnSpc>
                  <a:spcPct val="115000"/>
                </a:lnSpc>
                <a:spcBef>
                  <a:spcPts val="0"/>
                </a:spcBef>
                <a:spcAft>
                  <a:spcPts val="0"/>
                </a:spcAft>
                <a:buClr>
                  <a:srgbClr val="000000"/>
                </a:buClr>
                <a:buSzPts val="1600"/>
                <a:buFont typeface="Roboto"/>
                <a:buChar char="●"/>
              </a:pPr>
              <a:r>
                <a:rPr lang="en-GB" sz="1600" b="0" i="0" u="none" strike="noStrike" cap="none">
                  <a:solidFill>
                    <a:srgbClr val="000000"/>
                  </a:solidFill>
                  <a:latin typeface="Roboto"/>
                  <a:ea typeface="Roboto"/>
                  <a:cs typeface="Roboto"/>
                  <a:sym typeface="Roboto"/>
                </a:rPr>
                <a:t>Enhance covariates balance by filtering out unmatched patients </a:t>
              </a:r>
              <a:endParaRPr sz="1600" b="0" i="0" u="none" strike="noStrike" cap="none">
                <a:solidFill>
                  <a:srgbClr val="000000"/>
                </a:solidFill>
                <a:latin typeface="Roboto"/>
                <a:ea typeface="Roboto"/>
                <a:cs typeface="Roboto"/>
                <a:sym typeface="Roboto"/>
              </a:endParaRPr>
            </a:p>
          </p:txBody>
        </p:sp>
      </p:grpSp>
      <p:sp>
        <p:nvSpPr>
          <p:cNvPr id="209" name="Google Shape;209;p31"/>
          <p:cNvSpPr/>
          <p:nvPr/>
        </p:nvSpPr>
        <p:spPr>
          <a:xfrm>
            <a:off x="7509756" y="1586367"/>
            <a:ext cx="4407600" cy="891900"/>
          </a:xfrm>
          <a:prstGeom prst="chevron">
            <a:avLst>
              <a:gd name="adj" fmla="val 50000"/>
            </a:avLst>
          </a:prstGeom>
          <a:solidFill>
            <a:srgbClr val="00B0F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FFFFF"/>
                </a:solidFill>
                <a:latin typeface="Roboto"/>
                <a:ea typeface="Roboto"/>
                <a:cs typeface="Roboto"/>
                <a:sym typeface="Roboto"/>
              </a:rPr>
              <a:t>Bayesian dynamic borrowing</a:t>
            </a:r>
            <a:endParaRPr sz="1900" b="0" i="0" u="none" strike="noStrike" cap="none">
              <a:solidFill>
                <a:srgbClr val="FFFFFF"/>
              </a:solidFill>
              <a:latin typeface="Roboto"/>
              <a:ea typeface="Roboto"/>
              <a:cs typeface="Roboto"/>
              <a:sym typeface="Roboto"/>
            </a:endParaRPr>
          </a:p>
        </p:txBody>
      </p:sp>
      <p:sp>
        <p:nvSpPr>
          <p:cNvPr id="210" name="Google Shape;210;p31"/>
          <p:cNvSpPr/>
          <p:nvPr/>
        </p:nvSpPr>
        <p:spPr>
          <a:xfrm>
            <a:off x="0" y="1586652"/>
            <a:ext cx="4729200" cy="891900"/>
          </a:xfrm>
          <a:prstGeom prst="homePlate">
            <a:avLst>
              <a:gd name="adj" fmla="val 50000"/>
            </a:avLst>
          </a:prstGeom>
          <a:solidFill>
            <a:srgbClr val="00206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FFFFF"/>
                </a:solidFill>
                <a:latin typeface="Roboto"/>
                <a:ea typeface="Roboto"/>
                <a:cs typeface="Roboto"/>
                <a:sym typeface="Roboto"/>
              </a:rPr>
              <a:t>Control comparability evaluation</a:t>
            </a:r>
            <a:endParaRPr sz="1900" b="0" i="0" u="none" strike="noStrike" cap="none">
              <a:solidFill>
                <a:srgbClr val="FFFFFF"/>
              </a:solidFill>
              <a:latin typeface="Roboto"/>
              <a:ea typeface="Roboto"/>
              <a:cs typeface="Roboto"/>
              <a:sym typeface="Roboto"/>
            </a:endParaRPr>
          </a:p>
        </p:txBody>
      </p:sp>
      <p:sp>
        <p:nvSpPr>
          <p:cNvPr id="211" name="Google Shape;211;p31"/>
          <p:cNvSpPr/>
          <p:nvPr/>
        </p:nvSpPr>
        <p:spPr>
          <a:xfrm>
            <a:off x="3925600" y="1586367"/>
            <a:ext cx="4095900" cy="891900"/>
          </a:xfrm>
          <a:prstGeom prst="chevron">
            <a:avLst>
              <a:gd name="adj" fmla="val 50000"/>
            </a:avLst>
          </a:prstGeom>
          <a:solidFill>
            <a:srgbClr val="0070C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0" i="0" u="sng" strike="noStrike" cap="none">
                <a:solidFill>
                  <a:srgbClr val="FFFFFF"/>
                </a:solidFill>
                <a:latin typeface="Roboto"/>
                <a:ea typeface="Roboto"/>
                <a:cs typeface="Roboto"/>
                <a:sym typeface="Roboto"/>
              </a:rPr>
              <a:t>Propensity score matching</a:t>
            </a:r>
            <a:endParaRPr sz="1900" b="0" i="0" u="sng" strike="noStrike" cap="none">
              <a:solidFill>
                <a:srgbClr val="FFFFFF"/>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body" idx="1"/>
          </p:nvPr>
        </p:nvSpPr>
        <p:spPr>
          <a:xfrm>
            <a:off x="723153" y="999563"/>
            <a:ext cx="10058400" cy="5216100"/>
          </a:xfrm>
          <a:prstGeom prst="rect">
            <a:avLst/>
          </a:prstGeom>
          <a:noFill/>
          <a:ln>
            <a:noFill/>
          </a:ln>
        </p:spPr>
        <p:txBody>
          <a:bodyPr spcFirstLastPara="1" wrap="square" lIns="0" tIns="0" rIns="0" bIns="0" anchor="t" anchorCtr="0">
            <a:normAutofit/>
          </a:bodyPr>
          <a:lstStyle/>
          <a:p>
            <a:pPr marL="230186" lvl="0" indent="-229863" algn="l" rtl="0">
              <a:lnSpc>
                <a:spcPct val="105000"/>
              </a:lnSpc>
              <a:spcBef>
                <a:spcPts val="1000"/>
              </a:spcBef>
              <a:spcAft>
                <a:spcPts val="0"/>
              </a:spcAft>
              <a:buClr>
                <a:srgbClr val="0070C0"/>
              </a:buClr>
              <a:buSzPts val="1800"/>
              <a:buFont typeface="Arial"/>
              <a:buChar char="●"/>
            </a:pPr>
            <a:r>
              <a:rPr lang="en-GB" sz="1800"/>
              <a:t>Complex Innovative Trial Designs (CID) pilot Meeting Program launched by FDA on August 30, 2018 (accepts submissions until June 30, 2022).</a:t>
            </a:r>
            <a:endParaRPr sz="1800"/>
          </a:p>
          <a:p>
            <a:pPr marL="230186" lvl="0" indent="-229863" algn="l" rtl="0">
              <a:lnSpc>
                <a:spcPct val="105000"/>
              </a:lnSpc>
              <a:spcBef>
                <a:spcPts val="1000"/>
              </a:spcBef>
              <a:spcAft>
                <a:spcPts val="0"/>
              </a:spcAft>
              <a:buClr>
                <a:srgbClr val="0070C0"/>
              </a:buClr>
              <a:buSzPts val="1800"/>
              <a:buFont typeface="Arial"/>
              <a:buChar char="●"/>
            </a:pPr>
            <a:r>
              <a:rPr lang="en-GB" sz="1800"/>
              <a:t>Provides an opportunity for sponsors to interact with experts from FDA at two meetings designed specifically to discuss their proposed CID.</a:t>
            </a:r>
            <a:endParaRPr sz="1800"/>
          </a:p>
          <a:p>
            <a:pPr marL="230186" lvl="0" indent="-229863" algn="l" rtl="0">
              <a:lnSpc>
                <a:spcPct val="105000"/>
              </a:lnSpc>
              <a:spcBef>
                <a:spcPts val="1000"/>
              </a:spcBef>
              <a:spcAft>
                <a:spcPts val="0"/>
              </a:spcAft>
              <a:buClr>
                <a:srgbClr val="0070C0"/>
              </a:buClr>
              <a:buSzPts val="1800"/>
              <a:buFont typeface="Arial"/>
              <a:buChar char="●"/>
            </a:pPr>
            <a:r>
              <a:rPr lang="en-GB" sz="1800"/>
              <a:t>Led by statisticians in FDA’s Center for Drug Evaluation and Research (CDER) and Center for Biologics Evaluation and Research (CBER), with participating staff representing relevant disciplines.</a:t>
            </a:r>
            <a:endParaRPr sz="1800"/>
          </a:p>
          <a:p>
            <a:pPr marL="230186" lvl="0" indent="-229863" algn="l" rtl="0">
              <a:lnSpc>
                <a:spcPct val="105000"/>
              </a:lnSpc>
              <a:spcBef>
                <a:spcPts val="1000"/>
              </a:spcBef>
              <a:spcAft>
                <a:spcPts val="0"/>
              </a:spcAft>
              <a:buClr>
                <a:srgbClr val="0070C0"/>
              </a:buClr>
              <a:buSzPts val="1800"/>
              <a:buFont typeface="Arial"/>
              <a:buChar char="●"/>
            </a:pPr>
            <a:r>
              <a:rPr lang="en-GB" sz="1800"/>
              <a:t>CID designs include, but are not limited to, complex adaptive, Bayesian, all other novel clinical trials designs which often required simulations to determine the statistical properties of the trial. Examples include:</a:t>
            </a:r>
            <a:endParaRPr sz="1800"/>
          </a:p>
          <a:p>
            <a:pPr marL="743273" lvl="1" indent="-285750" algn="l" rtl="0">
              <a:lnSpc>
                <a:spcPct val="105000"/>
              </a:lnSpc>
              <a:spcBef>
                <a:spcPts val="1000"/>
              </a:spcBef>
              <a:spcAft>
                <a:spcPts val="0"/>
              </a:spcAft>
              <a:buClr>
                <a:srgbClr val="0070C0"/>
              </a:buClr>
              <a:buSzPts val="1800"/>
              <a:buFont typeface="Courier New"/>
              <a:buChar char="o"/>
            </a:pPr>
            <a:r>
              <a:rPr lang="en-GB" sz="1800"/>
              <a:t>Innovative use of external data</a:t>
            </a:r>
            <a:endParaRPr sz="1800"/>
          </a:p>
          <a:p>
            <a:pPr marL="743273" lvl="1" indent="-285750" algn="l" rtl="0">
              <a:lnSpc>
                <a:spcPct val="105000"/>
              </a:lnSpc>
              <a:spcBef>
                <a:spcPts val="1000"/>
              </a:spcBef>
              <a:spcAft>
                <a:spcPts val="0"/>
              </a:spcAft>
              <a:buClr>
                <a:srgbClr val="0070C0"/>
              </a:buClr>
              <a:buSzPts val="1800"/>
              <a:buFont typeface="Courier New"/>
              <a:buChar char="o"/>
            </a:pPr>
            <a:r>
              <a:rPr lang="en-GB" sz="1800"/>
              <a:t>Formal incorporation of prior knowledge</a:t>
            </a:r>
            <a:endParaRPr sz="1800"/>
          </a:p>
          <a:p>
            <a:pPr marL="743273" lvl="1" indent="-285750" algn="l" rtl="0">
              <a:lnSpc>
                <a:spcPct val="105000"/>
              </a:lnSpc>
              <a:spcBef>
                <a:spcPts val="1000"/>
              </a:spcBef>
              <a:spcAft>
                <a:spcPts val="0"/>
              </a:spcAft>
              <a:buClr>
                <a:srgbClr val="0070C0"/>
              </a:buClr>
              <a:buSzPts val="1800"/>
              <a:buFont typeface="Courier New"/>
              <a:buChar char="o"/>
            </a:pPr>
            <a:r>
              <a:rPr lang="en-GB" sz="1800"/>
              <a:t>Inclusion of pre-specified adaptations to multiple aspects of a trial</a:t>
            </a:r>
            <a:endParaRPr sz="1800"/>
          </a:p>
        </p:txBody>
      </p:sp>
      <p:sp>
        <p:nvSpPr>
          <p:cNvPr id="218" name="Google Shape;218;p32"/>
          <p:cNvSpPr txBox="1">
            <a:spLocks noGrp="1"/>
          </p:cNvSpPr>
          <p:nvPr>
            <p:ph type="title"/>
          </p:nvPr>
        </p:nvSpPr>
        <p:spPr>
          <a:xfrm>
            <a:off x="723153" y="311151"/>
            <a:ext cx="10058400" cy="4269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2800"/>
              <a:buFont typeface="Arial"/>
              <a:buNone/>
            </a:pPr>
            <a:r>
              <a:rPr lang="en-GB"/>
              <a:t>CID Pilot Meeting Program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body" idx="1"/>
          </p:nvPr>
        </p:nvSpPr>
        <p:spPr>
          <a:xfrm>
            <a:off x="723150" y="999575"/>
            <a:ext cx="11113200" cy="5216100"/>
          </a:xfrm>
          <a:prstGeom prst="rect">
            <a:avLst/>
          </a:prstGeom>
          <a:noFill/>
          <a:ln>
            <a:noFill/>
          </a:ln>
        </p:spPr>
        <p:txBody>
          <a:bodyPr spcFirstLastPara="1" wrap="square" lIns="0" tIns="0" rIns="0" bIns="0" anchor="t" anchorCtr="0">
            <a:normAutofit/>
          </a:bodyPr>
          <a:lstStyle/>
          <a:p>
            <a:pPr marL="457200" lvl="0" indent="-377517" algn="l" rtl="0">
              <a:lnSpc>
                <a:spcPct val="105000"/>
              </a:lnSpc>
              <a:spcBef>
                <a:spcPts val="1000"/>
              </a:spcBef>
              <a:spcAft>
                <a:spcPts val="0"/>
              </a:spcAft>
              <a:buClr>
                <a:srgbClr val="0066CC"/>
              </a:buClr>
              <a:buSzPts val="2345"/>
              <a:buChar char="●"/>
            </a:pPr>
            <a:r>
              <a:rPr lang="en-GB" sz="2345"/>
              <a:t>Provide an overview of my experience of participating in the FDA’s Complex Innovative Design (CID) Pilot Meeting Program</a:t>
            </a:r>
            <a:endParaRPr sz="2645"/>
          </a:p>
          <a:p>
            <a:pPr marL="914400" lvl="1" indent="-377517" algn="l" rtl="0">
              <a:lnSpc>
                <a:spcPct val="105000"/>
              </a:lnSpc>
              <a:spcBef>
                <a:spcPts val="1000"/>
              </a:spcBef>
              <a:spcAft>
                <a:spcPts val="0"/>
              </a:spcAft>
              <a:buClr>
                <a:srgbClr val="0066CC"/>
              </a:buClr>
              <a:buSzPts val="2345"/>
              <a:buChar char="○"/>
            </a:pPr>
            <a:r>
              <a:rPr lang="en-GB" sz="2345"/>
              <a:t>Design of a Phase 3 study in 1L DLBCL including an external control arm for secondary overall survival (OS) endpoint</a:t>
            </a:r>
            <a:endParaRPr sz="2345"/>
          </a:p>
          <a:p>
            <a:pPr marL="457200" lvl="0" indent="-377517" algn="l" rtl="0">
              <a:lnSpc>
                <a:spcPct val="105000"/>
              </a:lnSpc>
              <a:spcBef>
                <a:spcPts val="1000"/>
              </a:spcBef>
              <a:spcAft>
                <a:spcPts val="0"/>
              </a:spcAft>
              <a:buClr>
                <a:srgbClr val="0066CC"/>
              </a:buClr>
              <a:buSzPts val="2345"/>
              <a:buChar char="●"/>
            </a:pPr>
            <a:r>
              <a:rPr lang="en-GB" sz="2345"/>
              <a:t>Highlight key considerations for future studies incorporating external controls</a:t>
            </a:r>
            <a:endParaRPr sz="2645"/>
          </a:p>
          <a:p>
            <a:pPr marL="0" lvl="0" indent="0" algn="l" rtl="0">
              <a:lnSpc>
                <a:spcPct val="105000"/>
              </a:lnSpc>
              <a:spcBef>
                <a:spcPts val="1000"/>
              </a:spcBef>
              <a:spcAft>
                <a:spcPts val="0"/>
              </a:spcAft>
              <a:buClr>
                <a:srgbClr val="0066CC"/>
              </a:buClr>
              <a:buSzPts val="1700"/>
              <a:buNone/>
            </a:pPr>
            <a:endParaRPr sz="1700" i="1">
              <a:solidFill>
                <a:srgbClr val="595959"/>
              </a:solidFill>
            </a:endParaRPr>
          </a:p>
          <a:p>
            <a:pPr marL="0" lvl="0" indent="0" algn="l" rtl="0">
              <a:lnSpc>
                <a:spcPct val="110000"/>
              </a:lnSpc>
              <a:spcBef>
                <a:spcPts val="0"/>
              </a:spcBef>
              <a:spcAft>
                <a:spcPts val="0"/>
              </a:spcAft>
              <a:buSzPts val="1730"/>
              <a:buNone/>
            </a:pPr>
            <a:endParaRPr sz="1876">
              <a:solidFill>
                <a:srgbClr val="595959"/>
              </a:solidFill>
            </a:endParaRPr>
          </a:p>
        </p:txBody>
      </p:sp>
      <p:sp>
        <p:nvSpPr>
          <p:cNvPr id="110" name="Google Shape;110;p21"/>
          <p:cNvSpPr txBox="1">
            <a:spLocks noGrp="1"/>
          </p:cNvSpPr>
          <p:nvPr>
            <p:ph type="title"/>
          </p:nvPr>
        </p:nvSpPr>
        <p:spPr>
          <a:xfrm>
            <a:off x="723153" y="311151"/>
            <a:ext cx="10058400" cy="4269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2800"/>
              <a:buFont typeface="Arial"/>
              <a:buNone/>
            </a:pPr>
            <a:r>
              <a:rPr lang="en-GB"/>
              <a:t>Objective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723150" y="999575"/>
            <a:ext cx="11113200" cy="5216100"/>
          </a:xfrm>
          <a:prstGeom prst="rect">
            <a:avLst/>
          </a:prstGeom>
          <a:noFill/>
          <a:ln>
            <a:noFill/>
          </a:ln>
        </p:spPr>
        <p:txBody>
          <a:bodyPr spcFirstLastPara="1" wrap="square" lIns="0" tIns="0" rIns="0" bIns="0" anchor="t" anchorCtr="0">
            <a:normAutofit/>
          </a:bodyPr>
          <a:lstStyle/>
          <a:p>
            <a:pPr marL="230186" lvl="0" indent="-242563" algn="l" rtl="0">
              <a:lnSpc>
                <a:spcPct val="105000"/>
              </a:lnSpc>
              <a:spcBef>
                <a:spcPts val="1000"/>
              </a:spcBef>
              <a:spcAft>
                <a:spcPts val="0"/>
              </a:spcAft>
              <a:buClr>
                <a:srgbClr val="0066CC"/>
              </a:buClr>
              <a:buSzPts val="1900"/>
              <a:buFont typeface="Arial"/>
              <a:buChar char="●"/>
            </a:pPr>
            <a:r>
              <a:rPr lang="en-GB" sz="1900">
                <a:solidFill>
                  <a:schemeClr val="dk1"/>
                </a:solidFill>
              </a:rPr>
              <a:t>Diffuse large B-cell lymphoma (DLBCL) is the most common non-Hodgkin’s lymphoma (NHL) worldwide, with 25,000 newly diagnosed patients in the United States (US) annually.</a:t>
            </a:r>
            <a:endParaRPr sz="2200"/>
          </a:p>
          <a:p>
            <a:pPr marL="230186" lvl="0" indent="-242563" algn="l" rtl="0">
              <a:lnSpc>
                <a:spcPct val="105000"/>
              </a:lnSpc>
              <a:spcBef>
                <a:spcPts val="1000"/>
              </a:spcBef>
              <a:spcAft>
                <a:spcPts val="0"/>
              </a:spcAft>
              <a:buClr>
                <a:srgbClr val="0066CC"/>
              </a:buClr>
              <a:buSzPts val="1900"/>
              <a:buFont typeface="Arial"/>
              <a:buChar char="●"/>
            </a:pPr>
            <a:r>
              <a:rPr lang="en-GB" sz="1900">
                <a:solidFill>
                  <a:schemeClr val="dk1"/>
                </a:solidFill>
              </a:rPr>
              <a:t>Frontline treatment with R−CHOP immunochemotherapy is curative in approx 60% of cases</a:t>
            </a:r>
            <a:endParaRPr sz="2200"/>
          </a:p>
          <a:p>
            <a:pPr marL="230186" lvl="0" indent="-242563" algn="l" rtl="0">
              <a:lnSpc>
                <a:spcPct val="105000"/>
              </a:lnSpc>
              <a:spcBef>
                <a:spcPts val="1000"/>
              </a:spcBef>
              <a:spcAft>
                <a:spcPts val="0"/>
              </a:spcAft>
              <a:buClr>
                <a:srgbClr val="0066CC"/>
              </a:buClr>
              <a:buSzPts val="1900"/>
              <a:buFont typeface="Arial"/>
              <a:buChar char="●"/>
            </a:pPr>
            <a:r>
              <a:rPr lang="en-GB" sz="1900">
                <a:solidFill>
                  <a:schemeClr val="dk1"/>
                </a:solidFill>
              </a:rPr>
              <a:t>Certain subsets of patients are refractory to (10−15%) or relapse (20−30%) following this 1L standard-of-care (SOC)</a:t>
            </a:r>
            <a:endParaRPr sz="2200"/>
          </a:p>
          <a:p>
            <a:pPr marL="230186" lvl="0" indent="-242563" algn="l" rtl="0">
              <a:lnSpc>
                <a:spcPct val="105000"/>
              </a:lnSpc>
              <a:spcBef>
                <a:spcPts val="1000"/>
              </a:spcBef>
              <a:spcAft>
                <a:spcPts val="0"/>
              </a:spcAft>
              <a:buClr>
                <a:srgbClr val="0066CC"/>
              </a:buClr>
              <a:buSzPts val="1900"/>
              <a:buFont typeface="Arial"/>
              <a:buChar char="●"/>
            </a:pPr>
            <a:r>
              <a:rPr lang="en-GB" sz="1900">
                <a:solidFill>
                  <a:schemeClr val="dk1"/>
                </a:solidFill>
              </a:rPr>
              <a:t>DLBCL patients with Biomarker+ disease have a poorer prognosis and consequently a high unmet medical need</a:t>
            </a:r>
            <a:endParaRPr sz="2200"/>
          </a:p>
          <a:p>
            <a:pPr marL="230186" lvl="0" indent="-242563" algn="l" rtl="0">
              <a:lnSpc>
                <a:spcPct val="105000"/>
              </a:lnSpc>
              <a:spcBef>
                <a:spcPts val="1000"/>
              </a:spcBef>
              <a:spcAft>
                <a:spcPts val="0"/>
              </a:spcAft>
              <a:buClr>
                <a:srgbClr val="0066CC"/>
              </a:buClr>
              <a:buSzPts val="1900"/>
              <a:buFont typeface="Arial"/>
              <a:buChar char="●"/>
            </a:pPr>
            <a:r>
              <a:rPr lang="en-GB" sz="1900">
                <a:solidFill>
                  <a:schemeClr val="dk1"/>
                </a:solidFill>
              </a:rPr>
              <a:t>R-CHOP SOC for 1L DLCBL patients established over 20 years ago: it is well characterized and well understood</a:t>
            </a:r>
            <a:endParaRPr sz="2200"/>
          </a:p>
          <a:p>
            <a:pPr marL="230186" lvl="0" indent="-242563" algn="l" rtl="0">
              <a:lnSpc>
                <a:spcPct val="105000"/>
              </a:lnSpc>
              <a:spcBef>
                <a:spcPts val="1000"/>
              </a:spcBef>
              <a:spcAft>
                <a:spcPts val="0"/>
              </a:spcAft>
              <a:buClr>
                <a:srgbClr val="0066CC"/>
              </a:buClr>
              <a:buSzPts val="1900"/>
              <a:buFont typeface="Arial"/>
              <a:buChar char="●"/>
            </a:pPr>
            <a:r>
              <a:rPr lang="en-GB" sz="1900">
                <a:solidFill>
                  <a:schemeClr val="dk1"/>
                </a:solidFill>
              </a:rPr>
              <a:t>There is a need for new treatments in this area of high unmet medical need</a:t>
            </a:r>
            <a:endParaRPr sz="2200"/>
          </a:p>
          <a:p>
            <a:pPr marL="0" lvl="0" indent="0" algn="l" rtl="0">
              <a:lnSpc>
                <a:spcPct val="110000"/>
              </a:lnSpc>
              <a:spcBef>
                <a:spcPts val="0"/>
              </a:spcBef>
              <a:spcAft>
                <a:spcPts val="0"/>
              </a:spcAft>
              <a:buSzPts val="1730"/>
              <a:buNone/>
            </a:pPr>
            <a:endParaRPr sz="1876">
              <a:solidFill>
                <a:schemeClr val="dk1"/>
              </a:solidFill>
            </a:endParaRPr>
          </a:p>
        </p:txBody>
      </p:sp>
      <p:sp>
        <p:nvSpPr>
          <p:cNvPr id="118" name="Google Shape;118;p22"/>
          <p:cNvSpPr txBox="1">
            <a:spLocks noGrp="1"/>
          </p:cNvSpPr>
          <p:nvPr>
            <p:ph type="title"/>
          </p:nvPr>
        </p:nvSpPr>
        <p:spPr>
          <a:xfrm>
            <a:off x="723153" y="311151"/>
            <a:ext cx="10058400" cy="4269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2800"/>
              <a:buFont typeface="Arial"/>
              <a:buNone/>
            </a:pPr>
            <a:r>
              <a:rPr lang="en-GB"/>
              <a:t>Background to DLBCL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body" idx="1"/>
          </p:nvPr>
        </p:nvSpPr>
        <p:spPr>
          <a:xfrm>
            <a:off x="723150" y="999575"/>
            <a:ext cx="11193548" cy="5560768"/>
          </a:xfrm>
          <a:prstGeom prst="rect">
            <a:avLst/>
          </a:prstGeom>
          <a:noFill/>
          <a:ln>
            <a:noFill/>
          </a:ln>
        </p:spPr>
        <p:txBody>
          <a:bodyPr spcFirstLastPara="1" wrap="square" lIns="0" tIns="0" rIns="0" bIns="0" anchor="t" anchorCtr="0">
            <a:normAutofit fontScale="47500" lnSpcReduction="20000"/>
          </a:bodyPr>
          <a:lstStyle/>
          <a:p>
            <a:pPr marL="230186" lvl="0" indent="-229863" algn="l" rtl="0">
              <a:lnSpc>
                <a:spcPct val="125000"/>
              </a:lnSpc>
              <a:spcBef>
                <a:spcPts val="1000"/>
              </a:spcBef>
              <a:spcAft>
                <a:spcPts val="0"/>
              </a:spcAft>
              <a:buClr>
                <a:srgbClr val="0070C0"/>
              </a:buClr>
              <a:buSzPct val="100000"/>
              <a:buFont typeface="Arial"/>
              <a:buChar char="●"/>
            </a:pPr>
            <a:r>
              <a:rPr lang="en-GB" sz="3100">
                <a:solidFill>
                  <a:schemeClr val="dk1"/>
                </a:solidFill>
              </a:rPr>
              <a:t>Encouraging data from Ph2 study (Experimental + R-CHOP) compared to historical R-CHOP control, especially in Biomarker-positive patients </a:t>
            </a:r>
            <a:endParaRPr/>
          </a:p>
          <a:p>
            <a:pPr marL="230186" lvl="0" indent="-229863" algn="l" rtl="0">
              <a:lnSpc>
                <a:spcPct val="125000"/>
              </a:lnSpc>
              <a:spcBef>
                <a:spcPts val="1000"/>
              </a:spcBef>
              <a:spcAft>
                <a:spcPts val="0"/>
              </a:spcAft>
              <a:buClr>
                <a:srgbClr val="0070C0"/>
              </a:buClr>
              <a:buSzPct val="100000"/>
              <a:buFont typeface="Arial"/>
              <a:buChar char="●"/>
            </a:pPr>
            <a:r>
              <a:rPr lang="en-GB" sz="3100">
                <a:solidFill>
                  <a:schemeClr val="dk1"/>
                </a:solidFill>
              </a:rPr>
              <a:t>Hybrid control can potentially limit the number of ‘new’ patients exposed to the well established SOC, and reduce study timelines </a:t>
            </a:r>
            <a:endParaRPr sz="3100">
              <a:solidFill>
                <a:schemeClr val="dk1"/>
              </a:solidFill>
            </a:endParaRPr>
          </a:p>
          <a:p>
            <a:pPr marL="230186" lvl="0" indent="-229863" algn="l" rtl="0">
              <a:lnSpc>
                <a:spcPct val="125000"/>
              </a:lnSpc>
              <a:spcBef>
                <a:spcPts val="1000"/>
              </a:spcBef>
              <a:spcAft>
                <a:spcPts val="0"/>
              </a:spcAft>
              <a:buClr>
                <a:srgbClr val="0070C0"/>
              </a:buClr>
              <a:buSzPct val="100000"/>
              <a:buFont typeface="Arial"/>
              <a:buChar char="●"/>
            </a:pPr>
            <a:r>
              <a:rPr lang="en-GB" sz="3100">
                <a:solidFill>
                  <a:schemeClr val="dk1"/>
                </a:solidFill>
              </a:rPr>
              <a:t>FDA Type C meeting on proposed Ph3 study in Biomarker+ 1L DLBCL of Experimental + R-CHOP vs R-CHOP (3:1 randomization) plus external borrowed control, selected from contemporary internal study</a:t>
            </a:r>
            <a:endParaRPr/>
          </a:p>
          <a:p>
            <a:pPr marL="230186" lvl="0" indent="-229863" algn="l" rtl="0">
              <a:lnSpc>
                <a:spcPct val="125000"/>
              </a:lnSpc>
              <a:spcBef>
                <a:spcPts val="1000"/>
              </a:spcBef>
              <a:spcAft>
                <a:spcPts val="0"/>
              </a:spcAft>
              <a:buClr>
                <a:srgbClr val="0070C0"/>
              </a:buClr>
              <a:buSzPct val="100000"/>
              <a:buFont typeface="Arial"/>
              <a:buChar char="●"/>
            </a:pPr>
            <a:r>
              <a:rPr lang="en-GB" sz="3100">
                <a:solidFill>
                  <a:schemeClr val="dk1"/>
                </a:solidFill>
              </a:rPr>
              <a:t>Agency recommended 1° analysis population and analysis plan be based on the randomized trial without an external control: other analysis populations can be used for supportive analyses</a:t>
            </a:r>
            <a:endParaRPr/>
          </a:p>
          <a:p>
            <a:pPr marL="230186" lvl="0" indent="-229863" algn="l" rtl="0">
              <a:lnSpc>
                <a:spcPct val="125000"/>
              </a:lnSpc>
              <a:spcBef>
                <a:spcPts val="1000"/>
              </a:spcBef>
              <a:spcAft>
                <a:spcPts val="0"/>
              </a:spcAft>
              <a:buClr>
                <a:srgbClr val="0070C0"/>
              </a:buClr>
              <a:buSzPct val="100000"/>
              <a:buFont typeface="Arial"/>
              <a:buChar char="●"/>
            </a:pPr>
            <a:r>
              <a:rPr lang="en-GB" sz="3100">
                <a:solidFill>
                  <a:schemeClr val="dk1"/>
                </a:solidFill>
              </a:rPr>
              <a:t>Focus of updated design on external control arm for secondary endpoint OS, a clinically meaningful endpoint with minimal ambiguity in it’s assessment</a:t>
            </a:r>
            <a:endParaRPr/>
          </a:p>
          <a:p>
            <a:pPr marL="914723" lvl="2" indent="-457200" algn="l" rtl="0">
              <a:lnSpc>
                <a:spcPct val="125000"/>
              </a:lnSpc>
              <a:spcBef>
                <a:spcPts val="1000"/>
              </a:spcBef>
              <a:spcAft>
                <a:spcPts val="0"/>
              </a:spcAft>
              <a:buClr>
                <a:srgbClr val="0070C0"/>
              </a:buClr>
              <a:buSzPct val="100000"/>
              <a:buFont typeface="Courier New"/>
              <a:buChar char="o"/>
            </a:pPr>
            <a:r>
              <a:rPr lang="en-GB" sz="3100">
                <a:solidFill>
                  <a:schemeClr val="dk1"/>
                </a:solidFill>
              </a:rPr>
              <a:t>Plan to analyse OS at the time of the primary PFS analysis, with label-enabling potential</a:t>
            </a:r>
            <a:endParaRPr/>
          </a:p>
          <a:p>
            <a:pPr marL="914723" lvl="2" indent="-457200" algn="l" rtl="0">
              <a:lnSpc>
                <a:spcPct val="125000"/>
              </a:lnSpc>
              <a:spcBef>
                <a:spcPts val="1000"/>
              </a:spcBef>
              <a:spcAft>
                <a:spcPts val="0"/>
              </a:spcAft>
              <a:buClr>
                <a:srgbClr val="0070C0"/>
              </a:buClr>
              <a:buSzPct val="100000"/>
              <a:buFont typeface="Courier New"/>
              <a:buChar char="o"/>
            </a:pPr>
            <a:r>
              <a:rPr lang="en-GB" sz="3100">
                <a:solidFill>
                  <a:schemeClr val="dk1"/>
                </a:solidFill>
              </a:rPr>
              <a:t>Dynamic borrowing of control arm patients to achieve sufficient power for OS endpoint</a:t>
            </a:r>
            <a:endParaRPr/>
          </a:p>
          <a:p>
            <a:pPr marL="230186" lvl="0" indent="-229863" algn="l" rtl="0">
              <a:lnSpc>
                <a:spcPct val="125000"/>
              </a:lnSpc>
              <a:spcBef>
                <a:spcPts val="1000"/>
              </a:spcBef>
              <a:spcAft>
                <a:spcPts val="0"/>
              </a:spcAft>
              <a:buClr>
                <a:srgbClr val="0070C0"/>
              </a:buClr>
              <a:buSzPct val="100000"/>
              <a:buFont typeface="Arial"/>
              <a:buChar char="●"/>
            </a:pPr>
            <a:r>
              <a:rPr lang="en-GB" sz="3100">
                <a:solidFill>
                  <a:schemeClr val="dk1"/>
                </a:solidFill>
              </a:rPr>
              <a:t>FDA’s CID Pilot Meeting Program provided an opportunity to build on the initial external control discussions within a collaborative framework</a:t>
            </a:r>
            <a:endParaRPr/>
          </a:p>
          <a:p>
            <a:pPr marL="914723" lvl="2" indent="-457200" algn="l" rtl="0">
              <a:lnSpc>
                <a:spcPct val="125000"/>
              </a:lnSpc>
              <a:spcBef>
                <a:spcPts val="1000"/>
              </a:spcBef>
              <a:spcAft>
                <a:spcPts val="0"/>
              </a:spcAft>
              <a:buClr>
                <a:srgbClr val="0070C0"/>
              </a:buClr>
              <a:buSzPct val="100000"/>
              <a:buFont typeface="Courier New"/>
              <a:buChar char="o"/>
            </a:pPr>
            <a:r>
              <a:rPr lang="en-GB" sz="3100">
                <a:solidFill>
                  <a:schemeClr val="dk1"/>
                </a:solidFill>
              </a:rPr>
              <a:t>Scientific discussions across 2 separate TCs</a:t>
            </a:r>
            <a:endParaRPr/>
          </a:p>
          <a:p>
            <a:pPr marL="914723" lvl="2" indent="-457200" algn="l" rtl="0">
              <a:lnSpc>
                <a:spcPct val="125000"/>
              </a:lnSpc>
              <a:spcBef>
                <a:spcPts val="1000"/>
              </a:spcBef>
              <a:spcAft>
                <a:spcPts val="0"/>
              </a:spcAft>
              <a:buClr>
                <a:srgbClr val="0070C0"/>
              </a:buClr>
              <a:buSzPct val="100000"/>
              <a:buFont typeface="Courier New"/>
              <a:buChar char="o"/>
            </a:pPr>
            <a:r>
              <a:rPr lang="en-GB" sz="3100">
                <a:solidFill>
                  <a:schemeClr val="dk1"/>
                </a:solidFill>
              </a:rPr>
              <a:t>Opportunities for separate email clarification between TCs</a:t>
            </a:r>
            <a:endParaRPr sz="3100">
              <a:solidFill>
                <a:schemeClr val="dk1"/>
              </a:solidFill>
            </a:endParaRPr>
          </a:p>
        </p:txBody>
      </p:sp>
      <p:sp>
        <p:nvSpPr>
          <p:cNvPr id="126" name="Google Shape;126;p23"/>
          <p:cNvSpPr txBox="1">
            <a:spLocks noGrp="1"/>
          </p:cNvSpPr>
          <p:nvPr>
            <p:ph type="title"/>
          </p:nvPr>
        </p:nvSpPr>
        <p:spPr>
          <a:xfrm>
            <a:off x="723153" y="311151"/>
            <a:ext cx="10058400" cy="4269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2800"/>
              <a:buFont typeface="Arial"/>
              <a:buNone/>
            </a:pPr>
            <a:r>
              <a:rPr lang="en-GB"/>
              <a:t>Phase 3 Development in 1L DLBCL &amp; Pathway to CID Pilot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p:nvPr/>
        </p:nvSpPr>
        <p:spPr>
          <a:xfrm>
            <a:off x="759848" y="253400"/>
            <a:ext cx="9852000" cy="5672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1600"/>
              </a:spcAft>
              <a:buClr>
                <a:srgbClr val="000000"/>
              </a:buClr>
              <a:buSzPts val="2800"/>
              <a:buFont typeface="Arial"/>
              <a:buNone/>
            </a:pPr>
            <a:r>
              <a:rPr lang="en-GB" sz="2600" b="1" i="0" u="none" strike="noStrike" cap="none">
                <a:solidFill>
                  <a:schemeClr val="dk1"/>
                </a:solidFill>
                <a:latin typeface="Arial"/>
                <a:ea typeface="Arial"/>
                <a:cs typeface="Arial"/>
                <a:sym typeface="Arial"/>
              </a:rPr>
              <a:t>1L DLBCL Proposed Phase 3 Study Design</a:t>
            </a:r>
            <a:endParaRPr sz="2600" b="1" i="0" u="none" strike="noStrike" cap="none">
              <a:solidFill>
                <a:schemeClr val="dk1"/>
              </a:solidFill>
              <a:latin typeface="Arial"/>
              <a:ea typeface="Arial"/>
              <a:cs typeface="Arial"/>
              <a:sym typeface="Arial"/>
            </a:endParaRPr>
          </a:p>
        </p:txBody>
      </p:sp>
      <p:sp>
        <p:nvSpPr>
          <p:cNvPr id="133" name="Google Shape;133;p24"/>
          <p:cNvSpPr txBox="1"/>
          <p:nvPr/>
        </p:nvSpPr>
        <p:spPr>
          <a:xfrm>
            <a:off x="140211" y="647773"/>
            <a:ext cx="11156400" cy="4602800"/>
          </a:xfrm>
          <a:prstGeom prst="rect">
            <a:avLst/>
          </a:prstGeom>
          <a:noFill/>
          <a:ln>
            <a:noFill/>
          </a:ln>
        </p:spPr>
        <p:txBody>
          <a:bodyPr spcFirstLastPara="1" wrap="square" lIns="0" tIns="0" rIns="0" bIns="0" anchor="t" anchorCtr="0">
            <a:noAutofit/>
          </a:bodyPr>
          <a:lstStyle/>
          <a:p>
            <a:pPr marL="60325" marR="0" lvl="0" indent="0" algn="l" rtl="0">
              <a:lnSpc>
                <a:spcPct val="100000"/>
              </a:lnSpc>
              <a:spcBef>
                <a:spcPts val="1333"/>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609585" marR="0" lvl="0" indent="0" algn="l" rtl="0">
              <a:lnSpc>
                <a:spcPct val="100000"/>
              </a:lnSpc>
              <a:spcBef>
                <a:spcPts val="1333"/>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609585" marR="0" lvl="0" indent="0" algn="l" rtl="0">
              <a:lnSpc>
                <a:spcPct val="100000"/>
              </a:lnSpc>
              <a:spcBef>
                <a:spcPts val="1067"/>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24"/>
          <p:cNvSpPr/>
          <p:nvPr/>
        </p:nvSpPr>
        <p:spPr>
          <a:xfrm>
            <a:off x="433597" y="4098173"/>
            <a:ext cx="11482202" cy="1472454"/>
          </a:xfrm>
          <a:prstGeom prst="rect">
            <a:avLst/>
          </a:prstGeom>
          <a:noFill/>
          <a:ln>
            <a:noFill/>
          </a:ln>
        </p:spPr>
        <p:txBody>
          <a:bodyPr spcFirstLastPara="1" wrap="square" lIns="91425" tIns="45700" rIns="91425" bIns="45700" anchor="t" anchorCtr="0">
            <a:noAutofit/>
          </a:bodyPr>
          <a:lstStyle/>
          <a:p>
            <a:pPr marL="230188" marR="0" lvl="0" indent="-230188" algn="l" rtl="0">
              <a:lnSpc>
                <a:spcPct val="100000"/>
              </a:lnSpc>
              <a:spcBef>
                <a:spcPts val="0"/>
              </a:spcBef>
              <a:spcAft>
                <a:spcPts val="0"/>
              </a:spcAft>
              <a:buClr>
                <a:srgbClr val="0070C0"/>
              </a:buClr>
              <a:buSzPts val="1700"/>
              <a:buFont typeface="Arial"/>
              <a:buChar char="●"/>
            </a:pPr>
            <a:r>
              <a:rPr lang="en-GB" sz="1800" b="0" i="0" u="none" strike="noStrike" cap="none" dirty="0">
                <a:solidFill>
                  <a:schemeClr val="dk1"/>
                </a:solidFill>
                <a:latin typeface="Arial"/>
                <a:ea typeface="Arial"/>
                <a:cs typeface="Arial"/>
                <a:sym typeface="Arial"/>
              </a:rPr>
              <a:t>Randomized study with external control arm using matched external controls through Bayesian dynamic borrowing</a:t>
            </a:r>
            <a:endParaRPr sz="1400" b="0" i="0" u="none" strike="noStrike" cap="none" dirty="0">
              <a:solidFill>
                <a:srgbClr val="000000"/>
              </a:solidFill>
              <a:latin typeface="Arial"/>
              <a:ea typeface="Arial"/>
              <a:cs typeface="Arial"/>
              <a:sym typeface="Arial"/>
            </a:endParaRPr>
          </a:p>
          <a:p>
            <a:pPr marL="230188" marR="0" lvl="0" indent="-230188" algn="l" rtl="0">
              <a:lnSpc>
                <a:spcPct val="100000"/>
              </a:lnSpc>
              <a:spcBef>
                <a:spcPts val="600"/>
              </a:spcBef>
              <a:spcAft>
                <a:spcPts val="0"/>
              </a:spcAft>
              <a:buClr>
                <a:srgbClr val="0070C0"/>
              </a:buClr>
              <a:buSzPts val="1700"/>
              <a:buFont typeface="Arial"/>
              <a:buChar char="●"/>
            </a:pPr>
            <a:r>
              <a:rPr lang="en-GB" sz="1800" b="0" i="0" u="none" strike="noStrike" cap="none" dirty="0">
                <a:solidFill>
                  <a:schemeClr val="dk1"/>
                </a:solidFill>
                <a:latin typeface="Arial"/>
                <a:ea typeface="Arial"/>
                <a:cs typeface="Arial"/>
                <a:sym typeface="Arial"/>
              </a:rPr>
              <a:t>External control patients to be selected from a contemporary, ongoing internal clinical trial</a:t>
            </a:r>
            <a:endParaRPr sz="1400" b="0" i="0" u="none" strike="noStrike" cap="none" dirty="0">
              <a:solidFill>
                <a:srgbClr val="000000"/>
              </a:solidFill>
              <a:latin typeface="Arial"/>
              <a:ea typeface="Arial"/>
              <a:cs typeface="Arial"/>
              <a:sym typeface="Arial"/>
            </a:endParaRPr>
          </a:p>
          <a:p>
            <a:pPr marL="230188" marR="0" lvl="0" indent="-230188" algn="l" rtl="0">
              <a:lnSpc>
                <a:spcPct val="100000"/>
              </a:lnSpc>
              <a:spcBef>
                <a:spcPts val="600"/>
              </a:spcBef>
              <a:spcAft>
                <a:spcPts val="0"/>
              </a:spcAft>
              <a:buClr>
                <a:srgbClr val="0070C0"/>
              </a:buClr>
              <a:buSzPts val="1700"/>
              <a:buFont typeface="Arial"/>
              <a:buChar char="●"/>
            </a:pPr>
            <a:r>
              <a:rPr lang="en-GB" sz="1800" b="0" i="0" u="none" strike="noStrike" cap="none" dirty="0">
                <a:solidFill>
                  <a:schemeClr val="dk1"/>
                </a:solidFill>
                <a:latin typeface="Arial"/>
                <a:ea typeface="Arial"/>
                <a:cs typeface="Arial"/>
                <a:sym typeface="Arial"/>
              </a:rPr>
              <a:t>Analysis of primary endpoint (PFS) based on the randomized patients, designed to provide 80% power at the 5% significance level to detect a target HR of 0.6, one IA at 80% of events</a:t>
            </a:r>
            <a:endParaRPr sz="1400" b="0" i="0" u="none" strike="noStrike" cap="none" dirty="0">
              <a:solidFill>
                <a:srgbClr val="000000"/>
              </a:solidFill>
              <a:latin typeface="Arial"/>
              <a:ea typeface="Arial"/>
              <a:cs typeface="Arial"/>
              <a:sym typeface="Arial"/>
            </a:endParaRPr>
          </a:p>
          <a:p>
            <a:pPr marL="230186" marR="0" lvl="0" indent="-230186" algn="l" rtl="0">
              <a:lnSpc>
                <a:spcPct val="100000"/>
              </a:lnSpc>
              <a:spcBef>
                <a:spcPts val="600"/>
              </a:spcBef>
              <a:spcAft>
                <a:spcPts val="0"/>
              </a:spcAft>
              <a:buClr>
                <a:srgbClr val="0070C0"/>
              </a:buClr>
              <a:buSzPts val="1700"/>
              <a:buFont typeface="Arial"/>
              <a:buChar char="●"/>
            </a:pPr>
            <a:r>
              <a:rPr lang="en-GB" sz="1800" b="0" i="0" u="none" strike="noStrike" cap="none" dirty="0">
                <a:solidFill>
                  <a:schemeClr val="dk1"/>
                </a:solidFill>
                <a:latin typeface="Arial"/>
                <a:ea typeface="Arial"/>
                <a:cs typeface="Arial"/>
                <a:sym typeface="Arial"/>
              </a:rPr>
              <a:t>External control arm intended to support early OS analysis at the time of the primary PFS analysis </a:t>
            </a:r>
            <a:endParaRPr sz="1800" b="0" i="0" u="none" strike="noStrike" cap="none" dirty="0">
              <a:solidFill>
                <a:schemeClr val="dk1"/>
              </a:solidFill>
              <a:latin typeface="Arial"/>
              <a:ea typeface="Arial"/>
              <a:cs typeface="Arial"/>
              <a:sym typeface="Arial"/>
            </a:endParaRPr>
          </a:p>
          <a:p>
            <a:pPr marL="457200" marR="0" lvl="0" indent="0" algn="l" rtl="0">
              <a:lnSpc>
                <a:spcPct val="100000"/>
              </a:lnSpc>
              <a:spcBef>
                <a:spcPts val="60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grpSp>
        <p:nvGrpSpPr>
          <p:cNvPr id="136" name="Google Shape;136;p24"/>
          <p:cNvGrpSpPr/>
          <p:nvPr/>
        </p:nvGrpSpPr>
        <p:grpSpPr>
          <a:xfrm>
            <a:off x="7555370" y="855750"/>
            <a:ext cx="4472843" cy="2692003"/>
            <a:chOff x="7895922" y="2501405"/>
            <a:chExt cx="4196700" cy="2692003"/>
          </a:xfrm>
        </p:grpSpPr>
        <p:sp>
          <p:nvSpPr>
            <p:cNvPr id="137" name="Google Shape;137;p24"/>
            <p:cNvSpPr txBox="1"/>
            <p:nvPr/>
          </p:nvSpPr>
          <p:spPr>
            <a:xfrm>
              <a:off x="7895922" y="2501405"/>
              <a:ext cx="4196700" cy="4695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GB" sz="1867" b="1" i="0" u="none" strike="noStrike" cap="none">
                  <a:solidFill>
                    <a:srgbClr val="000000"/>
                  </a:solidFill>
                  <a:latin typeface="Arial"/>
                  <a:ea typeface="Arial"/>
                  <a:cs typeface="Arial"/>
                  <a:sym typeface="Arial"/>
                </a:rPr>
                <a:t>Primary Endpoint:</a:t>
              </a:r>
              <a:r>
                <a:rPr lang="en-GB" sz="1867" b="0" i="0" u="none" strike="noStrike" cap="none">
                  <a:solidFill>
                    <a:srgbClr val="000000"/>
                  </a:solidFill>
                  <a:latin typeface="Arial"/>
                  <a:ea typeface="Arial"/>
                  <a:cs typeface="Arial"/>
                  <a:sym typeface="Arial"/>
                </a:rPr>
                <a:t> </a:t>
              </a:r>
              <a:r>
                <a:rPr lang="en-GB" sz="1867" b="1" i="0" u="none" strike="noStrike" cap="none">
                  <a:solidFill>
                    <a:srgbClr val="000000"/>
                  </a:solidFill>
                  <a:latin typeface="Arial"/>
                  <a:ea typeface="Arial"/>
                  <a:cs typeface="Arial"/>
                  <a:sym typeface="Arial"/>
                </a:rPr>
                <a:t>PFS</a:t>
              </a:r>
              <a:endParaRPr sz="1867" b="1" i="0" u="none" strike="noStrike" cap="none">
                <a:solidFill>
                  <a:srgbClr val="000000"/>
                </a:solidFill>
                <a:latin typeface="Arial"/>
                <a:ea typeface="Arial"/>
                <a:cs typeface="Arial"/>
                <a:sym typeface="Arial"/>
              </a:endParaRPr>
            </a:p>
          </p:txBody>
        </p:sp>
        <p:sp>
          <p:nvSpPr>
            <p:cNvPr id="138" name="Google Shape;138;p24"/>
            <p:cNvSpPr txBox="1"/>
            <p:nvPr/>
          </p:nvSpPr>
          <p:spPr>
            <a:xfrm>
              <a:off x="7895922" y="3071508"/>
              <a:ext cx="4196700" cy="21219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867"/>
                <a:buFont typeface="Arial"/>
                <a:buNone/>
              </a:pPr>
              <a:r>
                <a:rPr lang="en-GB" sz="1867" b="1" i="0" u="none" strike="noStrike" cap="none">
                  <a:solidFill>
                    <a:srgbClr val="000000"/>
                  </a:solidFill>
                  <a:latin typeface="Arial"/>
                  <a:ea typeface="Arial"/>
                  <a:cs typeface="Arial"/>
                  <a:sym typeface="Arial"/>
                </a:rPr>
                <a:t>Key Secondary Endpoints</a:t>
              </a:r>
              <a:endParaRPr sz="1867" b="1"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GB" sz="1700" b="1" i="0" u="none" strike="noStrike" cap="none">
                  <a:solidFill>
                    <a:schemeClr val="dk1"/>
                  </a:solidFill>
                  <a:latin typeface="Arial"/>
                  <a:ea typeface="Arial"/>
                  <a:cs typeface="Arial"/>
                  <a:sym typeface="Arial"/>
                </a:rPr>
                <a:t>OS</a:t>
              </a:r>
              <a:r>
                <a:rPr lang="en-GB" sz="1700" b="0" i="0" u="none" strike="noStrike" cap="none">
                  <a:solidFill>
                    <a:schemeClr val="dk1"/>
                  </a:solidFill>
                  <a:latin typeface="Arial"/>
                  <a:ea typeface="Arial"/>
                  <a:cs typeface="Arial"/>
                  <a:sym typeface="Arial"/>
                </a:rPr>
                <a:t>, based on randomized patients &amp; matched external control</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GB" sz="1700" b="1" i="0" u="none" strike="noStrike" cap="none">
                  <a:solidFill>
                    <a:schemeClr val="dk1"/>
                  </a:solidFill>
                  <a:latin typeface="Arial"/>
                  <a:ea typeface="Arial"/>
                  <a:cs typeface="Arial"/>
                  <a:sym typeface="Arial"/>
                </a:rPr>
                <a:t>CR at EOT</a:t>
              </a:r>
              <a:r>
                <a:rPr lang="en-GB" sz="1700" b="0" i="0" u="none" strike="noStrike" cap="none">
                  <a:solidFill>
                    <a:schemeClr val="dk1"/>
                  </a:solidFill>
                  <a:latin typeface="Arial"/>
                  <a:ea typeface="Arial"/>
                  <a:cs typeface="Arial"/>
                  <a:sym typeface="Arial"/>
                </a:rPr>
                <a:t> by FDG-PET, by IRC</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GB" sz="1700" b="1" i="0" u="none" strike="noStrike" cap="none">
                  <a:solidFill>
                    <a:schemeClr val="dk1"/>
                  </a:solidFill>
                  <a:latin typeface="Arial"/>
                  <a:ea typeface="Arial"/>
                  <a:cs typeface="Arial"/>
                  <a:sym typeface="Arial"/>
                </a:rPr>
                <a:t>EFS</a:t>
              </a:r>
              <a:r>
                <a:rPr lang="en-GB" sz="1700" b="1" i="0" u="none" strike="noStrike" cap="none" baseline="-25000">
                  <a:solidFill>
                    <a:schemeClr val="dk1"/>
                  </a:solidFill>
                  <a:latin typeface="Arial"/>
                  <a:ea typeface="Arial"/>
                  <a:cs typeface="Arial"/>
                  <a:sym typeface="Arial"/>
                </a:rPr>
                <a:t>EFF</a:t>
              </a:r>
              <a:r>
                <a:rPr lang="en-GB" sz="1700" b="0" i="0" u="none" strike="noStrike" cap="none">
                  <a:solidFill>
                    <a:schemeClr val="dk1"/>
                  </a:solidFill>
                  <a:latin typeface="Arial"/>
                  <a:ea typeface="Arial"/>
                  <a:cs typeface="Arial"/>
                  <a:sym typeface="Arial"/>
                </a:rPr>
                <a:t>, including events primarily due to lack of efficacy</a:t>
              </a:r>
              <a:endParaRPr sz="1700" b="0" i="0" u="none" strike="noStrike" cap="none" baseline="-25000">
                <a:solidFill>
                  <a:schemeClr val="dk1"/>
                </a:solidFill>
                <a:latin typeface="Arial"/>
                <a:ea typeface="Arial"/>
                <a:cs typeface="Arial"/>
                <a:sym typeface="Arial"/>
              </a:endParaRPr>
            </a:p>
            <a:p>
              <a:pPr marL="457200" marR="0" lvl="0" indent="-349250" algn="l" rtl="0">
                <a:lnSpc>
                  <a:spcPct val="100000"/>
                </a:lnSpc>
                <a:spcBef>
                  <a:spcPts val="0"/>
                </a:spcBef>
                <a:spcAft>
                  <a:spcPts val="0"/>
                </a:spcAft>
                <a:buClr>
                  <a:schemeClr val="dk1"/>
                </a:buClr>
                <a:buSzPts val="1900"/>
                <a:buFont typeface="Arial"/>
                <a:buChar char="-"/>
              </a:pPr>
              <a:r>
                <a:rPr lang="en-GB" sz="1700" b="1" i="0" u="none" strike="noStrike" cap="none">
                  <a:solidFill>
                    <a:schemeClr val="dk1"/>
                  </a:solidFill>
                  <a:latin typeface="Arial"/>
                  <a:ea typeface="Arial"/>
                  <a:cs typeface="Arial"/>
                  <a:sym typeface="Arial"/>
                </a:rPr>
                <a:t>ORR at EOT</a:t>
              </a:r>
              <a:r>
                <a:rPr lang="en-GB" sz="1700" b="0" i="0" u="none" strike="noStrike" cap="none">
                  <a:solidFill>
                    <a:schemeClr val="dk1"/>
                  </a:solidFill>
                  <a:latin typeface="Arial"/>
                  <a:ea typeface="Arial"/>
                  <a:cs typeface="Arial"/>
                  <a:sym typeface="Arial"/>
                </a:rPr>
                <a:t> by FDG-PET, by IRC</a:t>
              </a:r>
              <a:endParaRPr sz="1867" b="0" i="0" u="none" strike="noStrike" cap="none">
                <a:solidFill>
                  <a:srgbClr val="000000"/>
                </a:solidFill>
                <a:latin typeface="Arial"/>
                <a:ea typeface="Arial"/>
                <a:cs typeface="Arial"/>
                <a:sym typeface="Arial"/>
              </a:endParaRPr>
            </a:p>
          </p:txBody>
        </p:sp>
      </p:grpSp>
      <p:pic>
        <p:nvPicPr>
          <p:cNvPr id="139" name="Google Shape;139;p24"/>
          <p:cNvPicPr preferRelativeResize="0"/>
          <p:nvPr/>
        </p:nvPicPr>
        <p:blipFill rotWithShape="1">
          <a:blip r:embed="rId3">
            <a:alphaModFix/>
          </a:blip>
          <a:srcRect/>
          <a:stretch/>
        </p:blipFill>
        <p:spPr>
          <a:xfrm>
            <a:off x="759848" y="1203277"/>
            <a:ext cx="6591300" cy="2247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body" idx="1"/>
          </p:nvPr>
        </p:nvSpPr>
        <p:spPr>
          <a:xfrm>
            <a:off x="723150" y="999575"/>
            <a:ext cx="11113200" cy="5216100"/>
          </a:xfrm>
          <a:prstGeom prst="rect">
            <a:avLst/>
          </a:prstGeom>
          <a:noFill/>
          <a:ln>
            <a:noFill/>
          </a:ln>
        </p:spPr>
        <p:txBody>
          <a:bodyPr spcFirstLastPara="1" wrap="square" lIns="0" tIns="0" rIns="0" bIns="0" anchor="t" anchorCtr="0">
            <a:normAutofit fontScale="92500" lnSpcReduction="10000"/>
          </a:bodyPr>
          <a:lstStyle/>
          <a:p>
            <a:pPr marL="230186" lvl="0" indent="-229882" algn="l" rtl="0">
              <a:lnSpc>
                <a:spcPct val="115000"/>
              </a:lnSpc>
              <a:spcBef>
                <a:spcPts val="1000"/>
              </a:spcBef>
              <a:spcAft>
                <a:spcPts val="0"/>
              </a:spcAft>
              <a:buClr>
                <a:srgbClr val="0070C0"/>
              </a:buClr>
              <a:buSzPct val="100000"/>
              <a:buChar char="●"/>
            </a:pPr>
            <a:r>
              <a:rPr lang="en-GB" sz="1876">
                <a:solidFill>
                  <a:schemeClr val="dk1"/>
                </a:solidFill>
              </a:rPr>
              <a:t>Prospective plan to select external controls from an ongoing, contemporary, internal randomized controlled  clinical trial </a:t>
            </a:r>
            <a:endParaRPr sz="1876">
              <a:solidFill>
                <a:schemeClr val="dk1"/>
              </a:solidFill>
            </a:endParaRPr>
          </a:p>
          <a:p>
            <a:pPr marL="230186" lvl="0" indent="-229882" algn="l" rtl="0">
              <a:lnSpc>
                <a:spcPct val="115000"/>
              </a:lnSpc>
              <a:spcBef>
                <a:spcPts val="1000"/>
              </a:spcBef>
              <a:spcAft>
                <a:spcPts val="0"/>
              </a:spcAft>
              <a:buClr>
                <a:srgbClr val="0070C0"/>
              </a:buClr>
              <a:buSzPct val="100000"/>
              <a:buChar char="●"/>
            </a:pPr>
            <a:r>
              <a:rPr lang="en-GB" sz="1876">
                <a:solidFill>
                  <a:schemeClr val="dk1"/>
                </a:solidFill>
              </a:rPr>
              <a:t>Consistent eligibility criteria planned</a:t>
            </a:r>
            <a:endParaRPr sz="1876">
              <a:solidFill>
                <a:schemeClr val="dk1"/>
              </a:solidFill>
            </a:endParaRPr>
          </a:p>
          <a:p>
            <a:pPr marL="230186" lvl="0" indent="-229882" algn="l" rtl="0">
              <a:lnSpc>
                <a:spcPct val="115000"/>
              </a:lnSpc>
              <a:spcBef>
                <a:spcPts val="1000"/>
              </a:spcBef>
              <a:spcAft>
                <a:spcPts val="0"/>
              </a:spcAft>
              <a:buClr>
                <a:srgbClr val="0070C0"/>
              </a:buClr>
              <a:buSzPct val="100000"/>
              <a:buChar char="●"/>
            </a:pPr>
            <a:r>
              <a:rPr lang="en-GB" sz="1876">
                <a:solidFill>
                  <a:schemeClr val="dk1"/>
                </a:solidFill>
              </a:rPr>
              <a:t>Aim to target similar Sites and Investigators to aid similarity</a:t>
            </a:r>
            <a:endParaRPr sz="1876">
              <a:solidFill>
                <a:schemeClr val="dk1"/>
              </a:solidFill>
            </a:endParaRPr>
          </a:p>
          <a:p>
            <a:pPr marL="230186" lvl="0" indent="-229882" algn="l" rtl="0">
              <a:lnSpc>
                <a:spcPct val="115000"/>
              </a:lnSpc>
              <a:spcBef>
                <a:spcPts val="1000"/>
              </a:spcBef>
              <a:spcAft>
                <a:spcPts val="0"/>
              </a:spcAft>
              <a:buClr>
                <a:srgbClr val="0070C0"/>
              </a:buClr>
              <a:buSzPct val="100000"/>
              <a:buChar char="●"/>
            </a:pPr>
            <a:r>
              <a:rPr lang="en-GB" sz="1876">
                <a:solidFill>
                  <a:schemeClr val="dk1"/>
                </a:solidFill>
              </a:rPr>
              <a:t>OS is a clear and clinically meaningful endpoint with minimal ambiguity in event determination</a:t>
            </a:r>
            <a:endParaRPr sz="1876">
              <a:solidFill>
                <a:schemeClr val="dk1"/>
              </a:solidFill>
            </a:endParaRPr>
          </a:p>
          <a:p>
            <a:pPr marL="230186" lvl="0" indent="-229882" algn="l" rtl="0">
              <a:lnSpc>
                <a:spcPct val="115000"/>
              </a:lnSpc>
              <a:spcBef>
                <a:spcPts val="1000"/>
              </a:spcBef>
              <a:spcAft>
                <a:spcPts val="0"/>
              </a:spcAft>
              <a:buClr>
                <a:srgbClr val="0070C0"/>
              </a:buClr>
              <a:buSzPct val="100000"/>
              <a:buChar char="●"/>
            </a:pPr>
            <a:r>
              <a:rPr lang="en-GB" sz="1876">
                <a:solidFill>
                  <a:schemeClr val="dk1"/>
                </a:solidFill>
              </a:rPr>
              <a:t>5 of the 6 proposed criteria outlined by Pocock (1975) for selecting an external control source currently met</a:t>
            </a:r>
            <a:endParaRPr sz="1876">
              <a:solidFill>
                <a:schemeClr val="dk1"/>
              </a:solidFill>
            </a:endParaRPr>
          </a:p>
          <a:p>
            <a:pPr marL="230186" lvl="0" indent="0" algn="l" rtl="0">
              <a:lnSpc>
                <a:spcPct val="115000"/>
              </a:lnSpc>
              <a:spcBef>
                <a:spcPts val="1000"/>
              </a:spcBef>
              <a:spcAft>
                <a:spcPts val="0"/>
              </a:spcAft>
              <a:buSzPct val="92203"/>
              <a:buNone/>
            </a:pPr>
            <a:r>
              <a:rPr lang="en-GB" sz="1876">
                <a:solidFill>
                  <a:srgbClr val="00B050"/>
                </a:solidFill>
              </a:rPr>
              <a:t>✓ Receiving a precisely defined standard treatment, the same as for randomized controls</a:t>
            </a:r>
            <a:endParaRPr sz="1876">
              <a:solidFill>
                <a:srgbClr val="00B050"/>
              </a:solidFill>
            </a:endParaRPr>
          </a:p>
          <a:p>
            <a:pPr marL="230186" lvl="0" indent="0" algn="l" rtl="0">
              <a:lnSpc>
                <a:spcPct val="115000"/>
              </a:lnSpc>
              <a:spcBef>
                <a:spcPts val="1000"/>
              </a:spcBef>
              <a:spcAft>
                <a:spcPts val="0"/>
              </a:spcAft>
              <a:buSzPct val="92203"/>
              <a:buNone/>
            </a:pPr>
            <a:r>
              <a:rPr lang="en-GB" sz="1876">
                <a:solidFill>
                  <a:srgbClr val="00B050"/>
                </a:solidFill>
              </a:rPr>
              <a:t>✓ Part of a recent clinical study which contained the same requirements for patient eligibility</a:t>
            </a:r>
            <a:endParaRPr sz="1876">
              <a:solidFill>
                <a:srgbClr val="00B050"/>
              </a:solidFill>
            </a:endParaRPr>
          </a:p>
          <a:p>
            <a:pPr marL="230186" lvl="0" indent="0" algn="l" rtl="0">
              <a:lnSpc>
                <a:spcPct val="115000"/>
              </a:lnSpc>
              <a:spcBef>
                <a:spcPts val="1000"/>
              </a:spcBef>
              <a:spcAft>
                <a:spcPts val="0"/>
              </a:spcAft>
              <a:buSzPct val="92203"/>
              <a:buNone/>
            </a:pPr>
            <a:r>
              <a:rPr lang="en-GB" sz="1876">
                <a:solidFill>
                  <a:srgbClr val="00B050"/>
                </a:solidFill>
              </a:rPr>
              <a:t>✓ Methods of treatment evaluation must be the same</a:t>
            </a:r>
            <a:endParaRPr sz="1876">
              <a:solidFill>
                <a:srgbClr val="00B050"/>
              </a:solidFill>
            </a:endParaRPr>
          </a:p>
          <a:p>
            <a:pPr marL="230186" lvl="0" indent="0" algn="l" rtl="0">
              <a:lnSpc>
                <a:spcPct val="115000"/>
              </a:lnSpc>
              <a:spcBef>
                <a:spcPts val="1000"/>
              </a:spcBef>
              <a:spcAft>
                <a:spcPts val="0"/>
              </a:spcAft>
              <a:buSzPct val="92203"/>
              <a:buNone/>
            </a:pPr>
            <a:r>
              <a:rPr lang="en-GB" sz="1876">
                <a:solidFill>
                  <a:srgbClr val="00B050"/>
                </a:solidFill>
              </a:rPr>
              <a:t>✓ Previous study must have been performed in the same organization with largely the same Investigators</a:t>
            </a:r>
            <a:endParaRPr sz="1876">
              <a:solidFill>
                <a:srgbClr val="00B050"/>
              </a:solidFill>
            </a:endParaRPr>
          </a:p>
          <a:p>
            <a:pPr marL="230186" lvl="0" indent="0" algn="l" rtl="0">
              <a:lnSpc>
                <a:spcPct val="115000"/>
              </a:lnSpc>
              <a:spcBef>
                <a:spcPts val="1000"/>
              </a:spcBef>
              <a:spcAft>
                <a:spcPts val="0"/>
              </a:spcAft>
              <a:buSzPct val="92203"/>
              <a:buNone/>
            </a:pPr>
            <a:r>
              <a:rPr lang="en-GB" sz="1876">
                <a:solidFill>
                  <a:srgbClr val="00B050"/>
                </a:solidFill>
              </a:rPr>
              <a:t>✓ There must be no other indications leading one to expect differing results between the randomized and historical controls</a:t>
            </a:r>
            <a:endParaRPr sz="1876">
              <a:solidFill>
                <a:srgbClr val="00B050"/>
              </a:solidFill>
            </a:endParaRPr>
          </a:p>
          <a:p>
            <a:pPr marL="230186" lvl="0" indent="0" algn="l" rtl="0">
              <a:lnSpc>
                <a:spcPct val="115000"/>
              </a:lnSpc>
              <a:spcBef>
                <a:spcPts val="1000"/>
              </a:spcBef>
              <a:spcAft>
                <a:spcPts val="0"/>
              </a:spcAft>
              <a:buSzPct val="92203"/>
              <a:buNone/>
            </a:pPr>
            <a:r>
              <a:rPr lang="en-GB" sz="1876">
                <a:solidFill>
                  <a:srgbClr val="FF0000"/>
                </a:solidFill>
              </a:rPr>
              <a:t>- Distributions of important patient characteristics should be comparable to those in the new study</a:t>
            </a:r>
            <a:endParaRPr sz="1876">
              <a:solidFill>
                <a:srgbClr val="FF0000"/>
              </a:solidFill>
            </a:endParaRPr>
          </a:p>
          <a:p>
            <a:pPr marL="0" lvl="0" indent="0" algn="l" rtl="0">
              <a:lnSpc>
                <a:spcPct val="110000"/>
              </a:lnSpc>
              <a:spcBef>
                <a:spcPts val="0"/>
              </a:spcBef>
              <a:spcAft>
                <a:spcPts val="0"/>
              </a:spcAft>
              <a:buSzPct val="92203"/>
              <a:buNone/>
            </a:pPr>
            <a:endParaRPr sz="1876">
              <a:solidFill>
                <a:srgbClr val="595959"/>
              </a:solidFill>
            </a:endParaRPr>
          </a:p>
        </p:txBody>
      </p:sp>
      <p:sp>
        <p:nvSpPr>
          <p:cNvPr id="146" name="Google Shape;146;p25"/>
          <p:cNvSpPr txBox="1">
            <a:spLocks noGrp="1"/>
          </p:cNvSpPr>
          <p:nvPr>
            <p:ph type="title"/>
          </p:nvPr>
        </p:nvSpPr>
        <p:spPr>
          <a:xfrm>
            <a:off x="723153" y="311151"/>
            <a:ext cx="10058400" cy="4269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2800"/>
              <a:buFont typeface="Arial"/>
              <a:buNone/>
            </a:pPr>
            <a:r>
              <a:rPr lang="en-GB"/>
              <a:t>Rationale for Source of External Control Arm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body" idx="1"/>
          </p:nvPr>
        </p:nvSpPr>
        <p:spPr>
          <a:xfrm>
            <a:off x="681411" y="738051"/>
            <a:ext cx="11282034" cy="5929992"/>
          </a:xfrm>
          <a:prstGeom prst="rect">
            <a:avLst/>
          </a:prstGeom>
          <a:noFill/>
          <a:ln>
            <a:noFill/>
          </a:ln>
        </p:spPr>
        <p:txBody>
          <a:bodyPr spcFirstLastPara="1" wrap="square" lIns="0" tIns="0" rIns="0" bIns="0" anchor="t" anchorCtr="0">
            <a:noAutofit/>
          </a:bodyPr>
          <a:lstStyle/>
          <a:p>
            <a:pPr marL="230186" lvl="0" indent="-229863" algn="l" rtl="0">
              <a:lnSpc>
                <a:spcPct val="100000"/>
              </a:lnSpc>
              <a:spcBef>
                <a:spcPts val="600"/>
              </a:spcBef>
              <a:spcAft>
                <a:spcPts val="0"/>
              </a:spcAft>
              <a:buClr>
                <a:srgbClr val="0070C0"/>
              </a:buClr>
              <a:buSzPts val="1700"/>
              <a:buFont typeface="Arial"/>
              <a:buChar char="●"/>
            </a:pPr>
            <a:r>
              <a:rPr lang="en-GB" sz="1700"/>
              <a:t>Statistically significant result</a:t>
            </a:r>
            <a:endParaRPr sz="1700"/>
          </a:p>
          <a:p>
            <a:pPr marL="230186" lvl="0" indent="-229863" algn="l" rtl="0">
              <a:lnSpc>
                <a:spcPct val="100000"/>
              </a:lnSpc>
              <a:spcBef>
                <a:spcPts val="600"/>
              </a:spcBef>
              <a:spcAft>
                <a:spcPts val="0"/>
              </a:spcAft>
              <a:buClr>
                <a:srgbClr val="0070C0"/>
              </a:buClr>
              <a:buSzPts val="1700"/>
              <a:buFont typeface="Arial"/>
              <a:buChar char="●"/>
            </a:pPr>
            <a:r>
              <a:rPr lang="en-GB" sz="1700"/>
              <a:t>Model-assumptions met </a:t>
            </a:r>
            <a:endParaRPr sz="1700"/>
          </a:p>
          <a:p>
            <a:pPr marL="743273" lvl="1" indent="-285750" algn="l" rtl="0">
              <a:lnSpc>
                <a:spcPct val="100000"/>
              </a:lnSpc>
              <a:spcBef>
                <a:spcPts val="600"/>
              </a:spcBef>
              <a:spcAft>
                <a:spcPts val="0"/>
              </a:spcAft>
              <a:buClr>
                <a:srgbClr val="0070C0"/>
              </a:buClr>
              <a:buSzPts val="1700"/>
              <a:buFont typeface="Courier New"/>
              <a:buChar char="o"/>
            </a:pPr>
            <a:r>
              <a:rPr lang="en-GB" sz="1700"/>
              <a:t>Standard analysis typically requires few assumptions</a:t>
            </a:r>
            <a:endParaRPr sz="1700"/>
          </a:p>
          <a:p>
            <a:pPr marL="743273" lvl="1" indent="-285750" algn="l" rtl="0">
              <a:lnSpc>
                <a:spcPct val="100000"/>
              </a:lnSpc>
              <a:spcBef>
                <a:spcPts val="600"/>
              </a:spcBef>
              <a:spcAft>
                <a:spcPts val="0"/>
              </a:spcAft>
              <a:buClr>
                <a:srgbClr val="0070C0"/>
              </a:buClr>
              <a:buSzPts val="1700"/>
              <a:buFont typeface="Courier New"/>
              <a:buChar char="o"/>
            </a:pPr>
            <a:r>
              <a:rPr lang="en-GB" sz="1700"/>
              <a:t>Borrowing: more assumptions + difficult to assess them </a:t>
            </a:r>
            <a:endParaRPr sz="1700"/>
          </a:p>
          <a:p>
            <a:pPr marL="230186" lvl="0" indent="-229863" algn="l" rtl="0">
              <a:lnSpc>
                <a:spcPct val="100000"/>
              </a:lnSpc>
              <a:spcBef>
                <a:spcPts val="600"/>
              </a:spcBef>
              <a:spcAft>
                <a:spcPts val="0"/>
              </a:spcAft>
              <a:buClr>
                <a:srgbClr val="0070C0"/>
              </a:buClr>
              <a:buSzPts val="1700"/>
              <a:buFont typeface="Arial"/>
              <a:buChar char="●"/>
            </a:pPr>
            <a:r>
              <a:rPr lang="en-GB" sz="1700"/>
              <a:t>Pre-specification important</a:t>
            </a:r>
            <a:endParaRPr sz="1700"/>
          </a:p>
          <a:p>
            <a:pPr marL="230186" lvl="0" indent="-229863" algn="l" rtl="0">
              <a:lnSpc>
                <a:spcPct val="100000"/>
              </a:lnSpc>
              <a:spcBef>
                <a:spcPts val="600"/>
              </a:spcBef>
              <a:spcAft>
                <a:spcPts val="0"/>
              </a:spcAft>
              <a:buClr>
                <a:srgbClr val="0070C0"/>
              </a:buClr>
              <a:buSzPts val="1700"/>
              <a:buFont typeface="Arial"/>
              <a:buChar char="●"/>
            </a:pPr>
            <a:r>
              <a:rPr lang="en-GB" sz="1700"/>
              <a:t>What could hamper inclusion of OS in label?</a:t>
            </a:r>
            <a:endParaRPr/>
          </a:p>
          <a:p>
            <a:pPr marL="743273" lvl="1" indent="-285750" algn="l" rtl="0">
              <a:lnSpc>
                <a:spcPct val="100000"/>
              </a:lnSpc>
              <a:spcBef>
                <a:spcPts val="600"/>
              </a:spcBef>
              <a:spcAft>
                <a:spcPts val="0"/>
              </a:spcAft>
              <a:buClr>
                <a:srgbClr val="0070C0"/>
              </a:buClr>
              <a:buSzPts val="1700"/>
              <a:buFont typeface="Courier New"/>
              <a:buChar char="o"/>
            </a:pPr>
            <a:r>
              <a:rPr lang="en-GB" sz="1700"/>
              <a:t>Baseline data comparability</a:t>
            </a:r>
            <a:endParaRPr sz="1700"/>
          </a:p>
          <a:p>
            <a:pPr marL="743273" lvl="1" indent="-285750" algn="l" rtl="0">
              <a:lnSpc>
                <a:spcPct val="100000"/>
              </a:lnSpc>
              <a:spcBef>
                <a:spcPts val="600"/>
              </a:spcBef>
              <a:spcAft>
                <a:spcPts val="0"/>
              </a:spcAft>
              <a:buClr>
                <a:srgbClr val="0070C0"/>
              </a:buClr>
              <a:buSzPts val="1700"/>
              <a:buFont typeface="Courier New"/>
              <a:buChar char="o"/>
            </a:pPr>
            <a:r>
              <a:rPr lang="en-GB" sz="1700"/>
              <a:t>Censoring pattern in both trials</a:t>
            </a:r>
            <a:endParaRPr sz="1700"/>
          </a:p>
          <a:p>
            <a:pPr marL="743272" lvl="1" indent="-285750" algn="l" rtl="0">
              <a:lnSpc>
                <a:spcPct val="100000"/>
              </a:lnSpc>
              <a:spcBef>
                <a:spcPts val="600"/>
              </a:spcBef>
              <a:spcAft>
                <a:spcPts val="0"/>
              </a:spcAft>
              <a:buClr>
                <a:srgbClr val="0070C0"/>
              </a:buClr>
              <a:buSzPts val="1700"/>
              <a:buFont typeface="Courier New"/>
              <a:buChar char="o"/>
            </a:pPr>
            <a:r>
              <a:rPr lang="en-GB" sz="1700"/>
              <a:t>Robustness of the results </a:t>
            </a:r>
            <a:endParaRPr sz="1700"/>
          </a:p>
          <a:p>
            <a:pPr marL="743272" lvl="1" indent="-285750" algn="l" rtl="0">
              <a:lnSpc>
                <a:spcPct val="100000"/>
              </a:lnSpc>
              <a:spcBef>
                <a:spcPts val="600"/>
              </a:spcBef>
              <a:spcAft>
                <a:spcPts val="0"/>
              </a:spcAft>
              <a:buClr>
                <a:srgbClr val="0070C0"/>
              </a:buClr>
              <a:buSzPts val="1700"/>
              <a:buFont typeface="Courier New"/>
              <a:buChar char="o"/>
            </a:pPr>
            <a:r>
              <a:rPr lang="en-GB" sz="1700"/>
              <a:t>Amount of missing data</a:t>
            </a:r>
            <a:endParaRPr sz="1700"/>
          </a:p>
          <a:p>
            <a:pPr marL="743272" marR="0" lvl="1" indent="-285750" algn="l" rtl="0">
              <a:lnSpc>
                <a:spcPct val="100000"/>
              </a:lnSpc>
              <a:spcBef>
                <a:spcPts val="600"/>
              </a:spcBef>
              <a:spcAft>
                <a:spcPts val="0"/>
              </a:spcAft>
              <a:buClr>
                <a:srgbClr val="0070C0"/>
              </a:buClr>
              <a:buSzPts val="1700"/>
              <a:buFont typeface="Courier New"/>
              <a:buChar char="o"/>
            </a:pPr>
            <a:r>
              <a:rPr lang="en-GB" sz="1700"/>
              <a:t>Outlying subgroup, suggesting the overall result not representative of the full population </a:t>
            </a:r>
            <a:endParaRPr sz="1700"/>
          </a:p>
          <a:p>
            <a:pPr marL="743272" marR="0" lvl="1" indent="-285750" algn="l" rtl="0">
              <a:lnSpc>
                <a:spcPct val="100000"/>
              </a:lnSpc>
              <a:spcBef>
                <a:spcPts val="600"/>
              </a:spcBef>
              <a:spcAft>
                <a:spcPts val="0"/>
              </a:spcAft>
              <a:buClr>
                <a:srgbClr val="0070C0"/>
              </a:buClr>
              <a:buSzPts val="1700"/>
              <a:buFont typeface="Courier New"/>
              <a:buChar char="o"/>
            </a:pPr>
            <a:r>
              <a:rPr lang="en-GB" sz="1700"/>
              <a:t>Trial conduct, e.g. was randomization correctly implemented</a:t>
            </a:r>
            <a:endParaRPr sz="1700"/>
          </a:p>
          <a:p>
            <a:pPr marL="743272" marR="0" lvl="1" indent="-285750" algn="l" rtl="0">
              <a:lnSpc>
                <a:spcPct val="100000"/>
              </a:lnSpc>
              <a:spcBef>
                <a:spcPts val="600"/>
              </a:spcBef>
              <a:spcAft>
                <a:spcPts val="0"/>
              </a:spcAft>
              <a:buClr>
                <a:srgbClr val="0070C0"/>
              </a:buClr>
              <a:buSzPts val="1700"/>
              <a:buFont typeface="Courier New"/>
              <a:buChar char="o"/>
            </a:pPr>
            <a:r>
              <a:rPr lang="en-GB" sz="1700"/>
              <a:t>Whether the endpoint was credibly captured in the trial</a:t>
            </a:r>
            <a:endParaRPr sz="1700"/>
          </a:p>
          <a:p>
            <a:pPr marL="230186" lvl="0" indent="-229863" algn="l" rtl="0">
              <a:lnSpc>
                <a:spcPct val="100000"/>
              </a:lnSpc>
              <a:spcBef>
                <a:spcPts val="600"/>
              </a:spcBef>
              <a:spcAft>
                <a:spcPts val="0"/>
              </a:spcAft>
              <a:buClr>
                <a:srgbClr val="0070C0"/>
              </a:buClr>
              <a:buSzPts val="1700"/>
              <a:buFont typeface="Arial"/>
              <a:buChar char="●"/>
            </a:pPr>
            <a:r>
              <a:rPr lang="en-GB" sz="1700"/>
              <a:t>Non-statistical considerations: </a:t>
            </a:r>
            <a:endParaRPr/>
          </a:p>
          <a:p>
            <a:pPr marL="743273" lvl="1" indent="-285750" algn="l" rtl="0">
              <a:lnSpc>
                <a:spcPct val="100000"/>
              </a:lnSpc>
              <a:spcBef>
                <a:spcPts val="600"/>
              </a:spcBef>
              <a:spcAft>
                <a:spcPts val="0"/>
              </a:spcAft>
              <a:buClr>
                <a:srgbClr val="0070C0"/>
              </a:buClr>
              <a:buSzPts val="1700"/>
              <a:buFont typeface="Courier New"/>
              <a:buChar char="o"/>
            </a:pPr>
            <a:r>
              <a:rPr lang="en-GB" sz="1700"/>
              <a:t>Is the summary of analysis clear and easily interpretable by Clinicians </a:t>
            </a:r>
            <a:endParaRPr/>
          </a:p>
          <a:p>
            <a:pPr marL="743273" lvl="1" indent="-285750" algn="l" rtl="0">
              <a:lnSpc>
                <a:spcPct val="100000"/>
              </a:lnSpc>
              <a:spcBef>
                <a:spcPts val="600"/>
              </a:spcBef>
              <a:spcAft>
                <a:spcPts val="0"/>
              </a:spcAft>
              <a:buClr>
                <a:srgbClr val="0070C0"/>
              </a:buClr>
              <a:buSzPts val="1700"/>
              <a:buFont typeface="Courier New"/>
              <a:buChar char="o"/>
            </a:pPr>
            <a:r>
              <a:rPr lang="en-GB" sz="1700"/>
              <a:t>Provides valuable information</a:t>
            </a:r>
            <a:endParaRPr/>
          </a:p>
          <a:p>
            <a:pPr marL="230186" lvl="0" indent="-229863" algn="l" rtl="0">
              <a:lnSpc>
                <a:spcPct val="100000"/>
              </a:lnSpc>
              <a:spcBef>
                <a:spcPts val="600"/>
              </a:spcBef>
              <a:spcAft>
                <a:spcPts val="0"/>
              </a:spcAft>
              <a:buClr>
                <a:srgbClr val="0070C0"/>
              </a:buClr>
              <a:buSzPts val="1700"/>
              <a:buFont typeface="Arial"/>
              <a:buChar char="●"/>
            </a:pPr>
            <a:r>
              <a:rPr lang="en-GB" sz="1700"/>
              <a:t>Ultimately, labelling potential is a review issue, subject to the final data</a:t>
            </a:r>
            <a:endParaRPr/>
          </a:p>
          <a:p>
            <a:pPr marL="230186" lvl="0" indent="-229863" algn="l" rtl="0">
              <a:lnSpc>
                <a:spcPct val="100000"/>
              </a:lnSpc>
              <a:spcBef>
                <a:spcPts val="600"/>
              </a:spcBef>
              <a:spcAft>
                <a:spcPts val="0"/>
              </a:spcAft>
              <a:buClr>
                <a:srgbClr val="0070C0"/>
              </a:buClr>
              <a:buSzPts val="1700"/>
              <a:buFont typeface="Arial"/>
              <a:buChar char="●"/>
            </a:pPr>
            <a:r>
              <a:rPr lang="en-GB" sz="1700"/>
              <a:t>Acknowledging the additional complexity, many of the issues are no different from a standard randomized study</a:t>
            </a:r>
            <a:endParaRPr/>
          </a:p>
          <a:p>
            <a:pPr marL="230186" lvl="0" indent="-121912" algn="l" rtl="0">
              <a:lnSpc>
                <a:spcPct val="100000"/>
              </a:lnSpc>
              <a:spcBef>
                <a:spcPts val="600"/>
              </a:spcBef>
              <a:spcAft>
                <a:spcPts val="0"/>
              </a:spcAft>
              <a:buClr>
                <a:srgbClr val="0070C0"/>
              </a:buClr>
              <a:buSzPts val="1700"/>
              <a:buFont typeface="Arial"/>
              <a:buNone/>
            </a:pPr>
            <a:endParaRPr sz="1700"/>
          </a:p>
        </p:txBody>
      </p:sp>
      <p:sp>
        <p:nvSpPr>
          <p:cNvPr id="154" name="Google Shape;154;p26"/>
          <p:cNvSpPr txBox="1">
            <a:spLocks noGrp="1"/>
          </p:cNvSpPr>
          <p:nvPr>
            <p:ph type="title"/>
          </p:nvPr>
        </p:nvSpPr>
        <p:spPr>
          <a:xfrm>
            <a:off x="723153" y="311151"/>
            <a:ext cx="10058400" cy="4269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2"/>
              </a:buClr>
              <a:buSzPts val="2800"/>
              <a:buFont typeface="Arial"/>
              <a:buNone/>
            </a:pPr>
            <a:r>
              <a:rPr lang="en-GB"/>
              <a:t>Feedback on Labelling Potential of OS with External Controls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517771" y="452440"/>
            <a:ext cx="9817100" cy="13096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What we learned from the CID program</a:t>
            </a:r>
            <a:endParaRPr/>
          </a:p>
        </p:txBody>
      </p:sp>
      <p:graphicFrame>
        <p:nvGraphicFramePr>
          <p:cNvPr id="163" name="Google Shape;163;p27"/>
          <p:cNvGraphicFramePr/>
          <p:nvPr/>
        </p:nvGraphicFramePr>
        <p:xfrm>
          <a:off x="952500" y="1628875"/>
          <a:ext cx="10287000" cy="3890550"/>
        </p:xfrm>
        <a:graphic>
          <a:graphicData uri="http://schemas.openxmlformats.org/drawingml/2006/table">
            <a:tbl>
              <a:tblPr>
                <a:noFill/>
                <a:tableStyleId>{A05C72F4-92EE-4D3F-9D08-66D7BCDB767D}</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598800">
                <a:tc>
                  <a:txBody>
                    <a:bodyPr/>
                    <a:lstStyle/>
                    <a:p>
                      <a:pPr marL="0" marR="0" lvl="0" indent="0" algn="l" rtl="0">
                        <a:lnSpc>
                          <a:spcPct val="100000"/>
                        </a:lnSpc>
                        <a:spcBef>
                          <a:spcPts val="0"/>
                        </a:spcBef>
                        <a:spcAft>
                          <a:spcPts val="0"/>
                        </a:spcAft>
                        <a:buClr>
                          <a:schemeClr val="dk1"/>
                        </a:buClr>
                        <a:buSzPts val="1100"/>
                        <a:buFont typeface="Arial"/>
                        <a:buNone/>
                      </a:pPr>
                      <a:r>
                        <a:rPr lang="en-GB" sz="2200" b="1" u="none" strike="noStrike" cap="none">
                          <a:solidFill>
                            <a:schemeClr val="dk1"/>
                          </a:solidFill>
                        </a:rPr>
                        <a:t>Before CID</a:t>
                      </a:r>
                      <a:endParaRPr sz="1400" u="none" strike="noStrike" cap="none"/>
                    </a:p>
                  </a:txBody>
                  <a:tcPr marL="91425" marR="91425" marT="91425" marB="91425">
                    <a:lnL w="9525" cap="flat" cmpd="sng">
                      <a:solidFill>
                        <a:srgbClr val="434343">
                          <a:alpha val="0"/>
                        </a:srgbClr>
                      </a:solidFill>
                      <a:prstDash val="solid"/>
                      <a:round/>
                      <a:headEnd type="none" w="sm" len="sm"/>
                      <a:tailEnd type="none" w="sm" len="sm"/>
                    </a:lnL>
                    <a:lnR w="9525" cap="flat" cmpd="sng">
                      <a:solidFill>
                        <a:srgbClr val="434343">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200"/>
                        <a:buFont typeface="Arial"/>
                        <a:buNone/>
                      </a:pPr>
                      <a:r>
                        <a:rPr lang="en-GB" sz="2200" b="1" u="none" strike="noStrike" cap="none">
                          <a:solidFill>
                            <a:schemeClr val="dk1"/>
                          </a:solidFill>
                        </a:rPr>
                        <a:t>After CID</a:t>
                      </a:r>
                      <a:endParaRPr sz="1400" u="none" strike="noStrike" cap="none"/>
                    </a:p>
                  </a:txBody>
                  <a:tcPr marL="91425" marR="91425" marT="91425" marB="91425">
                    <a:lnL w="9525" cap="flat" cmpd="sng">
                      <a:solidFill>
                        <a:srgbClr val="434343">
                          <a:alpha val="0"/>
                        </a:srgbClr>
                      </a:solidFill>
                      <a:prstDash val="solid"/>
                      <a:round/>
                      <a:headEnd type="none" w="sm" len="sm"/>
                      <a:tailEnd type="none" w="sm" len="sm"/>
                    </a:lnL>
                    <a:lnR w="9525" cap="flat" cmpd="sng">
                      <a:solidFill>
                        <a:srgbClr val="434343">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tcPr>
                </a:tc>
                <a:extLst>
                  <a:ext uri="{0D108BD9-81ED-4DB2-BD59-A6C34878D82A}">
                    <a16:rowId xmlns:a16="http://schemas.microsoft.com/office/drawing/2014/main" val="10000"/>
                  </a:ext>
                </a:extLst>
              </a:tr>
              <a:tr h="723625">
                <a:tc>
                  <a:txBody>
                    <a:bodyPr/>
                    <a:lstStyle/>
                    <a:p>
                      <a:pPr marL="457200" marR="0" lvl="0" indent="-342900" algn="l" rtl="0">
                        <a:lnSpc>
                          <a:spcPct val="100000"/>
                        </a:lnSpc>
                        <a:spcBef>
                          <a:spcPts val="0"/>
                        </a:spcBef>
                        <a:spcAft>
                          <a:spcPts val="0"/>
                        </a:spcAft>
                        <a:buClr>
                          <a:schemeClr val="accent6"/>
                        </a:buClr>
                        <a:buSzPts val="1800"/>
                        <a:buFont typeface="Arial"/>
                        <a:buChar char="●"/>
                      </a:pPr>
                      <a:r>
                        <a:rPr lang="en-GB" sz="1800" b="0" i="0" u="none" strike="noStrike" cap="none">
                          <a:solidFill>
                            <a:srgbClr val="000000"/>
                          </a:solidFill>
                          <a:latin typeface="Arial"/>
                          <a:ea typeface="Arial"/>
                          <a:cs typeface="Arial"/>
                          <a:sym typeface="Arial"/>
                        </a:rPr>
                        <a:t>External controls are usually supplementary material</a:t>
                      </a:r>
                      <a:endParaRPr sz="18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chemeClr val="accent6"/>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accent6"/>
                        </a:buClr>
                        <a:buSzPts val="1800"/>
                        <a:buFont typeface="Arial"/>
                        <a:buChar char="●"/>
                      </a:pPr>
                      <a:r>
                        <a:rPr lang="en-GB" sz="1800" b="0" i="0" u="none" strike="noStrike" cap="none">
                          <a:solidFill>
                            <a:srgbClr val="000000"/>
                          </a:solidFill>
                          <a:latin typeface="Arial"/>
                          <a:ea typeface="Arial"/>
                          <a:cs typeface="Arial"/>
                          <a:sym typeface="Arial"/>
                        </a:rPr>
                        <a:t>Not clear on how to formally incorporate it that FDA may accept</a:t>
                      </a:r>
                      <a:endParaRPr sz="1800" b="0" i="0" u="none" strike="noStrike" cap="none">
                        <a:solidFill>
                          <a:srgbClr val="000000"/>
                        </a:solidFill>
                        <a:latin typeface="Arial"/>
                        <a:ea typeface="Arial"/>
                        <a:cs typeface="Arial"/>
                        <a:sym typeface="Arial"/>
                      </a:endParaRPr>
                    </a:p>
                  </a:txBody>
                  <a:tcPr marL="91425" marR="91425" marT="91425" marB="91425">
                    <a:lnL w="9525" cap="flat" cmpd="sng">
                      <a:solidFill>
                        <a:srgbClr val="434343">
                          <a:alpha val="0"/>
                        </a:srgbClr>
                      </a:solidFill>
                      <a:prstDash val="solid"/>
                      <a:round/>
                      <a:headEnd type="none" w="sm" len="sm"/>
                      <a:tailEnd type="none" w="sm" len="sm"/>
                    </a:lnL>
                    <a:lnR w="9525" cap="flat" cmpd="sng">
                      <a:solidFill>
                        <a:srgbClr val="434343">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chemeClr val="accent6"/>
                        </a:buClr>
                        <a:buSzPts val="1800"/>
                        <a:buFont typeface="Arial"/>
                        <a:buChar char="●"/>
                      </a:pPr>
                      <a:r>
                        <a:rPr lang="en-GB" sz="1800" b="0" i="0" u="none" strike="noStrike" cap="none">
                          <a:solidFill>
                            <a:srgbClr val="000000"/>
                          </a:solidFill>
                          <a:latin typeface="Arial"/>
                          <a:ea typeface="Arial"/>
                          <a:cs typeface="Arial"/>
                          <a:sym typeface="Arial"/>
                        </a:rPr>
                        <a:t>Formally applied for secondary endpoint OS is possible with label enabling potential</a:t>
                      </a:r>
                      <a:endParaRPr sz="18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chemeClr val="accent6"/>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accent6"/>
                        </a:buClr>
                        <a:buSzPts val="1800"/>
                        <a:buFont typeface="Arial"/>
                        <a:buChar char="●"/>
                      </a:pPr>
                      <a:r>
                        <a:rPr lang="en-GB" sz="1800" b="0" i="0" u="none" strike="noStrike" cap="none">
                          <a:solidFill>
                            <a:srgbClr val="000000"/>
                          </a:solidFill>
                          <a:latin typeface="Arial"/>
                          <a:ea typeface="Arial"/>
                          <a:cs typeface="Arial"/>
                          <a:sym typeface="Arial"/>
                        </a:rPr>
                        <a:t>FDA agreed approach</a:t>
                      </a:r>
                      <a:endParaRPr sz="1800" b="0" i="0" u="none" strike="noStrike" cap="none">
                        <a:solidFill>
                          <a:srgbClr val="000000"/>
                        </a:solidFill>
                        <a:latin typeface="Arial"/>
                        <a:ea typeface="Arial"/>
                        <a:cs typeface="Arial"/>
                        <a:sym typeface="Arial"/>
                      </a:endParaRPr>
                    </a:p>
                  </a:txBody>
                  <a:tcPr marL="91425" marR="91425" marT="91425" marB="91425">
                    <a:lnL w="9525" cap="flat" cmpd="sng">
                      <a:solidFill>
                        <a:srgbClr val="434343">
                          <a:alpha val="0"/>
                        </a:srgbClr>
                      </a:solidFill>
                      <a:prstDash val="solid"/>
                      <a:round/>
                      <a:headEnd type="none" w="sm" len="sm"/>
                      <a:tailEnd type="none" w="sm" len="sm"/>
                    </a:lnL>
                    <a:lnR w="9525" cap="flat" cmpd="sng">
                      <a:solidFill>
                        <a:srgbClr val="434343">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tcPr>
                </a:tc>
                <a:extLst>
                  <a:ext uri="{0D108BD9-81ED-4DB2-BD59-A6C34878D82A}">
                    <a16:rowId xmlns:a16="http://schemas.microsoft.com/office/drawing/2014/main" val="10001"/>
                  </a:ext>
                </a:extLst>
              </a:tr>
              <a:tr h="723625">
                <a:tc>
                  <a:txBody>
                    <a:bodyPr/>
                    <a:lstStyle/>
                    <a:p>
                      <a:pPr marL="457200" marR="0" lvl="0" indent="-342900" algn="l" rtl="0">
                        <a:lnSpc>
                          <a:spcPct val="100000"/>
                        </a:lnSpc>
                        <a:spcBef>
                          <a:spcPts val="0"/>
                        </a:spcBef>
                        <a:spcAft>
                          <a:spcPts val="0"/>
                        </a:spcAft>
                        <a:buClr>
                          <a:schemeClr val="accent6"/>
                        </a:buClr>
                        <a:buSzPts val="1800"/>
                        <a:buFont typeface="Arial"/>
                        <a:buChar char="●"/>
                      </a:pPr>
                      <a:r>
                        <a:rPr lang="en-GB" sz="1800" b="0" i="0" u="none" strike="noStrike" cap="none">
                          <a:solidFill>
                            <a:srgbClr val="000000"/>
                          </a:solidFill>
                          <a:latin typeface="Arial"/>
                          <a:ea typeface="Arial"/>
                          <a:cs typeface="Arial"/>
                          <a:sym typeface="Arial"/>
                        </a:rPr>
                        <a:t>Simulation is required for borrowing, but not clear about the scope and evaluated scenarios </a:t>
                      </a:r>
                      <a:endParaRPr sz="1800" b="0" i="0" u="none" strike="noStrike" cap="none">
                        <a:solidFill>
                          <a:srgbClr val="000000"/>
                        </a:solidFill>
                        <a:latin typeface="Arial"/>
                        <a:ea typeface="Arial"/>
                        <a:cs typeface="Arial"/>
                        <a:sym typeface="Arial"/>
                      </a:endParaRPr>
                    </a:p>
                  </a:txBody>
                  <a:tcPr marL="91425" marR="91425" marT="91425" marB="91425">
                    <a:lnL w="9525" cap="flat" cmpd="sng">
                      <a:solidFill>
                        <a:srgbClr val="434343">
                          <a:alpha val="0"/>
                        </a:srgbClr>
                      </a:solidFill>
                      <a:prstDash val="solid"/>
                      <a:round/>
                      <a:headEnd type="none" w="sm" len="sm"/>
                      <a:tailEnd type="none" w="sm" len="sm"/>
                    </a:lnL>
                    <a:lnR w="9525" cap="flat" cmpd="sng">
                      <a:solidFill>
                        <a:srgbClr val="434343">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chemeClr val="accent6"/>
                        </a:buClr>
                        <a:buSzPts val="1800"/>
                        <a:buFont typeface="Arial"/>
                        <a:buChar char="●"/>
                      </a:pPr>
                      <a:r>
                        <a:rPr lang="en-GB" sz="1800" b="0" i="0" u="none" strike="noStrike" cap="none">
                          <a:solidFill>
                            <a:srgbClr val="000000"/>
                          </a:solidFill>
                          <a:latin typeface="Arial"/>
                          <a:ea typeface="Arial"/>
                          <a:cs typeface="Arial"/>
                          <a:sym typeface="Arial"/>
                        </a:rPr>
                        <a:t>Clear FDA feedback on preferred methodology and an established simulation report content map</a:t>
                      </a:r>
                      <a:endParaRPr sz="1800" b="0" i="0" u="none" strike="noStrike" cap="none">
                        <a:solidFill>
                          <a:srgbClr val="000000"/>
                        </a:solidFill>
                        <a:latin typeface="Arial"/>
                        <a:ea typeface="Arial"/>
                        <a:cs typeface="Arial"/>
                        <a:sym typeface="Arial"/>
                      </a:endParaRPr>
                    </a:p>
                  </a:txBody>
                  <a:tcPr marL="91425" marR="91425" marT="91425" marB="91425">
                    <a:lnL w="9525" cap="flat" cmpd="sng">
                      <a:solidFill>
                        <a:srgbClr val="434343">
                          <a:alpha val="0"/>
                        </a:srgbClr>
                      </a:solidFill>
                      <a:prstDash val="solid"/>
                      <a:round/>
                      <a:headEnd type="none" w="sm" len="sm"/>
                      <a:tailEnd type="none" w="sm" len="sm"/>
                    </a:lnL>
                    <a:lnR w="9525" cap="flat" cmpd="sng">
                      <a:solidFill>
                        <a:srgbClr val="434343">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tcPr>
                </a:tc>
                <a:extLst>
                  <a:ext uri="{0D108BD9-81ED-4DB2-BD59-A6C34878D82A}">
                    <a16:rowId xmlns:a16="http://schemas.microsoft.com/office/drawing/2014/main" val="10002"/>
                  </a:ext>
                </a:extLst>
              </a:tr>
              <a:tr h="723625">
                <a:tc>
                  <a:txBody>
                    <a:bodyPr/>
                    <a:lstStyle/>
                    <a:p>
                      <a:pPr marL="457200" marR="0" lvl="0" indent="-342900" algn="l" rtl="0">
                        <a:lnSpc>
                          <a:spcPct val="100000"/>
                        </a:lnSpc>
                        <a:spcBef>
                          <a:spcPts val="0"/>
                        </a:spcBef>
                        <a:spcAft>
                          <a:spcPts val="0"/>
                        </a:spcAft>
                        <a:buClr>
                          <a:schemeClr val="accent6"/>
                        </a:buClr>
                        <a:buSzPts val="1800"/>
                        <a:buFont typeface="Arial"/>
                        <a:buChar char="●"/>
                      </a:pPr>
                      <a:r>
                        <a:rPr lang="en-GB" sz="1800" b="0" i="0" u="none" strike="noStrike" cap="none">
                          <a:solidFill>
                            <a:srgbClr val="000000"/>
                          </a:solidFill>
                          <a:latin typeface="Arial"/>
                          <a:ea typeface="Arial"/>
                          <a:cs typeface="Arial"/>
                          <a:sym typeface="Arial"/>
                        </a:rPr>
                        <a:t>The approach is usually case by case</a:t>
                      </a:r>
                      <a:endParaRPr sz="1800" b="0" i="0" u="none" strike="noStrike" cap="none">
                        <a:solidFill>
                          <a:srgbClr val="000000"/>
                        </a:solidFill>
                        <a:latin typeface="Arial"/>
                        <a:ea typeface="Arial"/>
                        <a:cs typeface="Arial"/>
                        <a:sym typeface="Arial"/>
                      </a:endParaRPr>
                    </a:p>
                  </a:txBody>
                  <a:tcPr marL="91425" marR="91425" marT="91425" marB="91425">
                    <a:lnL w="9525" cap="flat" cmpd="sng">
                      <a:solidFill>
                        <a:srgbClr val="434343">
                          <a:alpha val="0"/>
                        </a:srgbClr>
                      </a:solidFill>
                      <a:prstDash val="solid"/>
                      <a:round/>
                      <a:headEnd type="none" w="sm" len="sm"/>
                      <a:tailEnd type="none" w="sm" len="sm"/>
                    </a:lnL>
                    <a:lnR w="9525" cap="flat" cmpd="sng">
                      <a:solidFill>
                        <a:srgbClr val="434343">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chemeClr val="accent6"/>
                        </a:buClr>
                        <a:buSzPts val="1800"/>
                        <a:buFont typeface="Arial"/>
                        <a:buChar char="●"/>
                      </a:pPr>
                      <a:r>
                        <a:rPr lang="en-GB" sz="1800" b="0" i="0" u="none" strike="noStrike" cap="none">
                          <a:solidFill>
                            <a:srgbClr val="000000"/>
                          </a:solidFill>
                          <a:latin typeface="Arial"/>
                          <a:ea typeface="Arial"/>
                          <a:cs typeface="Arial"/>
                          <a:sym typeface="Arial"/>
                        </a:rPr>
                        <a:t>A more general framework that connects clinical knowledge vs. statistical assessment</a:t>
                      </a:r>
                      <a:endParaRPr sz="1800" b="0" i="0" u="none" strike="noStrike" cap="none">
                        <a:solidFill>
                          <a:srgbClr val="000000"/>
                        </a:solidFill>
                        <a:latin typeface="Arial"/>
                        <a:ea typeface="Arial"/>
                        <a:cs typeface="Arial"/>
                        <a:sym typeface="Arial"/>
                      </a:endParaRPr>
                    </a:p>
                  </a:txBody>
                  <a:tcPr marL="91425" marR="91425" marT="91425" marB="91425">
                    <a:lnL w="9525" cap="flat" cmpd="sng">
                      <a:solidFill>
                        <a:srgbClr val="434343">
                          <a:alpha val="0"/>
                        </a:srgbClr>
                      </a:solidFill>
                      <a:prstDash val="solid"/>
                      <a:round/>
                      <a:headEnd type="none" w="sm" len="sm"/>
                      <a:tailEnd type="none" w="sm" len="sm"/>
                    </a:lnL>
                    <a:lnR w="9525" cap="flat" cmpd="sng">
                      <a:solidFill>
                        <a:srgbClr val="434343">
                          <a:alpha val="0"/>
                        </a:srgbClr>
                      </a:solidFill>
                      <a:prstDash val="solid"/>
                      <a:round/>
                      <a:headEnd type="none" w="sm" len="sm"/>
                      <a:tailEnd type="none" w="sm" len="sm"/>
                    </a:lnR>
                    <a:lnT w="9525" cap="flat" cmpd="sng">
                      <a:solidFill>
                        <a:srgbClr val="434343">
                          <a:alpha val="0"/>
                        </a:srgbClr>
                      </a:solidFill>
                      <a:prstDash val="solid"/>
                      <a:round/>
                      <a:headEnd type="none" w="sm" len="sm"/>
                      <a:tailEnd type="none" w="sm" len="sm"/>
                    </a:lnT>
                    <a:lnB w="9525" cap="flat" cmpd="sng">
                      <a:solidFill>
                        <a:srgbClr val="434343">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517771" y="452440"/>
            <a:ext cx="9817100" cy="13096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Future hybrid control study checklist (potential to skip CID)</a:t>
            </a:r>
            <a:endParaRPr/>
          </a:p>
        </p:txBody>
      </p:sp>
      <p:grpSp>
        <p:nvGrpSpPr>
          <p:cNvPr id="171" name="Google Shape;171;p28"/>
          <p:cNvGrpSpPr/>
          <p:nvPr/>
        </p:nvGrpSpPr>
        <p:grpSpPr>
          <a:xfrm>
            <a:off x="7509569" y="1586327"/>
            <a:ext cx="4407490" cy="4643952"/>
            <a:chOff x="5632317" y="1189775"/>
            <a:chExt cx="3305700" cy="3483050"/>
          </a:xfrm>
        </p:grpSpPr>
        <p:sp>
          <p:nvSpPr>
            <p:cNvPr id="172" name="Google Shape;172;p28"/>
            <p:cNvSpPr/>
            <p:nvPr/>
          </p:nvSpPr>
          <p:spPr>
            <a:xfrm>
              <a:off x="5632317" y="1189775"/>
              <a:ext cx="3305700" cy="669000"/>
            </a:xfrm>
            <a:prstGeom prst="chevron">
              <a:avLst>
                <a:gd name="adj" fmla="val 52205"/>
              </a:avLst>
            </a:prstGeom>
            <a:solidFill>
              <a:srgbClr val="00B0F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FFFFF"/>
                  </a:solidFill>
                  <a:latin typeface="Arial"/>
                  <a:ea typeface="Arial"/>
                  <a:cs typeface="Arial"/>
                  <a:sym typeface="Arial"/>
                </a:rPr>
                <a:t>Protocol written with simulation report </a:t>
              </a:r>
              <a:endParaRPr sz="1900" b="0" i="0" u="none" strike="noStrike" cap="none">
                <a:solidFill>
                  <a:srgbClr val="FFFFFF"/>
                </a:solidFill>
                <a:latin typeface="Arial"/>
                <a:ea typeface="Arial"/>
                <a:cs typeface="Arial"/>
                <a:sym typeface="Arial"/>
              </a:endParaRPr>
            </a:p>
          </p:txBody>
        </p:sp>
        <p:sp>
          <p:nvSpPr>
            <p:cNvPr id="173" name="Google Shape;173;p28"/>
            <p:cNvSpPr txBox="1"/>
            <p:nvPr/>
          </p:nvSpPr>
          <p:spPr>
            <a:xfrm>
              <a:off x="6167063" y="2057125"/>
              <a:ext cx="2236200" cy="2615700"/>
            </a:xfrm>
            <a:prstGeom prst="rect">
              <a:avLst/>
            </a:prstGeom>
            <a:noFill/>
            <a:ln>
              <a:noFill/>
            </a:ln>
          </p:spPr>
          <p:txBody>
            <a:bodyPr spcFirstLastPara="1" wrap="square" lIns="121900" tIns="121900" rIns="121900" bIns="121900" anchor="t" anchorCtr="0">
              <a:noAutofit/>
            </a:bodyPr>
            <a:lstStyle/>
            <a:p>
              <a:pPr marL="457200" marR="0" lvl="0" indent="-330200" algn="l" rtl="0">
                <a:lnSpc>
                  <a:spcPct val="115000"/>
                </a:lnSpc>
                <a:spcBef>
                  <a:spcPts val="0"/>
                </a:spcBef>
                <a:spcAft>
                  <a:spcPts val="0"/>
                </a:spcAft>
                <a:buClr>
                  <a:srgbClr val="000000"/>
                </a:buClr>
                <a:buSzPts val="1600"/>
                <a:buFont typeface="Roboto"/>
                <a:buChar char="●"/>
              </a:pPr>
              <a:r>
                <a:rPr lang="en-GB" sz="1800" b="0" i="0" u="none" strike="noStrike" cap="none">
                  <a:solidFill>
                    <a:srgbClr val="000000"/>
                  </a:solidFill>
                  <a:latin typeface="Arial"/>
                  <a:ea typeface="Arial"/>
                  <a:cs typeface="Arial"/>
                  <a:sym typeface="Arial"/>
                </a:rPr>
                <a:t>Standard report for easier review from FDA</a:t>
              </a:r>
              <a:endParaRPr sz="1800" b="0" i="0" u="none" strike="noStrike" cap="none">
                <a:solidFill>
                  <a:srgbClr val="000000"/>
                </a:solidFill>
                <a:latin typeface="Arial"/>
                <a:ea typeface="Arial"/>
                <a:cs typeface="Arial"/>
                <a:sym typeface="Arial"/>
              </a:endParaRPr>
            </a:p>
            <a:p>
              <a:pPr marL="457200" marR="0" lvl="0" indent="-330200" algn="l" rtl="0">
                <a:lnSpc>
                  <a:spcPct val="115000"/>
                </a:lnSpc>
                <a:spcBef>
                  <a:spcPts val="0"/>
                </a:spcBef>
                <a:spcAft>
                  <a:spcPts val="0"/>
                </a:spcAft>
                <a:buClr>
                  <a:srgbClr val="000000"/>
                </a:buClr>
                <a:buSzPts val="1600"/>
                <a:buFont typeface="Roboto"/>
                <a:buChar char="●"/>
              </a:pPr>
              <a:r>
                <a:rPr lang="en-GB" sz="1800" b="0" i="0" u="none" strike="noStrike" cap="none">
                  <a:solidFill>
                    <a:srgbClr val="000000"/>
                  </a:solidFill>
                  <a:latin typeface="Arial"/>
                  <a:ea typeface="Arial"/>
                  <a:cs typeface="Arial"/>
                  <a:sym typeface="Arial"/>
                </a:rPr>
                <a:t>Feedback can focus on disease, external data source SOC related topic   </a:t>
              </a:r>
              <a:endParaRPr sz="1800" b="0" i="0" u="none" strike="noStrike" cap="none">
                <a:solidFill>
                  <a:srgbClr val="000000"/>
                </a:solidFill>
                <a:latin typeface="Arial"/>
                <a:ea typeface="Arial"/>
                <a:cs typeface="Arial"/>
                <a:sym typeface="Arial"/>
              </a:endParaRPr>
            </a:p>
            <a:p>
              <a:pPr marL="457200" marR="0" lvl="0" indent="-330200" algn="l" rtl="0">
                <a:lnSpc>
                  <a:spcPct val="115000"/>
                </a:lnSpc>
                <a:spcBef>
                  <a:spcPts val="0"/>
                </a:spcBef>
                <a:spcAft>
                  <a:spcPts val="0"/>
                </a:spcAft>
                <a:buClr>
                  <a:srgbClr val="000000"/>
                </a:buClr>
                <a:buSzPts val="1600"/>
                <a:buFont typeface="Roboto"/>
                <a:buChar char="●"/>
              </a:pPr>
              <a:r>
                <a:rPr lang="en-GB" sz="1800" b="0" i="0" u="none" strike="noStrike" cap="none">
                  <a:solidFill>
                    <a:srgbClr val="000000"/>
                  </a:solidFill>
                  <a:latin typeface="Arial"/>
                  <a:ea typeface="Arial"/>
                  <a:cs typeface="Arial"/>
                  <a:sym typeface="Arial"/>
                </a:rPr>
                <a:t>Reduce potential back and force on method update (very time consuming) </a:t>
              </a:r>
              <a:endParaRPr sz="1800" b="0" i="0" u="none" strike="noStrike" cap="none">
                <a:solidFill>
                  <a:srgbClr val="000000"/>
                </a:solidFill>
                <a:latin typeface="Arial"/>
                <a:ea typeface="Arial"/>
                <a:cs typeface="Arial"/>
                <a:sym typeface="Arial"/>
              </a:endParaRPr>
            </a:p>
          </p:txBody>
        </p:sp>
      </p:grpSp>
      <p:grpSp>
        <p:nvGrpSpPr>
          <p:cNvPr id="174" name="Google Shape;174;p28"/>
          <p:cNvGrpSpPr/>
          <p:nvPr/>
        </p:nvGrpSpPr>
        <p:grpSpPr>
          <a:xfrm>
            <a:off x="0" y="1586613"/>
            <a:ext cx="4729082" cy="4643665"/>
            <a:chOff x="0" y="1189989"/>
            <a:chExt cx="3546900" cy="3482836"/>
          </a:xfrm>
        </p:grpSpPr>
        <p:sp>
          <p:nvSpPr>
            <p:cNvPr id="175" name="Google Shape;175;p28"/>
            <p:cNvSpPr/>
            <p:nvPr/>
          </p:nvSpPr>
          <p:spPr>
            <a:xfrm>
              <a:off x="0" y="1189989"/>
              <a:ext cx="3546900" cy="669000"/>
            </a:xfrm>
            <a:prstGeom prst="homePlate">
              <a:avLst>
                <a:gd name="adj" fmla="val 50000"/>
              </a:avLst>
            </a:prstGeom>
            <a:solidFill>
              <a:srgbClr val="00206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FFFFF"/>
                  </a:solidFill>
                  <a:latin typeface="Arial"/>
                  <a:ea typeface="Arial"/>
                  <a:cs typeface="Arial"/>
                  <a:sym typeface="Arial"/>
                </a:rPr>
                <a:t>Feasibility check</a:t>
              </a:r>
              <a:endParaRPr sz="1900" b="0" i="0" u="none" strike="noStrike" cap="none">
                <a:solidFill>
                  <a:srgbClr val="FFFFFF"/>
                </a:solidFill>
                <a:latin typeface="Arial"/>
                <a:ea typeface="Arial"/>
                <a:cs typeface="Arial"/>
                <a:sym typeface="Arial"/>
              </a:endParaRPr>
            </a:p>
          </p:txBody>
        </p:sp>
        <p:sp>
          <p:nvSpPr>
            <p:cNvPr id="176" name="Google Shape;176;p28"/>
            <p:cNvSpPr txBox="1"/>
            <p:nvPr/>
          </p:nvSpPr>
          <p:spPr>
            <a:xfrm>
              <a:off x="655361" y="2057125"/>
              <a:ext cx="2236200" cy="2615700"/>
            </a:xfrm>
            <a:prstGeom prst="rect">
              <a:avLst/>
            </a:prstGeom>
            <a:noFill/>
            <a:ln>
              <a:noFill/>
            </a:ln>
          </p:spPr>
          <p:txBody>
            <a:bodyPr spcFirstLastPara="1" wrap="square" lIns="121900" tIns="121900" rIns="121900" bIns="121900" anchor="t" anchorCtr="0">
              <a:noAutofit/>
            </a:bodyPr>
            <a:lstStyle/>
            <a:p>
              <a:pPr marL="457200" marR="0" lvl="0" indent="-342900" algn="l" rtl="0">
                <a:lnSpc>
                  <a:spcPct val="115000"/>
                </a:lnSpc>
                <a:spcBef>
                  <a:spcPts val="0"/>
                </a:spcBef>
                <a:spcAft>
                  <a:spcPts val="0"/>
                </a:spcAft>
                <a:buClr>
                  <a:srgbClr val="000000"/>
                </a:buClr>
                <a:buSzPts val="1800"/>
                <a:buFont typeface="Roboto"/>
                <a:buChar char="●"/>
              </a:pPr>
              <a:r>
                <a:rPr lang="en-GB" sz="1800" b="0" i="0" u="none" strike="noStrike" cap="none">
                  <a:solidFill>
                    <a:srgbClr val="000000"/>
                  </a:solidFill>
                  <a:latin typeface="Arial"/>
                  <a:ea typeface="Arial"/>
                  <a:cs typeface="Arial"/>
                  <a:sym typeface="Arial"/>
                </a:rPr>
                <a:t>Based on clinical knowledge</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Roboto"/>
                <a:buChar char="●"/>
              </a:pPr>
              <a:r>
                <a:rPr lang="en-GB" sz="1800" b="0" i="0" u="none" strike="noStrike" cap="none">
                  <a:solidFill>
                    <a:srgbClr val="000000"/>
                  </a:solidFill>
                  <a:latin typeface="Arial"/>
                  <a:ea typeface="Arial"/>
                  <a:cs typeface="Arial"/>
                  <a:sym typeface="Arial"/>
                </a:rPr>
                <a:t>Unmet medical need</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Roboto"/>
                <a:buChar char="●"/>
              </a:pPr>
              <a:r>
                <a:rPr lang="en-GB" sz="1800" b="0" i="0" u="none" strike="noStrike" cap="none">
                  <a:solidFill>
                    <a:srgbClr val="000000"/>
                  </a:solidFill>
                  <a:latin typeface="Arial"/>
                  <a:ea typeface="Arial"/>
                  <a:cs typeface="Arial"/>
                  <a:sym typeface="Arial"/>
                </a:rPr>
                <a:t>SOC situation</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Roboto"/>
                <a:buChar char="●"/>
              </a:pPr>
              <a:r>
                <a:rPr lang="en-GB" sz="1800" b="1" i="0" u="none" strike="noStrike" cap="none">
                  <a:solidFill>
                    <a:srgbClr val="000000"/>
                  </a:solidFill>
                  <a:latin typeface="Arial"/>
                  <a:ea typeface="Arial"/>
                  <a:cs typeface="Arial"/>
                  <a:sym typeface="Arial"/>
                </a:rPr>
                <a:t>Control resource*</a:t>
              </a:r>
              <a:endParaRPr sz="1800" b="1"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Roboto"/>
                <a:buChar char="●"/>
              </a:pPr>
              <a:r>
                <a:rPr lang="en-GB" sz="1800" b="0" i="0" u="none" strike="noStrike" cap="none">
                  <a:solidFill>
                    <a:srgbClr val="000000"/>
                  </a:solidFill>
                  <a:latin typeface="Arial"/>
                  <a:ea typeface="Arial"/>
                  <a:cs typeface="Arial"/>
                  <a:sym typeface="Arial"/>
                </a:rPr>
                <a:t>Magnitude of benefit</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177" name="Google Shape;177;p28"/>
          <p:cNvGrpSpPr/>
          <p:nvPr/>
        </p:nvGrpSpPr>
        <p:grpSpPr>
          <a:xfrm>
            <a:off x="3925507" y="1586327"/>
            <a:ext cx="4407490" cy="4643951"/>
            <a:chOff x="2944204" y="1189775"/>
            <a:chExt cx="3305700" cy="3483050"/>
          </a:xfrm>
        </p:grpSpPr>
        <p:sp>
          <p:nvSpPr>
            <p:cNvPr id="178" name="Google Shape;178;p28"/>
            <p:cNvSpPr/>
            <p:nvPr/>
          </p:nvSpPr>
          <p:spPr>
            <a:xfrm>
              <a:off x="2944204" y="1189775"/>
              <a:ext cx="3305700" cy="669000"/>
            </a:xfrm>
            <a:prstGeom prst="chevron">
              <a:avLst>
                <a:gd name="adj" fmla="val 50000"/>
              </a:avLst>
            </a:prstGeom>
            <a:solidFill>
              <a:srgbClr val="0070C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FFFFF"/>
                  </a:solidFill>
                  <a:latin typeface="Arial"/>
                  <a:ea typeface="Arial"/>
                  <a:cs typeface="Arial"/>
                  <a:sym typeface="Arial"/>
                </a:rPr>
                <a:t>Detailed evaluation of trial operating characteristics and sensitivity analysis</a:t>
              </a:r>
              <a:endParaRPr sz="1900" b="0" i="0" u="none" strike="noStrike" cap="none">
                <a:solidFill>
                  <a:srgbClr val="FFFFFF"/>
                </a:solidFill>
                <a:latin typeface="Arial"/>
                <a:ea typeface="Arial"/>
                <a:cs typeface="Arial"/>
                <a:sym typeface="Arial"/>
              </a:endParaRPr>
            </a:p>
          </p:txBody>
        </p:sp>
        <p:sp>
          <p:nvSpPr>
            <p:cNvPr id="179" name="Google Shape;179;p28"/>
            <p:cNvSpPr txBox="1"/>
            <p:nvPr/>
          </p:nvSpPr>
          <p:spPr>
            <a:xfrm>
              <a:off x="3478949" y="2057125"/>
              <a:ext cx="2236200" cy="2615700"/>
            </a:xfrm>
            <a:prstGeom prst="rect">
              <a:avLst/>
            </a:prstGeom>
            <a:noFill/>
            <a:ln>
              <a:noFill/>
            </a:ln>
          </p:spPr>
          <p:txBody>
            <a:bodyPr spcFirstLastPara="1" wrap="square" lIns="121900" tIns="121900" rIns="121900" bIns="121900" anchor="t" anchorCtr="0">
              <a:noAutofit/>
            </a:bodyPr>
            <a:lstStyle/>
            <a:p>
              <a:pPr marL="457200" marR="0" lvl="0" indent="-342900" algn="l" rtl="0">
                <a:lnSpc>
                  <a:spcPct val="115000"/>
                </a:lnSpc>
                <a:spcBef>
                  <a:spcPts val="0"/>
                </a:spcBef>
                <a:spcAft>
                  <a:spcPts val="0"/>
                </a:spcAft>
                <a:buClr>
                  <a:srgbClr val="000000"/>
                </a:buClr>
                <a:buSzPts val="1800"/>
                <a:buFont typeface="Roboto"/>
                <a:buChar char="●"/>
              </a:pPr>
              <a:r>
                <a:rPr lang="en-GB" sz="1800" b="0" i="0" u="none" strike="noStrike" cap="none">
                  <a:solidFill>
                    <a:srgbClr val="000000"/>
                  </a:solidFill>
                  <a:latin typeface="Arial"/>
                  <a:ea typeface="Arial"/>
                  <a:cs typeface="Arial"/>
                  <a:sym typeface="Arial"/>
                </a:rPr>
                <a:t>Power under best scenarios when controls are consistent</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Roboto"/>
                <a:buChar char="●"/>
              </a:pPr>
              <a:r>
                <a:rPr lang="en-GB" sz="1800" b="0" i="0" u="none" strike="noStrike" cap="none">
                  <a:solidFill>
                    <a:srgbClr val="000000"/>
                  </a:solidFill>
                  <a:latin typeface="Arial"/>
                  <a:ea typeface="Arial"/>
                  <a:cs typeface="Arial"/>
                  <a:sym typeface="Arial"/>
                </a:rPr>
                <a:t>Power under other realistic scenarios</a:t>
              </a:r>
              <a:endParaRPr sz="1800" b="0"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Roboto"/>
                <a:buChar char="●"/>
              </a:pPr>
              <a:r>
                <a:rPr lang="en-GB" sz="1800" b="0" i="0" u="none" strike="noStrike" cap="none">
                  <a:solidFill>
                    <a:srgbClr val="000000"/>
                  </a:solidFill>
                  <a:latin typeface="Arial"/>
                  <a:ea typeface="Arial"/>
                  <a:cs typeface="Arial"/>
                  <a:sym typeface="Arial"/>
                </a:rPr>
                <a:t>Sensitivity analysis with model violations</a:t>
              </a:r>
              <a:endParaRPr sz="1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       (assuming max type 1        </a:t>
              </a:r>
              <a:endParaRPr/>
            </a:p>
            <a:p>
              <a:pPr marL="0" marR="0" lvl="0" indent="0" algn="l" rtl="0">
                <a:lnSpc>
                  <a:spcPct val="115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        error control)</a:t>
              </a:r>
              <a:endParaRPr sz="1800" b="0" i="0" u="none" strike="noStrike" cap="none">
                <a:solidFill>
                  <a:srgbClr val="000000"/>
                </a:solidFill>
                <a:latin typeface="Arial"/>
                <a:ea typeface="Arial"/>
                <a:cs typeface="Arial"/>
                <a:sym typeface="Arial"/>
              </a:endParaRPr>
            </a:p>
          </p:txBody>
        </p:sp>
      </p:grpSp>
      <p:sp>
        <p:nvSpPr>
          <p:cNvPr id="180" name="Google Shape;180;p28"/>
          <p:cNvSpPr txBox="1"/>
          <p:nvPr/>
        </p:nvSpPr>
        <p:spPr>
          <a:xfrm>
            <a:off x="436650" y="5419625"/>
            <a:ext cx="32364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Expecting quality of RWD will be improved continually in the long run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ARPPTCOMPATIBLERD03" val="RXP"/>
  <p:tag name="VARPPTTYPE" val="RXP"/>
  <p:tag name="VARPPTSLIDEFORMAT" val="RXP"/>
  <p:tag name="VARPPTCOMPATIBLE4" val="RXP"/>
  <p:tag name="VARSAVEMESSAGETIMESTAMP" val="RXP24/05/2021"/>
</p:tagLst>
</file>

<file path=ppt/theme/theme1.xml><?xml version="1.0" encoding="utf-8"?>
<a:theme xmlns:a="http://schemas.openxmlformats.org/drawingml/2006/main" name="ROCHE">
  <a:themeElements>
    <a:clrScheme name="Simple Light">
      <a:dk1>
        <a:srgbClr val="0066CC"/>
      </a:dk1>
      <a:lt1>
        <a:srgbClr val="FFFFFF"/>
      </a:lt1>
      <a:dk2>
        <a:srgbClr val="B1B3B3"/>
      </a:dk2>
      <a:lt2>
        <a:srgbClr val="000000"/>
      </a:lt2>
      <a:accent1>
        <a:srgbClr val="E40046"/>
      </a:accent1>
      <a:accent2>
        <a:srgbClr val="A05EB5"/>
      </a:accent2>
      <a:accent3>
        <a:srgbClr val="00965E"/>
      </a:accent3>
      <a:accent4>
        <a:srgbClr val="FFC72C"/>
      </a:accent4>
      <a:accent5>
        <a:srgbClr val="ED8B00"/>
      </a:accent5>
      <a:accent6>
        <a:srgbClr val="00E5EF"/>
      </a:accent6>
      <a:hlink>
        <a:srgbClr val="0066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oche">
  <a:themeElements>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75E9266EDB6945AAE4FDCF515F0563" ma:contentTypeVersion="" ma:contentTypeDescription="Create a new document." ma:contentTypeScope="" ma:versionID="afcd349e095dd42daa30695a05e154ff">
  <xsd:schema xmlns:xsd="http://www.w3.org/2001/XMLSchema" xmlns:xs="http://www.w3.org/2001/XMLSchema" xmlns:p="http://schemas.microsoft.com/office/2006/metadata/properties" xmlns:ns2="789a5397-e311-4074-bb86-a3d262859971" xmlns:ns3="33cc2fe6-d691-4e39-a8a4-3bb83de63507" targetNamespace="http://schemas.microsoft.com/office/2006/metadata/properties" ma:root="true" ma:fieldsID="952e1c4b93f04eaab7e023875ae18b63" ns2:_="" ns3:_="">
    <xsd:import namespace="789a5397-e311-4074-bb86-a3d262859971"/>
    <xsd:import namespace="33cc2fe6-d691-4e39-a8a4-3bb83de635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a5397-e311-4074-bb86-a3d262859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cc2fe6-d691-4e39-a8a4-3bb83de635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6EAFF6-529E-4C4A-92BF-5F3D75AB7F9A}"/>
</file>

<file path=customXml/itemProps2.xml><?xml version="1.0" encoding="utf-8"?>
<ds:datastoreItem xmlns:ds="http://schemas.openxmlformats.org/officeDocument/2006/customXml" ds:itemID="{146E05EA-3FEA-437C-923E-6A96A26041F6}"/>
</file>

<file path=customXml/itemProps3.xml><?xml version="1.0" encoding="utf-8"?>
<ds:datastoreItem xmlns:ds="http://schemas.openxmlformats.org/officeDocument/2006/customXml" ds:itemID="{D0C6B6D6-5B7F-4FB8-ACA7-AFBF2EDC6563}"/>
</file>

<file path=docProps/app.xml><?xml version="1.0" encoding="utf-8"?>
<Properties xmlns="http://schemas.openxmlformats.org/officeDocument/2006/extended-properties" xmlns:vt="http://schemas.openxmlformats.org/officeDocument/2006/docPropsVTypes">
  <TotalTime>0</TotalTime>
  <Words>1442</Words>
  <Application>Microsoft Office PowerPoint</Application>
  <PresentationFormat>Widescreen</PresentationFormat>
  <Paragraphs>144</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Calibri</vt:lpstr>
      <vt:lpstr>Arial</vt:lpstr>
      <vt:lpstr>Times New Roman</vt:lpstr>
      <vt:lpstr>Courier New</vt:lpstr>
      <vt:lpstr>Roboto</vt:lpstr>
      <vt:lpstr>ROCHE</vt:lpstr>
      <vt:lpstr>1_Roche</vt:lpstr>
      <vt:lpstr>PowerPoint Presentation</vt:lpstr>
      <vt:lpstr>Objective</vt:lpstr>
      <vt:lpstr>Background to DLBCL</vt:lpstr>
      <vt:lpstr>Phase 3 Development in 1L DLBCL &amp; Pathway to CID Pilot</vt:lpstr>
      <vt:lpstr>PowerPoint Presentation</vt:lpstr>
      <vt:lpstr>Rationale for Source of External Control Arm</vt:lpstr>
      <vt:lpstr>Feedback on Labelling Potential of OS with External Controls</vt:lpstr>
      <vt:lpstr>What we learned from the CID program</vt:lpstr>
      <vt:lpstr>Future hybrid control study checklist (potential to skip CID)</vt:lpstr>
      <vt:lpstr>Considerations for Future Studies with External Controls</vt:lpstr>
      <vt:lpstr>Back-up</vt:lpstr>
      <vt:lpstr>PowerPoint Presentation</vt:lpstr>
      <vt:lpstr>CID Pilot Meeting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Clark, Emma {MDBL~Welwyn}</cp:lastModifiedBy>
  <cp:revision>7</cp:revision>
  <dcterms:modified xsi:type="dcterms:W3CDTF">2021-05-24T16:30:37Z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0x010100FE75E9266EDB6945AAE4FDCF515F0563</vt:lpwstr>
  </property>
</Properties>
</file>