
<file path=[Content_Types].xml><?xml version="1.0" encoding="utf-8"?>
<Types xmlns="http://schemas.openxmlformats.org/package/2006/content-types">
  <Default Extension="bin" ContentType="image/png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2.xml" ContentType="application/vnd.openxmlformats-officedocument.presentationml.notesSlide+xml"/>
  <Override PartName="/ppt/media/image22.bin" ContentType="image/svg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86.xml" ContentType="application/vnd.openxmlformats-officedocument.presentationml.tags+xml"/>
  <Override PartName="/ppt/notesSlides/notesSlide5.xml" ContentType="application/vnd.openxmlformats-officedocument.presentationml.notesSlide+xml"/>
  <Override PartName="/ppt/tags/tag187.xml" ContentType="application/vnd.openxmlformats-officedocument.presentationml.tags+xml"/>
  <Override PartName="/ppt/notesSlides/notesSlide6.xml" ContentType="application/vnd.openxmlformats-officedocument.presentationml.notesSlide+xml"/>
  <Override PartName="/ppt/media/image28.bin" ContentType="image/gif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7.xml" ContentType="application/vnd.openxmlformats-officedocument.presentationml.notesSlide+xml"/>
  <Override PartName="/ppt/media/image34.bin" ContentType="image/svg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media/image39.bin" ContentType="image/svg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3"/>
    <p:sldMasterId id="2147483807" r:id="rId14"/>
  </p:sldMasterIdLst>
  <p:notesMasterIdLst>
    <p:notesMasterId r:id="rId61"/>
  </p:notesMasterIdLst>
  <p:handoutMasterIdLst>
    <p:handoutMasterId r:id="rId62"/>
  </p:handoutMasterIdLst>
  <p:sldIdLst>
    <p:sldId id="268" r:id="rId15"/>
    <p:sldId id="2147375799" r:id="rId16"/>
    <p:sldId id="2147375744" r:id="rId17"/>
    <p:sldId id="2147375928" r:id="rId18"/>
    <p:sldId id="2147375929" r:id="rId19"/>
    <p:sldId id="2147375804" r:id="rId20"/>
    <p:sldId id="2147375807" r:id="rId21"/>
    <p:sldId id="2147375930" r:id="rId22"/>
    <p:sldId id="2147375840" r:id="rId23"/>
    <p:sldId id="2147375931" r:id="rId24"/>
    <p:sldId id="2147375934" r:id="rId25"/>
    <p:sldId id="2147375935" r:id="rId26"/>
    <p:sldId id="2147375936" r:id="rId27"/>
    <p:sldId id="2147375933" r:id="rId28"/>
    <p:sldId id="2147375932" r:id="rId29"/>
    <p:sldId id="2147375959" r:id="rId30"/>
    <p:sldId id="2147375937" r:id="rId31"/>
    <p:sldId id="2147375938" r:id="rId32"/>
    <p:sldId id="2147375939" r:id="rId33"/>
    <p:sldId id="2147375940" r:id="rId34"/>
    <p:sldId id="2147375941" r:id="rId35"/>
    <p:sldId id="2147375943" r:id="rId36"/>
    <p:sldId id="2147375945" r:id="rId37"/>
    <p:sldId id="2147375942" r:id="rId38"/>
    <p:sldId id="2147375946" r:id="rId39"/>
    <p:sldId id="2147375944" r:id="rId40"/>
    <p:sldId id="2147375947" r:id="rId41"/>
    <p:sldId id="2147375948" r:id="rId42"/>
    <p:sldId id="2147375949" r:id="rId43"/>
    <p:sldId id="2147375950" r:id="rId44"/>
    <p:sldId id="2147375951" r:id="rId45"/>
    <p:sldId id="2147375955" r:id="rId46"/>
    <p:sldId id="2147375956" r:id="rId47"/>
    <p:sldId id="2147375957" r:id="rId48"/>
    <p:sldId id="2147375953" r:id="rId49"/>
    <p:sldId id="2147375960" r:id="rId50"/>
    <p:sldId id="2147375962" r:id="rId51"/>
    <p:sldId id="2147375961" r:id="rId52"/>
    <p:sldId id="2147375964" r:id="rId53"/>
    <p:sldId id="2147375965" r:id="rId54"/>
    <p:sldId id="2147375963" r:id="rId55"/>
    <p:sldId id="2147375966" r:id="rId56"/>
    <p:sldId id="2147375967" r:id="rId57"/>
    <p:sldId id="259" r:id="rId58"/>
    <p:sldId id="2147375968" r:id="rId59"/>
    <p:sldId id="2147375733" r:id="rId60"/>
  </p:sldIdLst>
  <p:sldSz cx="12192000" cy="6858000"/>
  <p:notesSz cx="6858000" cy="9144000"/>
  <p:embeddedFontLst>
    <p:embeddedFont>
      <p:font typeface="Apis For Office" panose="020B0504010101010104" pitchFamily="34" charset="0"/>
      <p:regular r:id="rId63"/>
      <p:bold r:id="rId64"/>
      <p:italic r:id="rId65"/>
      <p:boldItalic r:id="rId66"/>
    </p:embeddedFont>
    <p:embeddedFont>
      <p:font typeface="Apis For Office Light" panose="020B0404010101010104" pitchFamily="34" charset="0"/>
      <p:regular r:id="rId67"/>
      <p:italic r:id="rId68"/>
    </p:embeddedFont>
    <p:embeddedFont>
      <p:font typeface="Cambria Math" panose="02040503050406030204" pitchFamily="18" charset="0"/>
      <p:regular r:id="rId69"/>
    </p:embeddedFont>
    <p:embeddedFont>
      <p:font typeface="Consolas" panose="020B0609020204030204" pitchFamily="49" charset="0"/>
      <p:regular r:id="rId70"/>
      <p:bold r:id="rId71"/>
      <p:italic r:id="rId72"/>
      <p:boldItalic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BE537D-7C73-4F53-871D-D1F9FD38407E}" v="794" dt="2024-04-16T06:32:39.5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74618" autoAdjust="0"/>
  </p:normalViewPr>
  <p:slideViewPr>
    <p:cSldViewPr snapToGrid="0" showGuides="1">
      <p:cViewPr varScale="1">
        <p:scale>
          <a:sx n="85" d="100"/>
          <a:sy n="85" d="100"/>
        </p:scale>
        <p:origin x="17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16" Type="http://schemas.openxmlformats.org/officeDocument/2006/relationships/slide" Target="slides/slide2.xml"/><Relationship Id="rId11" Type="http://schemas.openxmlformats.org/officeDocument/2006/relationships/customXml" Target="../customXml/item11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customXml" Target="../customXml/item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2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77" Type="http://schemas.openxmlformats.org/officeDocument/2006/relationships/tableStyles" Target="tableStyles.xml"/><Relationship Id="rId8" Type="http://schemas.openxmlformats.org/officeDocument/2006/relationships/customXml" Target="../customXml/item8.xml"/><Relationship Id="rId51" Type="http://schemas.openxmlformats.org/officeDocument/2006/relationships/slide" Target="slides/slide37.xml"/><Relationship Id="rId72" Type="http://schemas.openxmlformats.org/officeDocument/2006/relationships/font" Target="fonts/font10.fntdata"/><Relationship Id="rId80" Type="http://schemas.openxmlformats.org/officeDocument/2006/relationships/customXml" Target="../customXml/item13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font" Target="fonts/font5.fntdata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handoutMaster" Target="handoutMasters/handoutMaster1.xml"/><Relationship Id="rId70" Type="http://schemas.openxmlformats.org/officeDocument/2006/relationships/font" Target="fonts/font8.fntdata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customXml" Target="../customXml/item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font" Target="fonts/font3.fntdata"/><Relationship Id="rId73" Type="http://schemas.openxmlformats.org/officeDocument/2006/relationships/font" Target="fonts/font11.fntdata"/><Relationship Id="rId78" Type="http://schemas.microsoft.com/office/2016/11/relationships/changesInfo" Target="changesInfos/changesInfo1.xml"/><Relationship Id="rId81" Type="http://schemas.openxmlformats.org/officeDocument/2006/relationships/customXml" Target="../customXml/item14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slideMaster" Target="slideMasters/slideMaster1.xml"/><Relationship Id="rId18" Type="http://schemas.openxmlformats.org/officeDocument/2006/relationships/slide" Target="slides/slide4.xml"/><Relationship Id="rId39" Type="http://schemas.openxmlformats.org/officeDocument/2006/relationships/slide" Target="slides/slide25.xml"/><Relationship Id="rId34" Type="http://schemas.openxmlformats.org/officeDocument/2006/relationships/slide" Target="slides/slide20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76" Type="http://schemas.openxmlformats.org/officeDocument/2006/relationships/theme" Target="theme/theme1.xml"/><Relationship Id="rId7" Type="http://schemas.openxmlformats.org/officeDocument/2006/relationships/customXml" Target="../customXml/item7.xml"/><Relationship Id="rId71" Type="http://schemas.openxmlformats.org/officeDocument/2006/relationships/font" Target="fonts/font9.fntdata"/><Relationship Id="rId2" Type="http://schemas.openxmlformats.org/officeDocument/2006/relationships/customXml" Target="../customXml/item2.xml"/><Relationship Id="rId29" Type="http://schemas.openxmlformats.org/officeDocument/2006/relationships/slide" Target="slides/slide15.xml"/><Relationship Id="rId24" Type="http://schemas.openxmlformats.org/officeDocument/2006/relationships/slide" Target="slides/slide10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66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KP (Ari Siggaard Knoph)" userId="dc60cc35-c18f-4e49-8fec-431348534393" providerId="ADAL" clId="{B5BE537D-7C73-4F53-871D-D1F9FD38407E}"/>
    <pc:docChg chg="undo redo custSel addSld delSld modSld sldOrd">
      <pc:chgData name="AIKP (Ari Siggaard Knoph)" userId="dc60cc35-c18f-4e49-8fec-431348534393" providerId="ADAL" clId="{B5BE537D-7C73-4F53-871D-D1F9FD38407E}" dt="2024-04-16T06:32:39.595" v="5096"/>
      <pc:docMkLst>
        <pc:docMk/>
      </pc:docMkLst>
      <pc:sldChg chg="addSp modSp add del">
        <pc:chgData name="AIKP (Ari Siggaard Knoph)" userId="dc60cc35-c18f-4e49-8fec-431348534393" providerId="ADAL" clId="{B5BE537D-7C73-4F53-871D-D1F9FD38407E}" dt="2024-04-15T20:15:38.082" v="661" actId="47"/>
        <pc:sldMkLst>
          <pc:docMk/>
          <pc:sldMk cId="789676013" sldId="256"/>
        </pc:sldMkLst>
        <pc:spChg chg="add mod">
          <ac:chgData name="AIKP (Ari Siggaard Knoph)" userId="dc60cc35-c18f-4e49-8fec-431348534393" providerId="ADAL" clId="{B5BE537D-7C73-4F53-871D-D1F9FD38407E}" dt="2024-04-15T20:15:09.316" v="636"/>
          <ac:spMkLst>
            <pc:docMk/>
            <pc:sldMk cId="789676013" sldId="256"/>
            <ac:spMk id="2" creationId="{88AB2F16-9399-C5D6-574A-126431EBAB9F}"/>
          </ac:spMkLst>
        </pc:spChg>
        <pc:spChg chg="mod">
          <ac:chgData name="AIKP (Ari Siggaard Knoph)" userId="dc60cc35-c18f-4e49-8fec-431348534393" providerId="ADAL" clId="{B5BE537D-7C73-4F53-871D-D1F9FD38407E}" dt="2024-04-15T20:15:09.324" v="642"/>
          <ac:spMkLst>
            <pc:docMk/>
            <pc:sldMk cId="789676013" sldId="256"/>
            <ac:spMk id="4" creationId="{DA22022D-4172-0C2C-0463-8972F960E719}"/>
          </ac:spMkLst>
        </pc:spChg>
        <pc:spChg chg="mod">
          <ac:chgData name="AIKP (Ari Siggaard Knoph)" userId="dc60cc35-c18f-4e49-8fec-431348534393" providerId="ADAL" clId="{B5BE537D-7C73-4F53-871D-D1F9FD38407E}" dt="2024-04-15T20:15:09.323" v="638"/>
          <ac:spMkLst>
            <pc:docMk/>
            <pc:sldMk cId="789676013" sldId="256"/>
            <ac:spMk id="5" creationId="{2C9AB74E-FB29-0915-82A5-C69C88D7A63B}"/>
          </ac:spMkLst>
        </pc:spChg>
        <pc:spChg chg="mod">
          <ac:chgData name="AIKP (Ari Siggaard Knoph)" userId="dc60cc35-c18f-4e49-8fec-431348534393" providerId="ADAL" clId="{B5BE537D-7C73-4F53-871D-D1F9FD38407E}" dt="2024-04-15T20:15:09.323" v="640"/>
          <ac:spMkLst>
            <pc:docMk/>
            <pc:sldMk cId="789676013" sldId="256"/>
            <ac:spMk id="6" creationId="{7B5E2FF4-EDFA-824C-E52E-0CE47BAEF87E}"/>
          </ac:spMkLst>
        </pc:spChg>
        <pc:spChg chg="mod">
          <ac:chgData name="AIKP (Ari Siggaard Knoph)" userId="dc60cc35-c18f-4e49-8fec-431348534393" providerId="ADAL" clId="{B5BE537D-7C73-4F53-871D-D1F9FD38407E}" dt="2024-04-15T20:15:09.325" v="644"/>
          <ac:spMkLst>
            <pc:docMk/>
            <pc:sldMk cId="789676013" sldId="256"/>
            <ac:spMk id="7" creationId="{6E728C12-D5C9-6D15-352A-1DDA27EBCB66}"/>
          </ac:spMkLst>
        </pc:spChg>
      </pc:sldChg>
      <pc:sldChg chg="addSp delSp modSp add del mod">
        <pc:chgData name="AIKP (Ari Siggaard Knoph)" userId="dc60cc35-c18f-4e49-8fec-431348534393" providerId="ADAL" clId="{B5BE537D-7C73-4F53-871D-D1F9FD38407E}" dt="2024-04-15T23:00:44.578" v="4907" actId="47"/>
        <pc:sldMkLst>
          <pc:docMk/>
          <pc:sldMk cId="1658574177" sldId="256"/>
        </pc:sldMkLst>
        <pc:spChg chg="add mod">
          <ac:chgData name="AIKP (Ari Siggaard Knoph)" userId="dc60cc35-c18f-4e49-8fec-431348534393" providerId="ADAL" clId="{B5BE537D-7C73-4F53-871D-D1F9FD38407E}" dt="2024-04-15T22:44:40.327" v="4705"/>
          <ac:spMkLst>
            <pc:docMk/>
            <pc:sldMk cId="1658574177" sldId="256"/>
            <ac:spMk id="2" creationId="{85795FEE-35FB-0A09-AFFF-3EE71EB4FA37}"/>
          </ac:spMkLst>
        </pc:spChg>
        <pc:spChg chg="mod">
          <ac:chgData name="AIKP (Ari Siggaard Knoph)" userId="dc60cc35-c18f-4e49-8fec-431348534393" providerId="ADAL" clId="{B5BE537D-7C73-4F53-871D-D1F9FD38407E}" dt="2024-04-15T22:44:40.328" v="4717"/>
          <ac:spMkLst>
            <pc:docMk/>
            <pc:sldMk cId="1658574177" sldId="256"/>
            <ac:spMk id="3" creationId="{2512F629-B50C-7FBD-3502-AF1D3D7E20A6}"/>
          </ac:spMkLst>
        </pc:spChg>
        <pc:spChg chg="mod">
          <ac:chgData name="AIKP (Ari Siggaard Knoph)" userId="dc60cc35-c18f-4e49-8fec-431348534393" providerId="ADAL" clId="{B5BE537D-7C73-4F53-871D-D1F9FD38407E}" dt="2024-04-15T22:44:40.328" v="4715"/>
          <ac:spMkLst>
            <pc:docMk/>
            <pc:sldMk cId="1658574177" sldId="256"/>
            <ac:spMk id="4" creationId="{947FDCEA-2D22-10C3-2D1F-108A7D31FE6C}"/>
          </ac:spMkLst>
        </pc:spChg>
        <pc:spChg chg="mod">
          <ac:chgData name="AIKP (Ari Siggaard Knoph)" userId="dc60cc35-c18f-4e49-8fec-431348534393" providerId="ADAL" clId="{B5BE537D-7C73-4F53-871D-D1F9FD38407E}" dt="2024-04-15T22:44:40.328" v="4707"/>
          <ac:spMkLst>
            <pc:docMk/>
            <pc:sldMk cId="1658574177" sldId="256"/>
            <ac:spMk id="5" creationId="{250F3A1C-622F-D2D7-2C5A-77BAF63F1074}"/>
          </ac:spMkLst>
        </pc:spChg>
        <pc:spChg chg="mod">
          <ac:chgData name="AIKP (Ari Siggaard Knoph)" userId="dc60cc35-c18f-4e49-8fec-431348534393" providerId="ADAL" clId="{B5BE537D-7C73-4F53-871D-D1F9FD38407E}" dt="2024-04-15T22:44:40.328" v="4709"/>
          <ac:spMkLst>
            <pc:docMk/>
            <pc:sldMk cId="1658574177" sldId="256"/>
            <ac:spMk id="8" creationId="{EC9D8886-C56C-E7C5-8F75-FC772B4A3E4C}"/>
          </ac:spMkLst>
        </pc:spChg>
        <pc:spChg chg="mod">
          <ac:chgData name="AIKP (Ari Siggaard Knoph)" userId="dc60cc35-c18f-4e49-8fec-431348534393" providerId="ADAL" clId="{B5BE537D-7C73-4F53-871D-D1F9FD38407E}" dt="2024-04-15T22:44:40.328" v="4711"/>
          <ac:spMkLst>
            <pc:docMk/>
            <pc:sldMk cId="1658574177" sldId="256"/>
            <ac:spMk id="9" creationId="{71D5E206-E120-007E-07C2-98F2D7BA334D}"/>
          </ac:spMkLst>
        </pc:spChg>
        <pc:spChg chg="mod">
          <ac:chgData name="AIKP (Ari Siggaard Knoph)" userId="dc60cc35-c18f-4e49-8fec-431348534393" providerId="ADAL" clId="{B5BE537D-7C73-4F53-871D-D1F9FD38407E}" dt="2024-04-15T22:44:40.328" v="4713"/>
          <ac:spMkLst>
            <pc:docMk/>
            <pc:sldMk cId="1658574177" sldId="256"/>
            <ac:spMk id="10" creationId="{CFBAA4F5-C197-3EA2-F4BA-55C08253B66A}"/>
          </ac:spMkLst>
        </pc:spChg>
        <pc:spChg chg="mod">
          <ac:chgData name="AIKP (Ari Siggaard Knoph)" userId="dc60cc35-c18f-4e49-8fec-431348534393" providerId="ADAL" clId="{B5BE537D-7C73-4F53-871D-D1F9FD38407E}" dt="2024-04-15T22:44:40.328" v="4719"/>
          <ac:spMkLst>
            <pc:docMk/>
            <pc:sldMk cId="1658574177" sldId="256"/>
            <ac:spMk id="11" creationId="{A89A2DCB-D1D7-C384-D563-7F805B839BE1}"/>
          </ac:spMkLst>
        </pc:spChg>
        <pc:spChg chg="mod">
          <ac:chgData name="AIKP (Ari Siggaard Knoph)" userId="dc60cc35-c18f-4e49-8fec-431348534393" providerId="ADAL" clId="{B5BE537D-7C73-4F53-871D-D1F9FD38407E}" dt="2024-04-15T22:44:40.328" v="4721"/>
          <ac:spMkLst>
            <pc:docMk/>
            <pc:sldMk cId="1658574177" sldId="256"/>
            <ac:spMk id="12" creationId="{592277EA-7F17-559A-E024-B0C582C5EA63}"/>
          </ac:spMkLst>
        </pc:spChg>
        <pc:spChg chg="mod">
          <ac:chgData name="AIKP (Ari Siggaard Knoph)" userId="dc60cc35-c18f-4e49-8fec-431348534393" providerId="ADAL" clId="{B5BE537D-7C73-4F53-871D-D1F9FD38407E}" dt="2024-04-15T22:44:40.328" v="4723"/>
          <ac:spMkLst>
            <pc:docMk/>
            <pc:sldMk cId="1658574177" sldId="256"/>
            <ac:spMk id="13" creationId="{11085F3D-2470-D26E-004D-4F89C253C516}"/>
          </ac:spMkLst>
        </pc:spChg>
        <pc:spChg chg="mod">
          <ac:chgData name="AIKP (Ari Siggaard Knoph)" userId="dc60cc35-c18f-4e49-8fec-431348534393" providerId="ADAL" clId="{B5BE537D-7C73-4F53-871D-D1F9FD38407E}" dt="2024-04-15T22:44:40.336" v="4725"/>
          <ac:spMkLst>
            <pc:docMk/>
            <pc:sldMk cId="1658574177" sldId="256"/>
            <ac:spMk id="14" creationId="{8598BFD0-CC4A-67B6-35E0-E075C7BC5E76}"/>
          </ac:spMkLst>
        </pc:spChg>
        <pc:spChg chg="mod">
          <ac:chgData name="AIKP (Ari Siggaard Knoph)" userId="dc60cc35-c18f-4e49-8fec-431348534393" providerId="ADAL" clId="{B5BE537D-7C73-4F53-871D-D1F9FD38407E}" dt="2024-04-15T22:44:40.337" v="4727"/>
          <ac:spMkLst>
            <pc:docMk/>
            <pc:sldMk cId="1658574177" sldId="256"/>
            <ac:spMk id="15" creationId="{DDC21026-53D0-0B41-E7D5-7E0E12F9C46A}"/>
          </ac:spMkLst>
        </pc:spChg>
        <pc:spChg chg="mod">
          <ac:chgData name="AIKP (Ari Siggaard Knoph)" userId="dc60cc35-c18f-4e49-8fec-431348534393" providerId="ADAL" clId="{B5BE537D-7C73-4F53-871D-D1F9FD38407E}" dt="2024-04-15T22:44:40.337" v="4729"/>
          <ac:spMkLst>
            <pc:docMk/>
            <pc:sldMk cId="1658574177" sldId="256"/>
            <ac:spMk id="16" creationId="{FD0FE97B-060F-557B-7979-1350B7410B75}"/>
          </ac:spMkLst>
        </pc:spChg>
        <pc:spChg chg="mod">
          <ac:chgData name="AIKP (Ari Siggaard Knoph)" userId="dc60cc35-c18f-4e49-8fec-431348534393" providerId="ADAL" clId="{B5BE537D-7C73-4F53-871D-D1F9FD38407E}" dt="2024-04-15T22:44:40.338" v="4731"/>
          <ac:spMkLst>
            <pc:docMk/>
            <pc:sldMk cId="1658574177" sldId="256"/>
            <ac:spMk id="17" creationId="{0C55246E-DAC4-A6B5-7416-F182D689A5EC}"/>
          </ac:spMkLst>
        </pc:spChg>
        <pc:spChg chg="mod">
          <ac:chgData name="AIKP (Ari Siggaard Knoph)" userId="dc60cc35-c18f-4e49-8fec-431348534393" providerId="ADAL" clId="{B5BE537D-7C73-4F53-871D-D1F9FD38407E}" dt="2024-04-15T22:44:40.338" v="4733"/>
          <ac:spMkLst>
            <pc:docMk/>
            <pc:sldMk cId="1658574177" sldId="256"/>
            <ac:spMk id="18" creationId="{BDCE6031-E542-99A9-FEA4-66D64E993207}"/>
          </ac:spMkLst>
        </pc:spChg>
        <pc:spChg chg="mod">
          <ac:chgData name="AIKP (Ari Siggaard Knoph)" userId="dc60cc35-c18f-4e49-8fec-431348534393" providerId="ADAL" clId="{B5BE537D-7C73-4F53-871D-D1F9FD38407E}" dt="2024-04-15T22:44:40.338" v="4737"/>
          <ac:spMkLst>
            <pc:docMk/>
            <pc:sldMk cId="1658574177" sldId="256"/>
            <ac:spMk id="72" creationId="{D6D8CDAD-9509-CB6A-806D-865D651B761D}"/>
          </ac:spMkLst>
        </pc:spChg>
        <pc:spChg chg="del mod topLvl">
          <ac:chgData name="AIKP (Ari Siggaard Knoph)" userId="dc60cc35-c18f-4e49-8fec-431348534393" providerId="ADAL" clId="{B5BE537D-7C73-4F53-871D-D1F9FD38407E}" dt="2024-04-15T22:45:03.699" v="4743" actId="478"/>
          <ac:spMkLst>
            <pc:docMk/>
            <pc:sldMk cId="1658574177" sldId="256"/>
            <ac:spMk id="77" creationId="{CBFCF79F-188C-B5B8-59CE-E180969CEF09}"/>
          </ac:spMkLst>
        </pc:spChg>
        <pc:spChg chg="del mod topLvl">
          <ac:chgData name="AIKP (Ari Siggaard Knoph)" userId="dc60cc35-c18f-4e49-8fec-431348534393" providerId="ADAL" clId="{B5BE537D-7C73-4F53-871D-D1F9FD38407E}" dt="2024-04-15T22:45:03.699" v="4743" actId="478"/>
          <ac:spMkLst>
            <pc:docMk/>
            <pc:sldMk cId="1658574177" sldId="256"/>
            <ac:spMk id="78" creationId="{E3DE7162-28C9-3EEA-B4C0-9F3A5EB5BB78}"/>
          </ac:spMkLst>
        </pc:spChg>
        <pc:spChg chg="del mod topLvl">
          <ac:chgData name="AIKP (Ari Siggaard Knoph)" userId="dc60cc35-c18f-4e49-8fec-431348534393" providerId="ADAL" clId="{B5BE537D-7C73-4F53-871D-D1F9FD38407E}" dt="2024-04-15T22:45:03.699" v="4743" actId="478"/>
          <ac:spMkLst>
            <pc:docMk/>
            <pc:sldMk cId="1658574177" sldId="256"/>
            <ac:spMk id="79" creationId="{6B3EE4D6-E7A9-FDA0-CF2B-60328492DCCE}"/>
          </ac:spMkLst>
        </pc:spChg>
        <pc:spChg chg="del mod topLvl">
          <ac:chgData name="AIKP (Ari Siggaard Knoph)" userId="dc60cc35-c18f-4e49-8fec-431348534393" providerId="ADAL" clId="{B5BE537D-7C73-4F53-871D-D1F9FD38407E}" dt="2024-04-15T22:45:03.699" v="4743" actId="478"/>
          <ac:spMkLst>
            <pc:docMk/>
            <pc:sldMk cId="1658574177" sldId="256"/>
            <ac:spMk id="80" creationId="{8A70A1FA-9E47-E011-335A-2CAED2B834AA}"/>
          </ac:spMkLst>
        </pc:spChg>
        <pc:spChg chg="del mod topLvl">
          <ac:chgData name="AIKP (Ari Siggaard Knoph)" userId="dc60cc35-c18f-4e49-8fec-431348534393" providerId="ADAL" clId="{B5BE537D-7C73-4F53-871D-D1F9FD38407E}" dt="2024-04-15T22:45:03.699" v="4743" actId="478"/>
          <ac:spMkLst>
            <pc:docMk/>
            <pc:sldMk cId="1658574177" sldId="256"/>
            <ac:spMk id="81" creationId="{0B08E7E2-E0C6-DDBD-9118-07933D7D9285}"/>
          </ac:spMkLst>
        </pc:spChg>
        <pc:spChg chg="del mod topLvl">
          <ac:chgData name="AIKP (Ari Siggaard Knoph)" userId="dc60cc35-c18f-4e49-8fec-431348534393" providerId="ADAL" clId="{B5BE537D-7C73-4F53-871D-D1F9FD38407E}" dt="2024-04-15T22:45:03.699" v="4743" actId="478"/>
          <ac:spMkLst>
            <pc:docMk/>
            <pc:sldMk cId="1658574177" sldId="256"/>
            <ac:spMk id="82" creationId="{DE41E4F9-D45A-B869-D4C4-183DF096C860}"/>
          </ac:spMkLst>
        </pc:spChg>
        <pc:grpChg chg="del mod">
          <ac:chgData name="AIKP (Ari Siggaard Knoph)" userId="dc60cc35-c18f-4e49-8fec-431348534393" providerId="ADAL" clId="{B5BE537D-7C73-4F53-871D-D1F9FD38407E}" dt="2024-04-15T22:44:57.538" v="4742" actId="165"/>
          <ac:grpSpMkLst>
            <pc:docMk/>
            <pc:sldMk cId="1658574177" sldId="256"/>
            <ac:grpSpMk id="193" creationId="{A7E4ADEC-3092-FDF9-63EE-0C275672F6E6}"/>
          </ac:grpSpMkLst>
        </pc:grpChg>
        <pc:grpChg chg="mod">
          <ac:chgData name="AIKP (Ari Siggaard Knoph)" userId="dc60cc35-c18f-4e49-8fec-431348534393" providerId="ADAL" clId="{B5BE537D-7C73-4F53-871D-D1F9FD38407E}" dt="2024-04-15T22:44:40.338" v="4741"/>
          <ac:grpSpMkLst>
            <pc:docMk/>
            <pc:sldMk cId="1658574177" sldId="256"/>
            <ac:grpSpMk id="194" creationId="{8B349447-597E-11C8-76D3-1267BFC039C7}"/>
          </ac:grpSpMkLst>
        </pc:grpChg>
        <pc:grpChg chg="mod">
          <ac:chgData name="AIKP (Ari Siggaard Knoph)" userId="dc60cc35-c18f-4e49-8fec-431348534393" providerId="ADAL" clId="{B5BE537D-7C73-4F53-871D-D1F9FD38407E}" dt="2024-04-15T22:44:40.338" v="4735"/>
          <ac:grpSpMkLst>
            <pc:docMk/>
            <pc:sldMk cId="1658574177" sldId="256"/>
            <ac:grpSpMk id="195" creationId="{FF02CDB2-8E32-F04E-E6CD-0E0ECE6BA44E}"/>
          </ac:grpSpMkLst>
        </pc:grpChg>
      </pc:sldChg>
      <pc:sldChg chg="addSp modSp add del mod">
        <pc:chgData name="AIKP (Ari Siggaard Knoph)" userId="dc60cc35-c18f-4e49-8fec-431348534393" providerId="ADAL" clId="{B5BE537D-7C73-4F53-871D-D1F9FD38407E}" dt="2024-04-15T23:13:35.706" v="5049" actId="2696"/>
        <pc:sldMkLst>
          <pc:docMk/>
          <pc:sldMk cId="3739816701" sldId="259"/>
        </pc:sldMkLst>
        <pc:spChg chg="add mod">
          <ac:chgData name="AIKP (Ari Siggaard Knoph)" userId="dc60cc35-c18f-4e49-8fec-431348534393" providerId="ADAL" clId="{B5BE537D-7C73-4F53-871D-D1F9FD38407E}" dt="2024-04-15T23:13:30.119" v="5047" actId="208"/>
          <ac:spMkLst>
            <pc:docMk/>
            <pc:sldMk cId="3739816701" sldId="259"/>
            <ac:spMk id="3" creationId="{02F722FE-0F88-A636-B023-D4E1E1CE5070}"/>
          </ac:spMkLst>
        </pc:spChg>
        <pc:picChg chg="add mod">
          <ac:chgData name="AIKP (Ari Siggaard Knoph)" userId="dc60cc35-c18f-4e49-8fec-431348534393" providerId="ADAL" clId="{B5BE537D-7C73-4F53-871D-D1F9FD38407E}" dt="2024-04-15T23:13:05.728" v="5044" actId="14100"/>
          <ac:picMkLst>
            <pc:docMk/>
            <pc:sldMk cId="3739816701" sldId="259"/>
            <ac:picMk id="1026" creationId="{BC1CEC16-6364-CCA5-0324-C25A86581881}"/>
          </ac:picMkLst>
        </pc:picChg>
      </pc:sldChg>
      <pc:sldChg chg="addSp delSp modSp mod">
        <pc:chgData name="AIKP (Ari Siggaard Knoph)" userId="dc60cc35-c18f-4e49-8fec-431348534393" providerId="ADAL" clId="{B5BE537D-7C73-4F53-871D-D1F9FD38407E}" dt="2024-04-15T19:53:42.147" v="69" actId="478"/>
        <pc:sldMkLst>
          <pc:docMk/>
          <pc:sldMk cId="2630379143" sldId="268"/>
        </pc:sldMkLst>
        <pc:spChg chg="mod">
          <ac:chgData name="AIKP (Ari Siggaard Knoph)" userId="dc60cc35-c18f-4e49-8fec-431348534393" providerId="ADAL" clId="{B5BE537D-7C73-4F53-871D-D1F9FD38407E}" dt="2024-04-15T19:52:34.015" v="58" actId="20577"/>
          <ac:spMkLst>
            <pc:docMk/>
            <pc:sldMk cId="2630379143" sldId="268"/>
            <ac:spMk id="2" creationId="{C8A4CF4A-E8D3-91D0-A14B-C8839AB17681}"/>
          </ac:spMkLst>
        </pc:spChg>
        <pc:spChg chg="mod">
          <ac:chgData name="AIKP (Ari Siggaard Knoph)" userId="dc60cc35-c18f-4e49-8fec-431348534393" providerId="ADAL" clId="{B5BE537D-7C73-4F53-871D-D1F9FD38407E}" dt="2024-04-15T19:53:30.147" v="67" actId="1076"/>
          <ac:spMkLst>
            <pc:docMk/>
            <pc:sldMk cId="2630379143" sldId="268"/>
            <ac:spMk id="5" creationId="{5F607995-B856-174F-EA0C-3CBD6A671310}"/>
          </ac:spMkLst>
        </pc:spChg>
        <pc:spChg chg="add del mod topLvl">
          <ac:chgData name="AIKP (Ari Siggaard Knoph)" userId="dc60cc35-c18f-4e49-8fec-431348534393" providerId="ADAL" clId="{B5BE537D-7C73-4F53-871D-D1F9FD38407E}" dt="2024-04-15T19:53:42.147" v="69" actId="478"/>
          <ac:spMkLst>
            <pc:docMk/>
            <pc:sldMk cId="2630379143" sldId="268"/>
            <ac:spMk id="9" creationId="{0075762F-DC4E-6175-B2A3-8149C161BE26}"/>
          </ac:spMkLst>
        </pc:spChg>
        <pc:grpChg chg="add del mod">
          <ac:chgData name="AIKP (Ari Siggaard Knoph)" userId="dc60cc35-c18f-4e49-8fec-431348534393" providerId="ADAL" clId="{B5BE537D-7C73-4F53-871D-D1F9FD38407E}" dt="2024-04-15T19:53:39.947" v="68" actId="165"/>
          <ac:grpSpMkLst>
            <pc:docMk/>
            <pc:sldMk cId="2630379143" sldId="268"/>
            <ac:grpSpMk id="12" creationId="{DFAC4288-F981-0D2E-2F61-7ABC0E5022EC}"/>
          </ac:grpSpMkLst>
        </pc:grpChg>
        <pc:picChg chg="add mod topLvl">
          <ac:chgData name="AIKP (Ari Siggaard Knoph)" userId="dc60cc35-c18f-4e49-8fec-431348534393" providerId="ADAL" clId="{B5BE537D-7C73-4F53-871D-D1F9FD38407E}" dt="2024-04-15T19:53:39.947" v="68" actId="165"/>
          <ac:picMkLst>
            <pc:docMk/>
            <pc:sldMk cId="2630379143" sldId="268"/>
            <ac:picMk id="8" creationId="{B824528E-0B7E-E51E-6850-C6D5B60F4F79}"/>
          </ac:picMkLst>
        </pc:picChg>
        <pc:picChg chg="add del mod ord">
          <ac:chgData name="AIKP (Ari Siggaard Knoph)" userId="dc60cc35-c18f-4e49-8fec-431348534393" providerId="ADAL" clId="{B5BE537D-7C73-4F53-871D-D1F9FD38407E}" dt="2024-04-15T19:51:12.005" v="10" actId="478"/>
          <ac:picMkLst>
            <pc:docMk/>
            <pc:sldMk cId="2630379143" sldId="268"/>
            <ac:picMk id="10" creationId="{85F42316-FB57-3646-488C-EECE5B0C4B22}"/>
          </ac:picMkLst>
        </pc:picChg>
        <pc:picChg chg="add mod ord">
          <ac:chgData name="AIKP (Ari Siggaard Knoph)" userId="dc60cc35-c18f-4e49-8fec-431348534393" providerId="ADAL" clId="{B5BE537D-7C73-4F53-871D-D1F9FD38407E}" dt="2024-04-15T19:52:22.747" v="16" actId="167"/>
          <ac:picMkLst>
            <pc:docMk/>
            <pc:sldMk cId="2630379143" sldId="268"/>
            <ac:picMk id="11" creationId="{F761686D-A049-23D9-410D-4385B2BE8F1E}"/>
          </ac:picMkLst>
        </pc:picChg>
      </pc:sldChg>
      <pc:sldChg chg="delSp add mod modNotesTx">
        <pc:chgData name="AIKP (Ari Siggaard Knoph)" userId="dc60cc35-c18f-4e49-8fec-431348534393" providerId="ADAL" clId="{B5BE537D-7C73-4F53-871D-D1F9FD38407E}" dt="2024-04-15T23:04:12.449" v="4956" actId="478"/>
        <pc:sldMkLst>
          <pc:docMk/>
          <pc:sldMk cId="2284747445" sldId="2147375733"/>
        </pc:sldMkLst>
        <pc:spChg chg="del">
          <ac:chgData name="AIKP (Ari Siggaard Knoph)" userId="dc60cc35-c18f-4e49-8fec-431348534393" providerId="ADAL" clId="{B5BE537D-7C73-4F53-871D-D1F9FD38407E}" dt="2024-04-15T23:04:10.463" v="4955" actId="478"/>
          <ac:spMkLst>
            <pc:docMk/>
            <pc:sldMk cId="2284747445" sldId="2147375733"/>
            <ac:spMk id="2" creationId="{A24E1835-7133-0224-F35A-440C23F2B0E8}"/>
          </ac:spMkLst>
        </pc:spChg>
        <pc:spChg chg="del">
          <ac:chgData name="AIKP (Ari Siggaard Knoph)" userId="dc60cc35-c18f-4e49-8fec-431348534393" providerId="ADAL" clId="{B5BE537D-7C73-4F53-871D-D1F9FD38407E}" dt="2024-04-15T23:04:10.463" v="4955" actId="478"/>
          <ac:spMkLst>
            <pc:docMk/>
            <pc:sldMk cId="2284747445" sldId="2147375733"/>
            <ac:spMk id="3" creationId="{2476B83D-C907-8B30-E60D-A178AA25D247}"/>
          </ac:spMkLst>
        </pc:spChg>
        <pc:spChg chg="del">
          <ac:chgData name="AIKP (Ari Siggaard Knoph)" userId="dc60cc35-c18f-4e49-8fec-431348534393" providerId="ADAL" clId="{B5BE537D-7C73-4F53-871D-D1F9FD38407E}" dt="2024-04-15T23:04:10.463" v="4955" actId="478"/>
          <ac:spMkLst>
            <pc:docMk/>
            <pc:sldMk cId="2284747445" sldId="2147375733"/>
            <ac:spMk id="4" creationId="{B5FA8C18-7CA7-7B73-6100-976FD9000B0F}"/>
          </ac:spMkLst>
        </pc:spChg>
        <pc:spChg chg="del">
          <ac:chgData name="AIKP (Ari Siggaard Knoph)" userId="dc60cc35-c18f-4e49-8fec-431348534393" providerId="ADAL" clId="{B5BE537D-7C73-4F53-871D-D1F9FD38407E}" dt="2024-04-15T23:04:10.463" v="4955" actId="478"/>
          <ac:spMkLst>
            <pc:docMk/>
            <pc:sldMk cId="2284747445" sldId="2147375733"/>
            <ac:spMk id="6" creationId="{7D5F9F33-D76E-0092-A93F-B59060A68E98}"/>
          </ac:spMkLst>
        </pc:spChg>
        <pc:spChg chg="del">
          <ac:chgData name="AIKP (Ari Siggaard Knoph)" userId="dc60cc35-c18f-4e49-8fec-431348534393" providerId="ADAL" clId="{B5BE537D-7C73-4F53-871D-D1F9FD38407E}" dt="2024-04-15T23:04:10.463" v="4955" actId="478"/>
          <ac:spMkLst>
            <pc:docMk/>
            <pc:sldMk cId="2284747445" sldId="2147375733"/>
            <ac:spMk id="7" creationId="{42AC24C2-0BCC-896F-FE6C-F1668B7D5130}"/>
          </ac:spMkLst>
        </pc:spChg>
        <pc:spChg chg="del">
          <ac:chgData name="AIKP (Ari Siggaard Knoph)" userId="dc60cc35-c18f-4e49-8fec-431348534393" providerId="ADAL" clId="{B5BE537D-7C73-4F53-871D-D1F9FD38407E}" dt="2024-04-15T23:04:10.463" v="4955" actId="478"/>
          <ac:spMkLst>
            <pc:docMk/>
            <pc:sldMk cId="2284747445" sldId="2147375733"/>
            <ac:spMk id="9" creationId="{45CDB56D-9356-0C9D-2694-D8B4927423B5}"/>
          </ac:spMkLst>
        </pc:spChg>
        <pc:spChg chg="del">
          <ac:chgData name="AIKP (Ari Siggaard Knoph)" userId="dc60cc35-c18f-4e49-8fec-431348534393" providerId="ADAL" clId="{B5BE537D-7C73-4F53-871D-D1F9FD38407E}" dt="2024-04-15T23:04:10.463" v="4955" actId="478"/>
          <ac:spMkLst>
            <pc:docMk/>
            <pc:sldMk cId="2284747445" sldId="2147375733"/>
            <ac:spMk id="10" creationId="{56CECBFB-9884-D197-D17D-9C1983AD8FD7}"/>
          </ac:spMkLst>
        </pc:spChg>
        <pc:spChg chg="del">
          <ac:chgData name="AIKP (Ari Siggaard Knoph)" userId="dc60cc35-c18f-4e49-8fec-431348534393" providerId="ADAL" clId="{B5BE537D-7C73-4F53-871D-D1F9FD38407E}" dt="2024-04-15T23:04:12.449" v="4956" actId="478"/>
          <ac:spMkLst>
            <pc:docMk/>
            <pc:sldMk cId="2284747445" sldId="2147375733"/>
            <ac:spMk id="15" creationId="{EA7C046E-2259-238F-DBA4-6DFBA8FD2814}"/>
          </ac:spMkLst>
        </pc:spChg>
      </pc:sldChg>
      <pc:sldChg chg="delSp add mod modNotesTx">
        <pc:chgData name="AIKP (Ari Siggaard Knoph)" userId="dc60cc35-c18f-4e49-8fec-431348534393" providerId="ADAL" clId="{B5BE537D-7C73-4F53-871D-D1F9FD38407E}" dt="2024-04-15T23:04:52.486" v="4958" actId="6549"/>
        <pc:sldMkLst>
          <pc:docMk/>
          <pc:sldMk cId="231650992" sldId="2147375744"/>
        </pc:sldMkLst>
        <pc:spChg chg="del">
          <ac:chgData name="AIKP (Ari Siggaard Knoph)" userId="dc60cc35-c18f-4e49-8fec-431348534393" providerId="ADAL" clId="{B5BE537D-7C73-4F53-871D-D1F9FD38407E}" dt="2024-04-15T19:54:23.897" v="72" actId="478"/>
          <ac:spMkLst>
            <pc:docMk/>
            <pc:sldMk cId="231650992" sldId="2147375744"/>
            <ac:spMk id="4" creationId="{1A90DE0B-9FD0-55C7-5643-D95B9147D3C4}"/>
          </ac:spMkLst>
        </pc:spChg>
        <pc:spChg chg="del">
          <ac:chgData name="AIKP (Ari Siggaard Knoph)" userId="dc60cc35-c18f-4e49-8fec-431348534393" providerId="ADAL" clId="{B5BE537D-7C73-4F53-871D-D1F9FD38407E}" dt="2024-04-15T19:54:23.897" v="72" actId="478"/>
          <ac:spMkLst>
            <pc:docMk/>
            <pc:sldMk cId="231650992" sldId="2147375744"/>
            <ac:spMk id="5" creationId="{9B52D63A-1E61-C761-BB3B-400BD07F23CD}"/>
          </ac:spMkLst>
        </pc:spChg>
        <pc:spChg chg="del">
          <ac:chgData name="AIKP (Ari Siggaard Knoph)" userId="dc60cc35-c18f-4e49-8fec-431348534393" providerId="ADAL" clId="{B5BE537D-7C73-4F53-871D-D1F9FD38407E}" dt="2024-04-15T19:54:23.897" v="72" actId="478"/>
          <ac:spMkLst>
            <pc:docMk/>
            <pc:sldMk cId="231650992" sldId="2147375744"/>
            <ac:spMk id="8" creationId="{FB28054D-192F-7B47-1FC5-4FCD2DE7FE5E}"/>
          </ac:spMkLst>
        </pc:spChg>
        <pc:spChg chg="del">
          <ac:chgData name="AIKP (Ari Siggaard Knoph)" userId="dc60cc35-c18f-4e49-8fec-431348534393" providerId="ADAL" clId="{B5BE537D-7C73-4F53-871D-D1F9FD38407E}" dt="2024-04-15T19:54:23.897" v="72" actId="478"/>
          <ac:spMkLst>
            <pc:docMk/>
            <pc:sldMk cId="231650992" sldId="2147375744"/>
            <ac:spMk id="9" creationId="{D416B824-8753-78FD-D74A-34831A16041A}"/>
          </ac:spMkLst>
        </pc:spChg>
        <pc:spChg chg="del">
          <ac:chgData name="AIKP (Ari Siggaard Knoph)" userId="dc60cc35-c18f-4e49-8fec-431348534393" providerId="ADAL" clId="{B5BE537D-7C73-4F53-871D-D1F9FD38407E}" dt="2024-04-15T19:54:23.897" v="72" actId="478"/>
          <ac:spMkLst>
            <pc:docMk/>
            <pc:sldMk cId="231650992" sldId="2147375744"/>
            <ac:spMk id="10" creationId="{1156F0E3-80D5-9D81-A426-E67A6DD232D8}"/>
          </ac:spMkLst>
        </pc:spChg>
        <pc:spChg chg="del">
          <ac:chgData name="AIKP (Ari Siggaard Knoph)" userId="dc60cc35-c18f-4e49-8fec-431348534393" providerId="ADAL" clId="{B5BE537D-7C73-4F53-871D-D1F9FD38407E}" dt="2024-04-15T19:54:23.897" v="72" actId="478"/>
          <ac:spMkLst>
            <pc:docMk/>
            <pc:sldMk cId="231650992" sldId="2147375744"/>
            <ac:spMk id="11" creationId="{AD4DE405-861A-2602-B9A1-FE044DD2DC54}"/>
          </ac:spMkLst>
        </pc:spChg>
        <pc:spChg chg="del">
          <ac:chgData name="AIKP (Ari Siggaard Knoph)" userId="dc60cc35-c18f-4e49-8fec-431348534393" providerId="ADAL" clId="{B5BE537D-7C73-4F53-871D-D1F9FD38407E}" dt="2024-04-15T19:54:23.897" v="72" actId="478"/>
          <ac:spMkLst>
            <pc:docMk/>
            <pc:sldMk cId="231650992" sldId="2147375744"/>
            <ac:spMk id="12" creationId="{D871D4C9-3CCC-08D5-9CD6-3648C748F124}"/>
          </ac:spMkLst>
        </pc:spChg>
        <pc:spChg chg="del">
          <ac:chgData name="AIKP (Ari Siggaard Knoph)" userId="dc60cc35-c18f-4e49-8fec-431348534393" providerId="ADAL" clId="{B5BE537D-7C73-4F53-871D-D1F9FD38407E}" dt="2024-04-15T19:54:17.357" v="71" actId="478"/>
          <ac:spMkLst>
            <pc:docMk/>
            <pc:sldMk cId="231650992" sldId="2147375744"/>
            <ac:spMk id="13" creationId="{12DE89CA-379A-EA26-4226-9F00A62F78DB}"/>
          </ac:spMkLst>
        </pc:spChg>
        <pc:spChg chg="del">
          <ac:chgData name="AIKP (Ari Siggaard Knoph)" userId="dc60cc35-c18f-4e49-8fec-431348534393" providerId="ADAL" clId="{B5BE537D-7C73-4F53-871D-D1F9FD38407E}" dt="2024-04-15T19:54:25.525" v="73" actId="478"/>
          <ac:spMkLst>
            <pc:docMk/>
            <pc:sldMk cId="231650992" sldId="2147375744"/>
            <ac:spMk id="14" creationId="{7AA1BF68-C4C5-2883-072F-C96710D77AA5}"/>
          </ac:spMkLst>
        </pc:spChg>
        <pc:spChg chg="del">
          <ac:chgData name="AIKP (Ari Siggaard Knoph)" userId="dc60cc35-c18f-4e49-8fec-431348534393" providerId="ADAL" clId="{B5BE537D-7C73-4F53-871D-D1F9FD38407E}" dt="2024-04-15T19:54:30.018" v="74" actId="478"/>
          <ac:spMkLst>
            <pc:docMk/>
            <pc:sldMk cId="231650992" sldId="2147375744"/>
            <ac:spMk id="26" creationId="{F917CEC3-02AB-6BA1-25E4-321683EFC1D9}"/>
          </ac:spMkLst>
        </pc:spChg>
        <pc:spChg chg="del">
          <ac:chgData name="AIKP (Ari Siggaard Knoph)" userId="dc60cc35-c18f-4e49-8fec-431348534393" providerId="ADAL" clId="{B5BE537D-7C73-4F53-871D-D1F9FD38407E}" dt="2024-04-15T19:54:31.219" v="75" actId="478"/>
          <ac:spMkLst>
            <pc:docMk/>
            <pc:sldMk cId="231650992" sldId="2147375744"/>
            <ac:spMk id="33" creationId="{24418384-BD91-660A-2A3B-3C191644AC94}"/>
          </ac:spMkLst>
        </pc:spChg>
      </pc:sldChg>
      <pc:sldChg chg="delSp modSp add mod modNotesTx">
        <pc:chgData name="AIKP (Ari Siggaard Knoph)" userId="dc60cc35-c18f-4e49-8fec-431348534393" providerId="ADAL" clId="{B5BE537D-7C73-4F53-871D-D1F9FD38407E}" dt="2024-04-15T23:14:34.436" v="5054" actId="478"/>
        <pc:sldMkLst>
          <pc:docMk/>
          <pc:sldMk cId="3680640939" sldId="2147375799"/>
        </pc:sldMkLst>
        <pc:spChg chg="del">
          <ac:chgData name="AIKP (Ari Siggaard Knoph)" userId="dc60cc35-c18f-4e49-8fec-431348534393" providerId="ADAL" clId="{B5BE537D-7C73-4F53-871D-D1F9FD38407E}" dt="2024-04-15T23:14:34.436" v="5054" actId="478"/>
          <ac:spMkLst>
            <pc:docMk/>
            <pc:sldMk cId="3680640939" sldId="2147375799"/>
            <ac:spMk id="4" creationId="{E8C81C54-BFC9-818A-2BC8-DC42F5129CD7}"/>
          </ac:spMkLst>
        </pc:spChg>
        <pc:spChg chg="del">
          <ac:chgData name="AIKP (Ari Siggaard Knoph)" userId="dc60cc35-c18f-4e49-8fec-431348534393" providerId="ADAL" clId="{B5BE537D-7C73-4F53-871D-D1F9FD38407E}" dt="2024-04-15T23:14:32.879" v="5053" actId="478"/>
          <ac:spMkLst>
            <pc:docMk/>
            <pc:sldMk cId="3680640939" sldId="2147375799"/>
            <ac:spMk id="6" creationId="{D5365BBF-64BF-C110-5FBA-C5E13738DB3B}"/>
          </ac:spMkLst>
        </pc:spChg>
        <pc:spChg chg="mod">
          <ac:chgData name="AIKP (Ari Siggaard Knoph)" userId="dc60cc35-c18f-4e49-8fec-431348534393" providerId="ADAL" clId="{B5BE537D-7C73-4F53-871D-D1F9FD38407E}" dt="2024-04-15T23:09:36.101" v="5015" actId="20577"/>
          <ac:spMkLst>
            <pc:docMk/>
            <pc:sldMk cId="3680640939" sldId="2147375799"/>
            <ac:spMk id="8" creationId="{C6EDE72E-8D1C-BE22-969C-97F92F5ED76E}"/>
          </ac:spMkLst>
        </pc:spChg>
      </pc:sldChg>
      <pc:sldChg chg="delSp modSp add mod modNotesTx">
        <pc:chgData name="AIKP (Ari Siggaard Knoph)" userId="dc60cc35-c18f-4e49-8fec-431348534393" providerId="ADAL" clId="{B5BE537D-7C73-4F53-871D-D1F9FD38407E}" dt="2024-04-15T23:04:59.427" v="4960" actId="6549"/>
        <pc:sldMkLst>
          <pc:docMk/>
          <pc:sldMk cId="1997698941" sldId="2147375804"/>
        </pc:sldMkLst>
        <pc:spChg chg="del">
          <ac:chgData name="AIKP (Ari Siggaard Knoph)" userId="dc60cc35-c18f-4e49-8fec-431348534393" providerId="ADAL" clId="{B5BE537D-7C73-4F53-871D-D1F9FD38407E}" dt="2024-04-15T20:01:17.103" v="338" actId="478"/>
          <ac:spMkLst>
            <pc:docMk/>
            <pc:sldMk cId="1997698941" sldId="2147375804"/>
            <ac:spMk id="4" creationId="{CE7745ED-03A1-33A9-DDFF-B71C552318B7}"/>
          </ac:spMkLst>
        </pc:spChg>
        <pc:spChg chg="del">
          <ac:chgData name="AIKP (Ari Siggaard Knoph)" userId="dc60cc35-c18f-4e49-8fec-431348534393" providerId="ADAL" clId="{B5BE537D-7C73-4F53-871D-D1F9FD38407E}" dt="2024-04-15T20:01:16.317" v="337" actId="478"/>
          <ac:spMkLst>
            <pc:docMk/>
            <pc:sldMk cId="1997698941" sldId="2147375804"/>
            <ac:spMk id="5" creationId="{AA157D66-717E-60C3-6235-D09F0F27447C}"/>
          </ac:spMkLst>
        </pc:spChg>
        <pc:spChg chg="del">
          <ac:chgData name="AIKP (Ari Siggaard Knoph)" userId="dc60cc35-c18f-4e49-8fec-431348534393" providerId="ADAL" clId="{B5BE537D-7C73-4F53-871D-D1F9FD38407E}" dt="2024-04-15T20:00:57.481" v="336" actId="478"/>
          <ac:spMkLst>
            <pc:docMk/>
            <pc:sldMk cId="1997698941" sldId="2147375804"/>
            <ac:spMk id="19" creationId="{3FFC5E95-DBB3-046D-655C-FEA05034D6EE}"/>
          </ac:spMkLst>
        </pc:spChg>
        <pc:spChg chg="del">
          <ac:chgData name="AIKP (Ari Siggaard Knoph)" userId="dc60cc35-c18f-4e49-8fec-431348534393" providerId="ADAL" clId="{B5BE537D-7C73-4F53-871D-D1F9FD38407E}" dt="2024-04-15T20:00:49.702" v="332" actId="478"/>
          <ac:spMkLst>
            <pc:docMk/>
            <pc:sldMk cId="1997698941" sldId="2147375804"/>
            <ac:spMk id="20" creationId="{1DB501D4-7F1E-F2F7-6D90-8D395B807968}"/>
          </ac:spMkLst>
        </pc:spChg>
        <pc:spChg chg="del">
          <ac:chgData name="AIKP (Ari Siggaard Knoph)" userId="dc60cc35-c18f-4e49-8fec-431348534393" providerId="ADAL" clId="{B5BE537D-7C73-4F53-871D-D1F9FD38407E}" dt="2024-04-15T20:00:57.481" v="336" actId="478"/>
          <ac:spMkLst>
            <pc:docMk/>
            <pc:sldMk cId="1997698941" sldId="2147375804"/>
            <ac:spMk id="21" creationId="{AC652DC3-7DF2-CE6A-5C9F-A3D834C8A6A6}"/>
          </ac:spMkLst>
        </pc:spChg>
        <pc:spChg chg="del">
          <ac:chgData name="AIKP (Ari Siggaard Knoph)" userId="dc60cc35-c18f-4e49-8fec-431348534393" providerId="ADAL" clId="{B5BE537D-7C73-4F53-871D-D1F9FD38407E}" dt="2024-04-15T20:00:57.481" v="336" actId="478"/>
          <ac:spMkLst>
            <pc:docMk/>
            <pc:sldMk cId="1997698941" sldId="2147375804"/>
            <ac:spMk id="22" creationId="{7BF6C93A-F2F4-EA0E-202D-864EF1934D10}"/>
          </ac:spMkLst>
        </pc:spChg>
        <pc:spChg chg="del">
          <ac:chgData name="AIKP (Ari Siggaard Knoph)" userId="dc60cc35-c18f-4e49-8fec-431348534393" providerId="ADAL" clId="{B5BE537D-7C73-4F53-871D-D1F9FD38407E}" dt="2024-04-15T20:00:57.481" v="336" actId="478"/>
          <ac:spMkLst>
            <pc:docMk/>
            <pc:sldMk cId="1997698941" sldId="2147375804"/>
            <ac:spMk id="23" creationId="{6BA13D66-E09B-4AC8-84AC-D197D8B8AF73}"/>
          </ac:spMkLst>
        </pc:spChg>
        <pc:spChg chg="del">
          <ac:chgData name="AIKP (Ari Siggaard Knoph)" userId="dc60cc35-c18f-4e49-8fec-431348534393" providerId="ADAL" clId="{B5BE537D-7C73-4F53-871D-D1F9FD38407E}" dt="2024-04-15T20:00:57.481" v="336" actId="478"/>
          <ac:spMkLst>
            <pc:docMk/>
            <pc:sldMk cId="1997698941" sldId="2147375804"/>
            <ac:spMk id="24" creationId="{6282332D-0FEC-261D-02D5-79A627670911}"/>
          </ac:spMkLst>
        </pc:spChg>
        <pc:spChg chg="del">
          <ac:chgData name="AIKP (Ari Siggaard Knoph)" userId="dc60cc35-c18f-4e49-8fec-431348534393" providerId="ADAL" clId="{B5BE537D-7C73-4F53-871D-D1F9FD38407E}" dt="2024-04-15T20:00:53.859" v="335" actId="478"/>
          <ac:spMkLst>
            <pc:docMk/>
            <pc:sldMk cId="1997698941" sldId="2147375804"/>
            <ac:spMk id="26" creationId="{2C91B28C-B9A6-3C75-688F-3B4D0A019596}"/>
          </ac:spMkLst>
        </pc:spChg>
        <pc:spChg chg="del mod">
          <ac:chgData name="AIKP (Ari Siggaard Knoph)" userId="dc60cc35-c18f-4e49-8fec-431348534393" providerId="ADAL" clId="{B5BE537D-7C73-4F53-871D-D1F9FD38407E}" dt="2024-04-15T20:00:52.359" v="334" actId="478"/>
          <ac:spMkLst>
            <pc:docMk/>
            <pc:sldMk cId="1997698941" sldId="2147375804"/>
            <ac:spMk id="27" creationId="{F25AF212-8041-0B26-AF82-61133791484C}"/>
          </ac:spMkLst>
        </pc:spChg>
      </pc:sldChg>
      <pc:sldChg chg="add del setBg modNotesTx">
        <pc:chgData name="AIKP (Ari Siggaard Knoph)" userId="dc60cc35-c18f-4e49-8fec-431348534393" providerId="ADAL" clId="{B5BE537D-7C73-4F53-871D-D1F9FD38407E}" dt="2024-04-15T23:05:02.526" v="4961" actId="6549"/>
        <pc:sldMkLst>
          <pc:docMk/>
          <pc:sldMk cId="1770239358" sldId="2147375807"/>
        </pc:sldMkLst>
      </pc:sldChg>
      <pc:sldChg chg="delSp add mod modNotesTx">
        <pc:chgData name="AIKP (Ari Siggaard Knoph)" userId="dc60cc35-c18f-4e49-8fec-431348534393" providerId="ADAL" clId="{B5BE537D-7C73-4F53-871D-D1F9FD38407E}" dt="2024-04-15T23:05:07.680" v="4962" actId="6549"/>
        <pc:sldMkLst>
          <pc:docMk/>
          <pc:sldMk cId="4291409757" sldId="2147375840"/>
        </pc:sldMkLst>
        <pc:spChg chg="del">
          <ac:chgData name="AIKP (Ari Siggaard Knoph)" userId="dc60cc35-c18f-4e49-8fec-431348534393" providerId="ADAL" clId="{B5BE537D-7C73-4F53-871D-D1F9FD38407E}" dt="2024-04-15T20:23:16.869" v="1237" actId="478"/>
          <ac:spMkLst>
            <pc:docMk/>
            <pc:sldMk cId="4291409757" sldId="2147375840"/>
            <ac:spMk id="4" creationId="{A3E8EE24-7234-4967-CFF0-D4D174A77661}"/>
          </ac:spMkLst>
        </pc:spChg>
        <pc:spChg chg="del">
          <ac:chgData name="AIKP (Ari Siggaard Knoph)" userId="dc60cc35-c18f-4e49-8fec-431348534393" providerId="ADAL" clId="{B5BE537D-7C73-4F53-871D-D1F9FD38407E}" dt="2024-04-15T20:23:15.829" v="1236" actId="478"/>
          <ac:spMkLst>
            <pc:docMk/>
            <pc:sldMk cId="4291409757" sldId="2147375840"/>
            <ac:spMk id="5" creationId="{EA265C6A-81AE-EE03-6F56-982591A790CE}"/>
          </ac:spMkLst>
        </pc:spChg>
        <pc:spChg chg="del">
          <ac:chgData name="AIKP (Ari Siggaard Knoph)" userId="dc60cc35-c18f-4e49-8fec-431348534393" providerId="ADAL" clId="{B5BE537D-7C73-4F53-871D-D1F9FD38407E}" dt="2024-04-15T20:07:27.932" v="595" actId="478"/>
          <ac:spMkLst>
            <pc:docMk/>
            <pc:sldMk cId="4291409757" sldId="2147375840"/>
            <ac:spMk id="10" creationId="{953EAD91-910D-6681-514F-6F59FCAC116B}"/>
          </ac:spMkLst>
        </pc:spChg>
        <pc:spChg chg="del">
          <ac:chgData name="AIKP (Ari Siggaard Knoph)" userId="dc60cc35-c18f-4e49-8fec-431348534393" providerId="ADAL" clId="{B5BE537D-7C73-4F53-871D-D1F9FD38407E}" dt="2024-04-15T20:07:32.024" v="596" actId="478"/>
          <ac:spMkLst>
            <pc:docMk/>
            <pc:sldMk cId="4291409757" sldId="2147375840"/>
            <ac:spMk id="11" creationId="{9101A0B0-18B6-5C82-02B0-23275599E443}"/>
          </ac:spMkLst>
        </pc:spChg>
        <pc:spChg chg="del">
          <ac:chgData name="AIKP (Ari Siggaard Knoph)" userId="dc60cc35-c18f-4e49-8fec-431348534393" providerId="ADAL" clId="{B5BE537D-7C73-4F53-871D-D1F9FD38407E}" dt="2024-04-15T20:07:27.932" v="595" actId="478"/>
          <ac:spMkLst>
            <pc:docMk/>
            <pc:sldMk cId="4291409757" sldId="2147375840"/>
            <ac:spMk id="12" creationId="{3C57F018-9F8B-F6A2-2571-E57E6E4941F4}"/>
          </ac:spMkLst>
        </pc:spChg>
        <pc:spChg chg="del">
          <ac:chgData name="AIKP (Ari Siggaard Knoph)" userId="dc60cc35-c18f-4e49-8fec-431348534393" providerId="ADAL" clId="{B5BE537D-7C73-4F53-871D-D1F9FD38407E}" dt="2024-04-15T20:07:21.498" v="594" actId="478"/>
          <ac:spMkLst>
            <pc:docMk/>
            <pc:sldMk cId="4291409757" sldId="2147375840"/>
            <ac:spMk id="18" creationId="{909889C6-4BA6-80CB-8AD5-C5F276118834}"/>
          </ac:spMkLst>
        </pc:spChg>
      </pc:sldChg>
      <pc:sldChg chg="addSp delSp modSp add mod">
        <pc:chgData name="AIKP (Ari Siggaard Knoph)" userId="dc60cc35-c18f-4e49-8fec-431348534393" providerId="ADAL" clId="{B5BE537D-7C73-4F53-871D-D1F9FD38407E}" dt="2024-04-15T19:59:02.045" v="329" actId="1038"/>
        <pc:sldMkLst>
          <pc:docMk/>
          <pc:sldMk cId="483645008" sldId="2147375928"/>
        </pc:sldMkLst>
        <pc:spChg chg="del">
          <ac:chgData name="AIKP (Ari Siggaard Knoph)" userId="dc60cc35-c18f-4e49-8fec-431348534393" providerId="ADAL" clId="{B5BE537D-7C73-4F53-871D-D1F9FD38407E}" dt="2024-04-15T19:55:57.054" v="77" actId="478"/>
          <ac:spMkLst>
            <pc:docMk/>
            <pc:sldMk cId="483645008" sldId="2147375928"/>
            <ac:spMk id="2" creationId="{099802FC-6C00-972D-D406-CFF21DA7AD56}"/>
          </ac:spMkLst>
        </pc:spChg>
        <pc:picChg chg="add mod">
          <ac:chgData name="AIKP (Ari Siggaard Knoph)" userId="dc60cc35-c18f-4e49-8fec-431348534393" providerId="ADAL" clId="{B5BE537D-7C73-4F53-871D-D1F9FD38407E}" dt="2024-04-15T19:59:02.045" v="329" actId="1038"/>
          <ac:picMkLst>
            <pc:docMk/>
            <pc:sldMk cId="483645008" sldId="2147375928"/>
            <ac:picMk id="3" creationId="{206CAD06-D047-16DF-9952-9257BC35E901}"/>
          </ac:picMkLst>
        </pc:picChg>
        <pc:picChg chg="add mod">
          <ac:chgData name="AIKP (Ari Siggaard Knoph)" userId="dc60cc35-c18f-4e49-8fec-431348534393" providerId="ADAL" clId="{B5BE537D-7C73-4F53-871D-D1F9FD38407E}" dt="2024-04-15T19:59:02.045" v="329" actId="1038"/>
          <ac:picMkLst>
            <pc:docMk/>
            <pc:sldMk cId="483645008" sldId="2147375928"/>
            <ac:picMk id="5" creationId="{BA2E7050-E9CB-ADE4-BF42-8B9865D2AC1E}"/>
          </ac:picMkLst>
        </pc:picChg>
      </pc:sldChg>
      <pc:sldChg chg="addSp delSp modSp new mod modTransition">
        <pc:chgData name="AIKP (Ari Siggaard Knoph)" userId="dc60cc35-c18f-4e49-8fec-431348534393" providerId="ADAL" clId="{B5BE537D-7C73-4F53-871D-D1F9FD38407E}" dt="2024-04-15T20:02:42.149" v="449" actId="164"/>
        <pc:sldMkLst>
          <pc:docMk/>
          <pc:sldMk cId="1287561661" sldId="2147375929"/>
        </pc:sldMkLst>
        <pc:spChg chg="del">
          <ac:chgData name="AIKP (Ari Siggaard Knoph)" userId="dc60cc35-c18f-4e49-8fec-431348534393" providerId="ADAL" clId="{B5BE537D-7C73-4F53-871D-D1F9FD38407E}" dt="2024-04-15T19:57:10.336" v="79" actId="478"/>
          <ac:spMkLst>
            <pc:docMk/>
            <pc:sldMk cId="1287561661" sldId="2147375929"/>
            <ac:spMk id="2" creationId="{1E58CCF3-857F-0021-2DD9-12305A0E3426}"/>
          </ac:spMkLst>
        </pc:spChg>
        <pc:spChg chg="del">
          <ac:chgData name="AIKP (Ari Siggaard Knoph)" userId="dc60cc35-c18f-4e49-8fec-431348534393" providerId="ADAL" clId="{B5BE537D-7C73-4F53-871D-D1F9FD38407E}" dt="2024-04-15T19:57:10.985" v="80" actId="478"/>
          <ac:spMkLst>
            <pc:docMk/>
            <pc:sldMk cId="1287561661" sldId="2147375929"/>
            <ac:spMk id="3" creationId="{B736DEFF-2F48-7B05-556F-61C64B13AFBC}"/>
          </ac:spMkLst>
        </pc:spChg>
        <pc:spChg chg="add mod">
          <ac:chgData name="AIKP (Ari Siggaard Knoph)" userId="dc60cc35-c18f-4e49-8fec-431348534393" providerId="ADAL" clId="{B5BE537D-7C73-4F53-871D-D1F9FD38407E}" dt="2024-04-15T19:57:25.826" v="200" actId="1037"/>
          <ac:spMkLst>
            <pc:docMk/>
            <pc:sldMk cId="1287561661" sldId="2147375929"/>
            <ac:spMk id="6" creationId="{54141DCA-8F2B-C66B-7A6D-0A6705171B63}"/>
          </ac:spMkLst>
        </pc:spChg>
        <pc:spChg chg="add mod">
          <ac:chgData name="AIKP (Ari Siggaard Knoph)" userId="dc60cc35-c18f-4e49-8fec-431348534393" providerId="ADAL" clId="{B5BE537D-7C73-4F53-871D-D1F9FD38407E}" dt="2024-04-15T20:01:32.235" v="447" actId="1038"/>
          <ac:spMkLst>
            <pc:docMk/>
            <pc:sldMk cId="1287561661" sldId="2147375929"/>
            <ac:spMk id="12" creationId="{DF8B9CF1-3D20-2E1F-EAB3-1F4492D33A57}"/>
          </ac:spMkLst>
        </pc:spChg>
        <pc:spChg chg="add mod">
          <ac:chgData name="AIKP (Ari Siggaard Knoph)" userId="dc60cc35-c18f-4e49-8fec-431348534393" providerId="ADAL" clId="{B5BE537D-7C73-4F53-871D-D1F9FD38407E}" dt="2024-04-15T20:01:32.235" v="447" actId="1038"/>
          <ac:spMkLst>
            <pc:docMk/>
            <pc:sldMk cId="1287561661" sldId="2147375929"/>
            <ac:spMk id="13" creationId="{790E47B0-00AB-3AE9-9CF4-54C7A28B07E4}"/>
          </ac:spMkLst>
        </pc:spChg>
        <pc:spChg chg="add mod">
          <ac:chgData name="AIKP (Ari Siggaard Knoph)" userId="dc60cc35-c18f-4e49-8fec-431348534393" providerId="ADAL" clId="{B5BE537D-7C73-4F53-871D-D1F9FD38407E}" dt="2024-04-15T20:01:32.235" v="447" actId="1038"/>
          <ac:spMkLst>
            <pc:docMk/>
            <pc:sldMk cId="1287561661" sldId="2147375929"/>
            <ac:spMk id="14" creationId="{C3978DC0-EEDF-ADF6-8EF2-4EEC6DBC083E}"/>
          </ac:spMkLst>
        </pc:spChg>
        <pc:spChg chg="add mod">
          <ac:chgData name="AIKP (Ari Siggaard Knoph)" userId="dc60cc35-c18f-4e49-8fec-431348534393" providerId="ADAL" clId="{B5BE537D-7C73-4F53-871D-D1F9FD38407E}" dt="2024-04-15T20:01:32.235" v="447" actId="1038"/>
          <ac:spMkLst>
            <pc:docMk/>
            <pc:sldMk cId="1287561661" sldId="2147375929"/>
            <ac:spMk id="16" creationId="{A0DBAE8B-7A2A-7548-2C80-B0B95A17BC1C}"/>
          </ac:spMkLst>
        </pc:spChg>
        <pc:spChg chg="add mod">
          <ac:chgData name="AIKP (Ari Siggaard Knoph)" userId="dc60cc35-c18f-4e49-8fec-431348534393" providerId="ADAL" clId="{B5BE537D-7C73-4F53-871D-D1F9FD38407E}" dt="2024-04-15T20:01:32.235" v="447" actId="1038"/>
          <ac:spMkLst>
            <pc:docMk/>
            <pc:sldMk cId="1287561661" sldId="2147375929"/>
            <ac:spMk id="17" creationId="{5DB5E327-F95C-8355-D5B9-21E8A261A3BF}"/>
          </ac:spMkLst>
        </pc:spChg>
        <pc:spChg chg="add mod">
          <ac:chgData name="AIKP (Ari Siggaard Knoph)" userId="dc60cc35-c18f-4e49-8fec-431348534393" providerId="ADAL" clId="{B5BE537D-7C73-4F53-871D-D1F9FD38407E}" dt="2024-04-15T20:01:32.235" v="447" actId="1038"/>
          <ac:spMkLst>
            <pc:docMk/>
            <pc:sldMk cId="1287561661" sldId="2147375929"/>
            <ac:spMk id="19" creationId="{AF299718-23ED-B18F-006C-66AE1EF66B88}"/>
          </ac:spMkLst>
        </pc:spChg>
        <pc:spChg chg="add mod">
          <ac:chgData name="AIKP (Ari Siggaard Knoph)" userId="dc60cc35-c18f-4e49-8fec-431348534393" providerId="ADAL" clId="{B5BE537D-7C73-4F53-871D-D1F9FD38407E}" dt="2024-04-15T20:01:32.235" v="447" actId="1038"/>
          <ac:spMkLst>
            <pc:docMk/>
            <pc:sldMk cId="1287561661" sldId="2147375929"/>
            <ac:spMk id="20" creationId="{E6EEE4A2-4FF1-CE71-1568-98777AF356C0}"/>
          </ac:spMkLst>
        </pc:spChg>
        <pc:spChg chg="add mod">
          <ac:chgData name="AIKP (Ari Siggaard Knoph)" userId="dc60cc35-c18f-4e49-8fec-431348534393" providerId="ADAL" clId="{B5BE537D-7C73-4F53-871D-D1F9FD38407E}" dt="2024-04-15T20:01:32.235" v="447" actId="1038"/>
          <ac:spMkLst>
            <pc:docMk/>
            <pc:sldMk cId="1287561661" sldId="2147375929"/>
            <ac:spMk id="21" creationId="{6214FA84-B845-840C-7C9B-D82C483E501B}"/>
          </ac:spMkLst>
        </pc:spChg>
        <pc:spChg chg="add mod">
          <ac:chgData name="AIKP (Ari Siggaard Knoph)" userId="dc60cc35-c18f-4e49-8fec-431348534393" providerId="ADAL" clId="{B5BE537D-7C73-4F53-871D-D1F9FD38407E}" dt="2024-04-15T20:01:32.235" v="447" actId="1038"/>
          <ac:spMkLst>
            <pc:docMk/>
            <pc:sldMk cId="1287561661" sldId="2147375929"/>
            <ac:spMk id="22" creationId="{1B55C562-8D6B-5CFD-C120-C7782706546E}"/>
          </ac:spMkLst>
        </pc:spChg>
        <pc:grpChg chg="add mod">
          <ac:chgData name="AIKP (Ari Siggaard Knoph)" userId="dc60cc35-c18f-4e49-8fec-431348534393" providerId="ADAL" clId="{B5BE537D-7C73-4F53-871D-D1F9FD38407E}" dt="2024-04-15T20:02:42.149" v="449" actId="164"/>
          <ac:grpSpMkLst>
            <pc:docMk/>
            <pc:sldMk cId="1287561661" sldId="2147375929"/>
            <ac:grpSpMk id="24" creationId="{3F0495B0-E93D-B689-D8AD-8AA8DF6BD78D}"/>
          </ac:grpSpMkLst>
        </pc:grpChg>
        <pc:picChg chg="add mod">
          <ac:chgData name="AIKP (Ari Siggaard Knoph)" userId="dc60cc35-c18f-4e49-8fec-431348534393" providerId="ADAL" clId="{B5BE537D-7C73-4F53-871D-D1F9FD38407E}" dt="2024-04-15T19:57:25.826" v="200" actId="1037"/>
          <ac:picMkLst>
            <pc:docMk/>
            <pc:sldMk cId="1287561661" sldId="2147375929"/>
            <ac:picMk id="5" creationId="{A06F070C-4202-4F80-1C82-A70BFFC3E760}"/>
          </ac:picMkLst>
        </pc:picChg>
        <pc:picChg chg="add mod">
          <ac:chgData name="AIKP (Ari Siggaard Knoph)" userId="dc60cc35-c18f-4e49-8fec-431348534393" providerId="ADAL" clId="{B5BE537D-7C73-4F53-871D-D1F9FD38407E}" dt="2024-04-15T19:57:25.826" v="200" actId="1037"/>
          <ac:picMkLst>
            <pc:docMk/>
            <pc:sldMk cId="1287561661" sldId="2147375929"/>
            <ac:picMk id="7" creationId="{F3C26585-AECE-4C92-D199-752C4CAEBE2E}"/>
          </ac:picMkLst>
        </pc:picChg>
        <pc:picChg chg="add del mod">
          <ac:chgData name="AIKP (Ari Siggaard Knoph)" userId="dc60cc35-c18f-4e49-8fec-431348534393" providerId="ADAL" clId="{B5BE537D-7C73-4F53-871D-D1F9FD38407E}" dt="2024-04-15T19:57:50.931" v="204" actId="21"/>
          <ac:picMkLst>
            <pc:docMk/>
            <pc:sldMk cId="1287561661" sldId="2147375929"/>
            <ac:picMk id="8" creationId="{59073B03-5A1A-37AD-0B71-6EAD327BC67E}"/>
          </ac:picMkLst>
        </pc:picChg>
        <pc:picChg chg="add mod">
          <ac:chgData name="AIKP (Ari Siggaard Knoph)" userId="dc60cc35-c18f-4e49-8fec-431348534393" providerId="ADAL" clId="{B5BE537D-7C73-4F53-871D-D1F9FD38407E}" dt="2024-04-15T20:02:42.149" v="449" actId="164"/>
          <ac:picMkLst>
            <pc:docMk/>
            <pc:sldMk cId="1287561661" sldId="2147375929"/>
            <ac:picMk id="9" creationId="{F81453DE-EBEA-ADEA-DCFC-01CF1D48F941}"/>
          </ac:picMkLst>
        </pc:picChg>
        <pc:picChg chg="add mod ord">
          <ac:chgData name="AIKP (Ari Siggaard Knoph)" userId="dc60cc35-c18f-4e49-8fec-431348534393" providerId="ADAL" clId="{B5BE537D-7C73-4F53-871D-D1F9FD38407E}" dt="2024-04-15T20:02:42.149" v="449" actId="164"/>
          <ac:picMkLst>
            <pc:docMk/>
            <pc:sldMk cId="1287561661" sldId="2147375929"/>
            <ac:picMk id="10" creationId="{BC2C56DC-80BE-562C-9DEE-01C14537F249}"/>
          </ac:picMkLst>
        </pc:picChg>
        <pc:picChg chg="add mod">
          <ac:chgData name="AIKP (Ari Siggaard Knoph)" userId="dc60cc35-c18f-4e49-8fec-431348534393" providerId="ADAL" clId="{B5BE537D-7C73-4F53-871D-D1F9FD38407E}" dt="2024-04-15T20:01:32.235" v="447" actId="1038"/>
          <ac:picMkLst>
            <pc:docMk/>
            <pc:sldMk cId="1287561661" sldId="2147375929"/>
            <ac:picMk id="15" creationId="{DA019676-1716-9FA1-468D-54E922F03499}"/>
          </ac:picMkLst>
        </pc:picChg>
        <pc:cxnChg chg="add mod">
          <ac:chgData name="AIKP (Ari Siggaard Knoph)" userId="dc60cc35-c18f-4e49-8fec-431348534393" providerId="ADAL" clId="{B5BE537D-7C73-4F53-871D-D1F9FD38407E}" dt="2024-04-15T20:01:40.597" v="448" actId="14100"/>
          <ac:cxnSpMkLst>
            <pc:docMk/>
            <pc:sldMk cId="1287561661" sldId="2147375929"/>
            <ac:cxnSpMk id="11" creationId="{CDD5C44D-3E74-EEA9-D92D-A09410DBD13D}"/>
          </ac:cxnSpMkLst>
        </pc:cxnChg>
        <pc:cxnChg chg="add mod">
          <ac:chgData name="AIKP (Ari Siggaard Knoph)" userId="dc60cc35-c18f-4e49-8fec-431348534393" providerId="ADAL" clId="{B5BE537D-7C73-4F53-871D-D1F9FD38407E}" dt="2024-04-15T20:01:32.235" v="447" actId="1038"/>
          <ac:cxnSpMkLst>
            <pc:docMk/>
            <pc:sldMk cId="1287561661" sldId="2147375929"/>
            <ac:cxnSpMk id="18" creationId="{02B7DEB4-370A-2269-62AF-BD425E6F3430}"/>
          </ac:cxnSpMkLst>
        </pc:cxnChg>
      </pc:sldChg>
      <pc:sldChg chg="addSp modSp new mod modTransition modAnim">
        <pc:chgData name="AIKP (Ari Siggaard Knoph)" userId="dc60cc35-c18f-4e49-8fec-431348534393" providerId="ADAL" clId="{B5BE537D-7C73-4F53-871D-D1F9FD38407E}" dt="2024-04-15T20:06:34.862" v="592"/>
        <pc:sldMkLst>
          <pc:docMk/>
          <pc:sldMk cId="3181517700" sldId="2147375930"/>
        </pc:sldMkLst>
        <pc:spChg chg="add mod">
          <ac:chgData name="AIKP (Ari Siggaard Knoph)" userId="dc60cc35-c18f-4e49-8fec-431348534393" providerId="ADAL" clId="{B5BE537D-7C73-4F53-871D-D1F9FD38407E}" dt="2024-04-15T20:05:55.229" v="584" actId="164"/>
          <ac:spMkLst>
            <pc:docMk/>
            <pc:sldMk cId="3181517700" sldId="2147375930"/>
            <ac:spMk id="14" creationId="{1F34AF16-809B-40D4-D555-28319C2F4CAD}"/>
          </ac:spMkLst>
        </pc:spChg>
        <pc:spChg chg="add mod">
          <ac:chgData name="AIKP (Ari Siggaard Knoph)" userId="dc60cc35-c18f-4e49-8fec-431348534393" providerId="ADAL" clId="{B5BE537D-7C73-4F53-871D-D1F9FD38407E}" dt="2024-04-15T20:05:58.108" v="585" actId="164"/>
          <ac:spMkLst>
            <pc:docMk/>
            <pc:sldMk cId="3181517700" sldId="2147375930"/>
            <ac:spMk id="15" creationId="{AE228492-C49C-4850-86C2-1373A27A4426}"/>
          </ac:spMkLst>
        </pc:spChg>
        <pc:spChg chg="add mod">
          <ac:chgData name="AIKP (Ari Siggaard Knoph)" userId="dc60cc35-c18f-4e49-8fec-431348534393" providerId="ADAL" clId="{B5BE537D-7C73-4F53-871D-D1F9FD38407E}" dt="2024-04-15T20:06:01.340" v="586" actId="164"/>
          <ac:spMkLst>
            <pc:docMk/>
            <pc:sldMk cId="3181517700" sldId="2147375930"/>
            <ac:spMk id="16" creationId="{161A4449-5C74-C47A-6651-FF38134739FC}"/>
          </ac:spMkLst>
        </pc:spChg>
        <pc:grpChg chg="add mod">
          <ac:chgData name="AIKP (Ari Siggaard Knoph)" userId="dc60cc35-c18f-4e49-8fec-431348534393" providerId="ADAL" clId="{B5BE537D-7C73-4F53-871D-D1F9FD38407E}" dt="2024-04-15T20:05:55.229" v="584" actId="164"/>
          <ac:grpSpMkLst>
            <pc:docMk/>
            <pc:sldMk cId="3181517700" sldId="2147375930"/>
            <ac:grpSpMk id="5" creationId="{7E65A9D6-7EAC-158A-FDB6-98CB4BE07706}"/>
          </ac:grpSpMkLst>
        </pc:grpChg>
        <pc:grpChg chg="add mod">
          <ac:chgData name="AIKP (Ari Siggaard Knoph)" userId="dc60cc35-c18f-4e49-8fec-431348534393" providerId="ADAL" clId="{B5BE537D-7C73-4F53-871D-D1F9FD38407E}" dt="2024-04-15T20:05:58.108" v="585" actId="164"/>
          <ac:grpSpMkLst>
            <pc:docMk/>
            <pc:sldMk cId="3181517700" sldId="2147375930"/>
            <ac:grpSpMk id="8" creationId="{38B47334-FB15-A7D8-7E2C-710BFCC0988E}"/>
          </ac:grpSpMkLst>
        </pc:grpChg>
        <pc:grpChg chg="add mod">
          <ac:chgData name="AIKP (Ari Siggaard Knoph)" userId="dc60cc35-c18f-4e49-8fec-431348534393" providerId="ADAL" clId="{B5BE537D-7C73-4F53-871D-D1F9FD38407E}" dt="2024-04-15T20:06:01.340" v="586" actId="164"/>
          <ac:grpSpMkLst>
            <pc:docMk/>
            <pc:sldMk cId="3181517700" sldId="2147375930"/>
            <ac:grpSpMk id="11" creationId="{56C35A79-9BF3-D7FF-737B-3B0E14643563}"/>
          </ac:grpSpMkLst>
        </pc:grpChg>
        <pc:grpChg chg="add mod">
          <ac:chgData name="AIKP (Ari Siggaard Knoph)" userId="dc60cc35-c18f-4e49-8fec-431348534393" providerId="ADAL" clId="{B5BE537D-7C73-4F53-871D-D1F9FD38407E}" dt="2024-04-15T20:05:55.229" v="584" actId="164"/>
          <ac:grpSpMkLst>
            <pc:docMk/>
            <pc:sldMk cId="3181517700" sldId="2147375930"/>
            <ac:grpSpMk id="17" creationId="{58748D43-EBCD-5298-F709-8EA64CF5E544}"/>
          </ac:grpSpMkLst>
        </pc:grpChg>
        <pc:grpChg chg="add mod">
          <ac:chgData name="AIKP (Ari Siggaard Knoph)" userId="dc60cc35-c18f-4e49-8fec-431348534393" providerId="ADAL" clId="{B5BE537D-7C73-4F53-871D-D1F9FD38407E}" dt="2024-04-15T20:05:58.108" v="585" actId="164"/>
          <ac:grpSpMkLst>
            <pc:docMk/>
            <pc:sldMk cId="3181517700" sldId="2147375930"/>
            <ac:grpSpMk id="18" creationId="{B4DBF22B-C145-0F70-78D9-83274C183B3B}"/>
          </ac:grpSpMkLst>
        </pc:grpChg>
        <pc:grpChg chg="add mod">
          <ac:chgData name="AIKP (Ari Siggaard Knoph)" userId="dc60cc35-c18f-4e49-8fec-431348534393" providerId="ADAL" clId="{B5BE537D-7C73-4F53-871D-D1F9FD38407E}" dt="2024-04-15T20:06:01.340" v="586" actId="164"/>
          <ac:grpSpMkLst>
            <pc:docMk/>
            <pc:sldMk cId="3181517700" sldId="2147375930"/>
            <ac:grpSpMk id="19" creationId="{7B4A34EC-9C48-F84A-5AF6-953B791A0339}"/>
          </ac:grpSpMkLst>
        </pc:grpChg>
        <pc:picChg chg="mod">
          <ac:chgData name="AIKP (Ari Siggaard Knoph)" userId="dc60cc35-c18f-4e49-8fec-431348534393" providerId="ADAL" clId="{B5BE537D-7C73-4F53-871D-D1F9FD38407E}" dt="2024-04-15T20:02:48.378" v="451"/>
          <ac:picMkLst>
            <pc:docMk/>
            <pc:sldMk cId="3181517700" sldId="2147375930"/>
            <ac:picMk id="6" creationId="{FB4D72F8-5F73-46A5-539B-40B73FBB21E8}"/>
          </ac:picMkLst>
        </pc:picChg>
        <pc:picChg chg="mod">
          <ac:chgData name="AIKP (Ari Siggaard Knoph)" userId="dc60cc35-c18f-4e49-8fec-431348534393" providerId="ADAL" clId="{B5BE537D-7C73-4F53-871D-D1F9FD38407E}" dt="2024-04-15T20:02:48.378" v="451"/>
          <ac:picMkLst>
            <pc:docMk/>
            <pc:sldMk cId="3181517700" sldId="2147375930"/>
            <ac:picMk id="7" creationId="{86DB81A2-3B9D-43C7-00BD-103FD2718060}"/>
          </ac:picMkLst>
        </pc:picChg>
        <pc:picChg chg="mod">
          <ac:chgData name="AIKP (Ari Siggaard Knoph)" userId="dc60cc35-c18f-4e49-8fec-431348534393" providerId="ADAL" clId="{B5BE537D-7C73-4F53-871D-D1F9FD38407E}" dt="2024-04-15T20:02:57.319" v="454"/>
          <ac:picMkLst>
            <pc:docMk/>
            <pc:sldMk cId="3181517700" sldId="2147375930"/>
            <ac:picMk id="9" creationId="{499EF4E6-4462-C65F-1648-ECD6E66A5D1B}"/>
          </ac:picMkLst>
        </pc:picChg>
        <pc:picChg chg="mod">
          <ac:chgData name="AIKP (Ari Siggaard Knoph)" userId="dc60cc35-c18f-4e49-8fec-431348534393" providerId="ADAL" clId="{B5BE537D-7C73-4F53-871D-D1F9FD38407E}" dt="2024-04-15T20:02:57.319" v="454"/>
          <ac:picMkLst>
            <pc:docMk/>
            <pc:sldMk cId="3181517700" sldId="2147375930"/>
            <ac:picMk id="10" creationId="{D1A2EB84-AA33-8BEE-2D8D-6A8FD693BECD}"/>
          </ac:picMkLst>
        </pc:picChg>
        <pc:picChg chg="mod">
          <ac:chgData name="AIKP (Ari Siggaard Knoph)" userId="dc60cc35-c18f-4e49-8fec-431348534393" providerId="ADAL" clId="{B5BE537D-7C73-4F53-871D-D1F9FD38407E}" dt="2024-04-15T20:02:59.913" v="456"/>
          <ac:picMkLst>
            <pc:docMk/>
            <pc:sldMk cId="3181517700" sldId="2147375930"/>
            <ac:picMk id="12" creationId="{3988453D-0E4B-D441-ABB5-D6672E7D0CAB}"/>
          </ac:picMkLst>
        </pc:picChg>
        <pc:picChg chg="mod">
          <ac:chgData name="AIKP (Ari Siggaard Knoph)" userId="dc60cc35-c18f-4e49-8fec-431348534393" providerId="ADAL" clId="{B5BE537D-7C73-4F53-871D-D1F9FD38407E}" dt="2024-04-15T20:02:59.913" v="456"/>
          <ac:picMkLst>
            <pc:docMk/>
            <pc:sldMk cId="3181517700" sldId="2147375930"/>
            <ac:picMk id="13" creationId="{8C65CC3F-5C21-2974-614E-325BE2262284}"/>
          </ac:picMkLst>
        </pc:picChg>
      </pc:sldChg>
      <pc:sldChg chg="addSp delSp modSp add mod modNotesTx">
        <pc:chgData name="AIKP (Ari Siggaard Knoph)" userId="dc60cc35-c18f-4e49-8fec-431348534393" providerId="ADAL" clId="{B5BE537D-7C73-4F53-871D-D1F9FD38407E}" dt="2024-04-15T23:05:10.808" v="4963" actId="6549"/>
        <pc:sldMkLst>
          <pc:docMk/>
          <pc:sldMk cId="282940037" sldId="2147375931"/>
        </pc:sldMkLst>
        <pc:spChg chg="del">
          <ac:chgData name="AIKP (Ari Siggaard Knoph)" userId="dc60cc35-c18f-4e49-8fec-431348534393" providerId="ADAL" clId="{B5BE537D-7C73-4F53-871D-D1F9FD38407E}" dt="2024-04-15T20:23:13.785" v="1235" actId="478"/>
          <ac:spMkLst>
            <pc:docMk/>
            <pc:sldMk cId="282940037" sldId="2147375931"/>
            <ac:spMk id="4" creationId="{FC01C7E2-1033-6564-C74E-8B0812E366A1}"/>
          </ac:spMkLst>
        </pc:spChg>
        <pc:spChg chg="del">
          <ac:chgData name="AIKP (Ari Siggaard Knoph)" userId="dc60cc35-c18f-4e49-8fec-431348534393" providerId="ADAL" clId="{B5BE537D-7C73-4F53-871D-D1F9FD38407E}" dt="2024-04-15T20:23:13.034" v="1234" actId="478"/>
          <ac:spMkLst>
            <pc:docMk/>
            <pc:sldMk cId="282940037" sldId="2147375931"/>
            <ac:spMk id="5" creationId="{A39B4833-C85A-F20C-7F68-D78F21465350}"/>
          </ac:spMkLst>
        </pc:spChg>
        <pc:spChg chg="add mod">
          <ac:chgData name="AIKP (Ari Siggaard Knoph)" userId="dc60cc35-c18f-4e49-8fec-431348534393" providerId="ADAL" clId="{B5BE537D-7C73-4F53-871D-D1F9FD38407E}" dt="2024-04-15T20:11:15.512" v="632" actId="1076"/>
          <ac:spMkLst>
            <pc:docMk/>
            <pc:sldMk cId="282940037" sldId="2147375931"/>
            <ac:spMk id="11" creationId="{5F87C899-7870-F68A-E1C5-5B9DAC9023D1}"/>
          </ac:spMkLst>
        </pc:spChg>
        <pc:spChg chg="del">
          <ac:chgData name="AIKP (Ari Siggaard Knoph)" userId="dc60cc35-c18f-4e49-8fec-431348534393" providerId="ADAL" clId="{B5BE537D-7C73-4F53-871D-D1F9FD38407E}" dt="2024-04-15T20:09:49.098" v="598" actId="478"/>
          <ac:spMkLst>
            <pc:docMk/>
            <pc:sldMk cId="282940037" sldId="2147375931"/>
            <ac:spMk id="15" creationId="{ED04A023-00C6-7DA7-965B-4B3380134B79}"/>
          </ac:spMkLst>
        </pc:spChg>
        <pc:picChg chg="add mod">
          <ac:chgData name="AIKP (Ari Siggaard Knoph)" userId="dc60cc35-c18f-4e49-8fec-431348534393" providerId="ADAL" clId="{B5BE537D-7C73-4F53-871D-D1F9FD38407E}" dt="2024-04-15T20:10:25.540" v="606" actId="1076"/>
          <ac:picMkLst>
            <pc:docMk/>
            <pc:sldMk cId="282940037" sldId="2147375931"/>
            <ac:picMk id="10" creationId="{BCF3A0B5-5C5C-B126-313F-E08D5090FAA3}"/>
          </ac:picMkLst>
        </pc:picChg>
        <pc:cxnChg chg="del">
          <ac:chgData name="AIKP (Ari Siggaard Knoph)" userId="dc60cc35-c18f-4e49-8fec-431348534393" providerId="ADAL" clId="{B5BE537D-7C73-4F53-871D-D1F9FD38407E}" dt="2024-04-15T20:21:46.682" v="1049" actId="478"/>
          <ac:cxnSpMkLst>
            <pc:docMk/>
            <pc:sldMk cId="282940037" sldId="2147375931"/>
            <ac:cxnSpMk id="8" creationId="{CA05A1FC-D35C-1D25-1E7A-DDECD85968E9}"/>
          </ac:cxnSpMkLst>
        </pc:cxnChg>
        <pc:cxnChg chg="add mod">
          <ac:chgData name="AIKP (Ari Siggaard Knoph)" userId="dc60cc35-c18f-4e49-8fec-431348534393" providerId="ADAL" clId="{B5BE537D-7C73-4F53-871D-D1F9FD38407E}" dt="2024-04-15T20:22:05.937" v="1221" actId="1038"/>
          <ac:cxnSpMkLst>
            <pc:docMk/>
            <pc:sldMk cId="282940037" sldId="2147375931"/>
            <ac:cxnSpMk id="12" creationId="{9B974AA7-F986-612A-5911-BAA5019D058B}"/>
          </ac:cxnSpMkLst>
        </pc:cxnChg>
        <pc:cxnChg chg="add mod ord">
          <ac:chgData name="AIKP (Ari Siggaard Knoph)" userId="dc60cc35-c18f-4e49-8fec-431348534393" providerId="ADAL" clId="{B5BE537D-7C73-4F53-871D-D1F9FD38407E}" dt="2024-04-15T20:22:12.173" v="1222" actId="167"/>
          <ac:cxnSpMkLst>
            <pc:docMk/>
            <pc:sldMk cId="282940037" sldId="2147375931"/>
            <ac:cxnSpMk id="13" creationId="{5B2BC7FE-0AAA-B994-9B0E-6788A294274B}"/>
          </ac:cxnSpMkLst>
        </pc:cxnChg>
      </pc:sldChg>
      <pc:sldChg chg="add modAnim">
        <pc:chgData name="AIKP (Ari Siggaard Knoph)" userId="dc60cc35-c18f-4e49-8fec-431348534393" providerId="ADAL" clId="{B5BE537D-7C73-4F53-871D-D1F9FD38407E}" dt="2024-04-15T20:35:29.821" v="1913"/>
        <pc:sldMkLst>
          <pc:docMk/>
          <pc:sldMk cId="546558189" sldId="2147375932"/>
        </pc:sldMkLst>
      </pc:sldChg>
      <pc:sldChg chg="add modNotesTx">
        <pc:chgData name="AIKP (Ari Siggaard Knoph)" userId="dc60cc35-c18f-4e49-8fec-431348534393" providerId="ADAL" clId="{B5BE537D-7C73-4F53-871D-D1F9FD38407E}" dt="2024-04-15T23:04:47.887" v="4957" actId="6549"/>
        <pc:sldMkLst>
          <pc:docMk/>
          <pc:sldMk cId="4257137670" sldId="2147375933"/>
        </pc:sldMkLst>
      </pc:sldChg>
      <pc:sldChg chg="modSp add del">
        <pc:chgData name="AIKP (Ari Siggaard Knoph)" userId="dc60cc35-c18f-4e49-8fec-431348534393" providerId="ADAL" clId="{B5BE537D-7C73-4F53-871D-D1F9FD38407E}" dt="2024-04-15T20:15:37.152" v="660" actId="47"/>
        <pc:sldMkLst>
          <pc:docMk/>
          <pc:sldMk cId="3069867996" sldId="2147375934"/>
        </pc:sldMkLst>
        <pc:spChg chg="mod">
          <ac:chgData name="AIKP (Ari Siggaard Knoph)" userId="dc60cc35-c18f-4e49-8fec-431348534393" providerId="ADAL" clId="{B5BE537D-7C73-4F53-871D-D1F9FD38407E}" dt="2024-04-15T20:15:30.251" v="649"/>
          <ac:spMkLst>
            <pc:docMk/>
            <pc:sldMk cId="3069867996" sldId="2147375934"/>
            <ac:spMk id="3" creationId="{6F66CEF5-D619-7260-9607-BFB9C9C84A8A}"/>
          </ac:spMkLst>
        </pc:spChg>
        <pc:spChg chg="mod">
          <ac:chgData name="AIKP (Ari Siggaard Knoph)" userId="dc60cc35-c18f-4e49-8fec-431348534393" providerId="ADAL" clId="{B5BE537D-7C73-4F53-871D-D1F9FD38407E}" dt="2024-04-15T20:15:30.251" v="651"/>
          <ac:spMkLst>
            <pc:docMk/>
            <pc:sldMk cId="3069867996" sldId="2147375934"/>
            <ac:spMk id="4" creationId="{0C7E6E56-FE93-650E-70CB-C4DA80F66C32}"/>
          </ac:spMkLst>
        </pc:spChg>
        <pc:spChg chg="mod">
          <ac:chgData name="AIKP (Ari Siggaard Knoph)" userId="dc60cc35-c18f-4e49-8fec-431348534393" providerId="ADAL" clId="{B5BE537D-7C73-4F53-871D-D1F9FD38407E}" dt="2024-04-15T20:15:30.251" v="653"/>
          <ac:spMkLst>
            <pc:docMk/>
            <pc:sldMk cId="3069867996" sldId="2147375934"/>
            <ac:spMk id="5" creationId="{B7B65533-2296-54A5-C9AD-7EAB73A026B6}"/>
          </ac:spMkLst>
        </pc:spChg>
        <pc:spChg chg="mod">
          <ac:chgData name="AIKP (Ari Siggaard Knoph)" userId="dc60cc35-c18f-4e49-8fec-431348534393" providerId="ADAL" clId="{B5BE537D-7C73-4F53-871D-D1F9FD38407E}" dt="2024-04-15T20:15:30.251" v="647"/>
          <ac:spMkLst>
            <pc:docMk/>
            <pc:sldMk cId="3069867996" sldId="2147375934"/>
            <ac:spMk id="9" creationId="{AD3E7D01-9CD5-25B5-8844-C69168EF782B}"/>
          </ac:spMkLst>
        </pc:spChg>
        <pc:spChg chg="mod">
          <ac:chgData name="AIKP (Ari Siggaard Knoph)" userId="dc60cc35-c18f-4e49-8fec-431348534393" providerId="ADAL" clId="{B5BE537D-7C73-4F53-871D-D1F9FD38407E}" dt="2024-04-15T20:15:30.251" v="655"/>
          <ac:spMkLst>
            <pc:docMk/>
            <pc:sldMk cId="3069867996" sldId="2147375934"/>
            <ac:spMk id="10" creationId="{9939B40F-C13E-0B62-11EA-9B1D7C5A231E}"/>
          </ac:spMkLst>
        </pc:spChg>
        <pc:spChg chg="mod">
          <ac:chgData name="AIKP (Ari Siggaard Knoph)" userId="dc60cc35-c18f-4e49-8fec-431348534393" providerId="ADAL" clId="{B5BE537D-7C73-4F53-871D-D1F9FD38407E}" dt="2024-04-15T20:15:30.256" v="659"/>
          <ac:spMkLst>
            <pc:docMk/>
            <pc:sldMk cId="3069867996" sldId="2147375934"/>
            <ac:spMk id="12" creationId="{4BC05331-A173-00BA-EF74-76C6A75C4E33}"/>
          </ac:spMkLst>
        </pc:spChg>
        <pc:grpChg chg="mod">
          <ac:chgData name="AIKP (Ari Siggaard Knoph)" userId="dc60cc35-c18f-4e49-8fec-431348534393" providerId="ADAL" clId="{B5BE537D-7C73-4F53-871D-D1F9FD38407E}" dt="2024-04-15T20:15:30.251" v="657"/>
          <ac:grpSpMkLst>
            <pc:docMk/>
            <pc:sldMk cId="3069867996" sldId="2147375934"/>
            <ac:grpSpMk id="15" creationId="{496876C5-9545-3218-E1CD-54C80023818C}"/>
          </ac:grpSpMkLst>
        </pc:grpChg>
      </pc:sldChg>
      <pc:sldChg chg="addSp delSp modSp new mod modTransition modAnim">
        <pc:chgData name="AIKP (Ari Siggaard Knoph)" userId="dc60cc35-c18f-4e49-8fec-431348534393" providerId="ADAL" clId="{B5BE537D-7C73-4F53-871D-D1F9FD38407E}" dt="2024-04-15T20:27:59.171" v="1622" actId="1038"/>
        <pc:sldMkLst>
          <pc:docMk/>
          <pc:sldMk cId="3836704607" sldId="2147375934"/>
        </pc:sldMkLst>
        <pc:spChg chg="del">
          <ac:chgData name="AIKP (Ari Siggaard Knoph)" userId="dc60cc35-c18f-4e49-8fec-431348534393" providerId="ADAL" clId="{B5BE537D-7C73-4F53-871D-D1F9FD38407E}" dt="2024-04-15T20:23:09.570" v="1233" actId="478"/>
          <ac:spMkLst>
            <pc:docMk/>
            <pc:sldMk cId="3836704607" sldId="2147375934"/>
            <ac:spMk id="2" creationId="{F163401D-E659-79B1-F5BC-DB57129DBF60}"/>
          </ac:spMkLst>
        </pc:spChg>
        <pc:spChg chg="del">
          <ac:chgData name="AIKP (Ari Siggaard Knoph)" userId="dc60cc35-c18f-4e49-8fec-431348534393" providerId="ADAL" clId="{B5BE537D-7C73-4F53-871D-D1F9FD38407E}" dt="2024-04-15T20:23:08.922" v="1232" actId="478"/>
          <ac:spMkLst>
            <pc:docMk/>
            <pc:sldMk cId="3836704607" sldId="2147375934"/>
            <ac:spMk id="3" creationId="{6C1AA1FD-E52F-A2BA-D31D-FFDD81FFDB28}"/>
          </ac:spMkLst>
        </pc:spChg>
        <pc:grpChg chg="add del mod">
          <ac:chgData name="AIKP (Ari Siggaard Knoph)" userId="dc60cc35-c18f-4e49-8fec-431348534393" providerId="ADAL" clId="{B5BE537D-7C73-4F53-871D-D1F9FD38407E}" dt="2024-04-15T20:27:54.881" v="1558" actId="478"/>
          <ac:grpSpMkLst>
            <pc:docMk/>
            <pc:sldMk cId="3836704607" sldId="2147375934"/>
            <ac:grpSpMk id="14" creationId="{06BA23B9-6220-DAA9-B5BA-E6D32F2D3BE7}"/>
          </ac:grpSpMkLst>
        </pc:grpChg>
        <pc:grpChg chg="add mod">
          <ac:chgData name="AIKP (Ari Siggaard Knoph)" userId="dc60cc35-c18f-4e49-8fec-431348534393" providerId="ADAL" clId="{B5BE537D-7C73-4F53-871D-D1F9FD38407E}" dt="2024-04-15T20:27:59.171" v="1622" actId="1038"/>
          <ac:grpSpMkLst>
            <pc:docMk/>
            <pc:sldMk cId="3836704607" sldId="2147375934"/>
            <ac:grpSpMk id="17" creationId="{14BAC664-9096-F8D7-8530-034B7A487CFE}"/>
          </ac:grpSpMkLst>
        </pc:grpChg>
        <pc:grpChg chg="add mod">
          <ac:chgData name="AIKP (Ari Siggaard Knoph)" userId="dc60cc35-c18f-4e49-8fec-431348534393" providerId="ADAL" clId="{B5BE537D-7C73-4F53-871D-D1F9FD38407E}" dt="2024-04-15T20:27:59.171" v="1622" actId="1038"/>
          <ac:grpSpMkLst>
            <pc:docMk/>
            <pc:sldMk cId="3836704607" sldId="2147375934"/>
            <ac:grpSpMk id="20" creationId="{BC4D3CB5-6020-647C-9538-D0396612740C}"/>
          </ac:grpSpMkLst>
        </pc:grpChg>
        <pc:picChg chg="add mod">
          <ac:chgData name="AIKP (Ari Siggaard Knoph)" userId="dc60cc35-c18f-4e49-8fec-431348534393" providerId="ADAL" clId="{B5BE537D-7C73-4F53-871D-D1F9FD38407E}" dt="2024-04-15T20:20:09.572" v="790" actId="1035"/>
          <ac:picMkLst>
            <pc:docMk/>
            <pc:sldMk cId="3836704607" sldId="2147375934"/>
            <ac:picMk id="5" creationId="{5B416171-ADCE-F6A9-89CA-0242226EEAAA}"/>
          </ac:picMkLst>
        </pc:picChg>
        <pc:picChg chg="add del mod">
          <ac:chgData name="AIKP (Ari Siggaard Knoph)" userId="dc60cc35-c18f-4e49-8fec-431348534393" providerId="ADAL" clId="{B5BE537D-7C73-4F53-871D-D1F9FD38407E}" dt="2024-04-15T20:18:27.754" v="759" actId="478"/>
          <ac:picMkLst>
            <pc:docMk/>
            <pc:sldMk cId="3836704607" sldId="2147375934"/>
            <ac:picMk id="9" creationId="{903B089B-9C2C-B09D-0A6B-817F7122E129}"/>
          </ac:picMkLst>
        </pc:picChg>
        <pc:picChg chg="mod">
          <ac:chgData name="AIKP (Ari Siggaard Knoph)" userId="dc60cc35-c18f-4e49-8fec-431348534393" providerId="ADAL" clId="{B5BE537D-7C73-4F53-871D-D1F9FD38407E}" dt="2024-04-15T20:26:37.951" v="1451"/>
          <ac:picMkLst>
            <pc:docMk/>
            <pc:sldMk cId="3836704607" sldId="2147375934"/>
            <ac:picMk id="15" creationId="{9AAEE6D0-DF72-A29B-2330-FB090EC779A6}"/>
          </ac:picMkLst>
        </pc:picChg>
        <pc:picChg chg="mod">
          <ac:chgData name="AIKP (Ari Siggaard Knoph)" userId="dc60cc35-c18f-4e49-8fec-431348534393" providerId="ADAL" clId="{B5BE537D-7C73-4F53-871D-D1F9FD38407E}" dt="2024-04-15T20:26:37.951" v="1451"/>
          <ac:picMkLst>
            <pc:docMk/>
            <pc:sldMk cId="3836704607" sldId="2147375934"/>
            <ac:picMk id="16" creationId="{AF910B60-E31E-E370-EB14-DF521A0A8B2E}"/>
          </ac:picMkLst>
        </pc:picChg>
        <pc:picChg chg="mod">
          <ac:chgData name="AIKP (Ari Siggaard Knoph)" userId="dc60cc35-c18f-4e49-8fec-431348534393" providerId="ADAL" clId="{B5BE537D-7C73-4F53-871D-D1F9FD38407E}" dt="2024-04-15T20:27:55.252" v="1559"/>
          <ac:picMkLst>
            <pc:docMk/>
            <pc:sldMk cId="3836704607" sldId="2147375934"/>
            <ac:picMk id="18" creationId="{441CE628-B307-F761-32BD-17EA36A1F641}"/>
          </ac:picMkLst>
        </pc:picChg>
        <pc:picChg chg="mod">
          <ac:chgData name="AIKP (Ari Siggaard Knoph)" userId="dc60cc35-c18f-4e49-8fec-431348534393" providerId="ADAL" clId="{B5BE537D-7C73-4F53-871D-D1F9FD38407E}" dt="2024-04-15T20:27:55.252" v="1559"/>
          <ac:picMkLst>
            <pc:docMk/>
            <pc:sldMk cId="3836704607" sldId="2147375934"/>
            <ac:picMk id="19" creationId="{B24FDB42-FEE3-159D-800F-FC8E2F5522DC}"/>
          </ac:picMkLst>
        </pc:picChg>
        <pc:picChg chg="mod">
          <ac:chgData name="AIKP (Ari Siggaard Knoph)" userId="dc60cc35-c18f-4e49-8fec-431348534393" providerId="ADAL" clId="{B5BE537D-7C73-4F53-871D-D1F9FD38407E}" dt="2024-04-15T20:27:55.252" v="1559"/>
          <ac:picMkLst>
            <pc:docMk/>
            <pc:sldMk cId="3836704607" sldId="2147375934"/>
            <ac:picMk id="21" creationId="{E50FF220-1B58-2F6C-6B71-BE50BD272919}"/>
          </ac:picMkLst>
        </pc:picChg>
        <pc:picChg chg="mod">
          <ac:chgData name="AIKP (Ari Siggaard Knoph)" userId="dc60cc35-c18f-4e49-8fec-431348534393" providerId="ADAL" clId="{B5BE537D-7C73-4F53-871D-D1F9FD38407E}" dt="2024-04-15T20:27:55.252" v="1559"/>
          <ac:picMkLst>
            <pc:docMk/>
            <pc:sldMk cId="3836704607" sldId="2147375934"/>
            <ac:picMk id="22" creationId="{698159D6-54E4-2214-ADC7-AC59A57A1DFA}"/>
          </ac:picMkLst>
        </pc:picChg>
        <pc:cxnChg chg="add mod">
          <ac:chgData name="AIKP (Ari Siggaard Knoph)" userId="dc60cc35-c18f-4e49-8fec-431348534393" providerId="ADAL" clId="{B5BE537D-7C73-4F53-871D-D1F9FD38407E}" dt="2024-04-15T20:20:26.923" v="809" actId="1038"/>
          <ac:cxnSpMkLst>
            <pc:docMk/>
            <pc:sldMk cId="3836704607" sldId="2147375934"/>
            <ac:cxnSpMk id="6" creationId="{8789020A-E981-4D07-07FA-3DBCB3CBC5F7}"/>
          </ac:cxnSpMkLst>
        </pc:cxnChg>
        <pc:cxnChg chg="add mod ord">
          <ac:chgData name="AIKP (Ari Siggaard Knoph)" userId="dc60cc35-c18f-4e49-8fec-431348534393" providerId="ADAL" clId="{B5BE537D-7C73-4F53-871D-D1F9FD38407E}" dt="2024-04-15T20:20:45.752" v="813" actId="167"/>
          <ac:cxnSpMkLst>
            <pc:docMk/>
            <pc:sldMk cId="3836704607" sldId="2147375934"/>
            <ac:cxnSpMk id="10" creationId="{16277597-994F-B92C-BEDE-B7B41D52FF9B}"/>
          </ac:cxnSpMkLst>
        </pc:cxnChg>
      </pc:sldChg>
      <pc:sldChg chg="addSp modSp add del mod">
        <pc:chgData name="AIKP (Ari Siggaard Knoph)" userId="dc60cc35-c18f-4e49-8fec-431348534393" providerId="ADAL" clId="{B5BE537D-7C73-4F53-871D-D1F9FD38407E}" dt="2024-04-15T20:22:55.102" v="1228" actId="47"/>
        <pc:sldMkLst>
          <pc:docMk/>
          <pc:sldMk cId="3738105247" sldId="2147375935"/>
        </pc:sldMkLst>
        <pc:picChg chg="add mod">
          <ac:chgData name="AIKP (Ari Siggaard Knoph)" userId="dc60cc35-c18f-4e49-8fec-431348534393" providerId="ADAL" clId="{B5BE537D-7C73-4F53-871D-D1F9FD38407E}" dt="2024-04-15T20:18:57.151" v="762" actId="1076"/>
          <ac:picMkLst>
            <pc:docMk/>
            <pc:sldMk cId="3738105247" sldId="2147375935"/>
            <ac:picMk id="7" creationId="{C6838B21-4CC0-256A-AD1E-D9D579A8DB4C}"/>
          </ac:picMkLst>
        </pc:picChg>
      </pc:sldChg>
      <pc:sldChg chg="addSp delSp modSp add mod modAnim">
        <pc:chgData name="AIKP (Ari Siggaard Knoph)" userId="dc60cc35-c18f-4e49-8fec-431348534393" providerId="ADAL" clId="{B5BE537D-7C73-4F53-871D-D1F9FD38407E}" dt="2024-04-15T23:05:24.959" v="4964"/>
        <pc:sldMkLst>
          <pc:docMk/>
          <pc:sldMk cId="3828013078" sldId="2147375935"/>
        </pc:sldMkLst>
        <pc:spChg chg="del">
          <ac:chgData name="AIKP (Ari Siggaard Knoph)" userId="dc60cc35-c18f-4e49-8fec-431348534393" providerId="ADAL" clId="{B5BE537D-7C73-4F53-871D-D1F9FD38407E}" dt="2024-04-15T20:23:06.751" v="1231" actId="478"/>
          <ac:spMkLst>
            <pc:docMk/>
            <pc:sldMk cId="3828013078" sldId="2147375935"/>
            <ac:spMk id="2" creationId="{A34D3D22-A794-3F3F-5E41-1F98E4607A2E}"/>
          </ac:spMkLst>
        </pc:spChg>
        <pc:spChg chg="del">
          <ac:chgData name="AIKP (Ari Siggaard Knoph)" userId="dc60cc35-c18f-4e49-8fec-431348534393" providerId="ADAL" clId="{B5BE537D-7C73-4F53-871D-D1F9FD38407E}" dt="2024-04-15T20:23:06.152" v="1230" actId="478"/>
          <ac:spMkLst>
            <pc:docMk/>
            <pc:sldMk cId="3828013078" sldId="2147375935"/>
            <ac:spMk id="3" creationId="{3A7ABA65-7957-45BB-2B9E-8AAC1B9C9924}"/>
          </ac:spMkLst>
        </pc:spChg>
        <pc:grpChg chg="add mod">
          <ac:chgData name="AIKP (Ari Siggaard Knoph)" userId="dc60cc35-c18f-4e49-8fec-431348534393" providerId="ADAL" clId="{B5BE537D-7C73-4F53-871D-D1F9FD38407E}" dt="2024-04-15T20:27:46.876" v="1557" actId="1036"/>
          <ac:grpSpMkLst>
            <pc:docMk/>
            <pc:sldMk cId="3828013078" sldId="2147375935"/>
            <ac:grpSpMk id="11" creationId="{DD8B3DCF-5EC8-1E98-27B2-C249D12159CD}"/>
          </ac:grpSpMkLst>
        </pc:grpChg>
        <pc:grpChg chg="add mod">
          <ac:chgData name="AIKP (Ari Siggaard Knoph)" userId="dc60cc35-c18f-4e49-8fec-431348534393" providerId="ADAL" clId="{B5BE537D-7C73-4F53-871D-D1F9FD38407E}" dt="2024-04-15T20:27:46.876" v="1557" actId="1036"/>
          <ac:grpSpMkLst>
            <pc:docMk/>
            <pc:sldMk cId="3828013078" sldId="2147375935"/>
            <ac:grpSpMk id="12" creationId="{6096F80E-895D-F90B-0F10-0283D179CE0C}"/>
          </ac:grpSpMkLst>
        </pc:grpChg>
        <pc:picChg chg="mod">
          <ac:chgData name="AIKP (Ari Siggaard Knoph)" userId="dc60cc35-c18f-4e49-8fec-431348534393" providerId="ADAL" clId="{B5BE537D-7C73-4F53-871D-D1F9FD38407E}" dt="2024-04-15T20:26:18.770" v="1450" actId="1037"/>
          <ac:picMkLst>
            <pc:docMk/>
            <pc:sldMk cId="3828013078" sldId="2147375935"/>
            <ac:picMk id="5" creationId="{EFAFC899-411C-0926-3BD7-8D235F5EB811}"/>
          </ac:picMkLst>
        </pc:picChg>
        <pc:picChg chg="add mod">
          <ac:chgData name="AIKP (Ari Siggaard Knoph)" userId="dc60cc35-c18f-4e49-8fec-431348534393" providerId="ADAL" clId="{B5BE537D-7C73-4F53-871D-D1F9FD38407E}" dt="2024-04-15T20:25:40.175" v="1328" actId="164"/>
          <ac:picMkLst>
            <pc:docMk/>
            <pc:sldMk cId="3828013078" sldId="2147375935"/>
            <ac:picMk id="8" creationId="{EA1EC75F-6123-71EE-FD60-9E6BC9CD4045}"/>
          </ac:picMkLst>
        </pc:picChg>
        <pc:picChg chg="add mod ord">
          <ac:chgData name="AIKP (Ari Siggaard Knoph)" userId="dc60cc35-c18f-4e49-8fec-431348534393" providerId="ADAL" clId="{B5BE537D-7C73-4F53-871D-D1F9FD38407E}" dt="2024-04-15T20:25:40.175" v="1328" actId="164"/>
          <ac:picMkLst>
            <pc:docMk/>
            <pc:sldMk cId="3828013078" sldId="2147375935"/>
            <ac:picMk id="9" creationId="{9ED5DC07-EDA6-9061-9C65-95C75AB2A945}"/>
          </ac:picMkLst>
        </pc:picChg>
        <pc:picChg chg="mod">
          <ac:chgData name="AIKP (Ari Siggaard Knoph)" userId="dc60cc35-c18f-4e49-8fec-431348534393" providerId="ADAL" clId="{B5BE537D-7C73-4F53-871D-D1F9FD38407E}" dt="2024-04-15T20:27:28.784" v="1528"/>
          <ac:picMkLst>
            <pc:docMk/>
            <pc:sldMk cId="3828013078" sldId="2147375935"/>
            <ac:picMk id="13" creationId="{D7D179FE-67E2-43E4-AD15-AF0277C89B75}"/>
          </ac:picMkLst>
        </pc:picChg>
        <pc:picChg chg="mod">
          <ac:chgData name="AIKP (Ari Siggaard Knoph)" userId="dc60cc35-c18f-4e49-8fec-431348534393" providerId="ADAL" clId="{B5BE537D-7C73-4F53-871D-D1F9FD38407E}" dt="2024-04-15T20:27:28.784" v="1528"/>
          <ac:picMkLst>
            <pc:docMk/>
            <pc:sldMk cId="3828013078" sldId="2147375935"/>
            <ac:picMk id="14" creationId="{016567E2-0E6E-DB41-6EF8-1A55D59E893D}"/>
          </ac:picMkLst>
        </pc:picChg>
        <pc:picChg chg="add mod">
          <ac:chgData name="AIKP (Ari Siggaard Knoph)" userId="dc60cc35-c18f-4e49-8fec-431348534393" providerId="ADAL" clId="{B5BE537D-7C73-4F53-871D-D1F9FD38407E}" dt="2024-04-15T20:28:30.792" v="1623"/>
          <ac:picMkLst>
            <pc:docMk/>
            <pc:sldMk cId="3828013078" sldId="2147375935"/>
            <ac:picMk id="15" creationId="{AA372C92-7A9B-AF45-EC69-3F0190336BEE}"/>
          </ac:picMkLst>
        </pc:picChg>
        <pc:picChg chg="add del mod">
          <ac:chgData name="AIKP (Ari Siggaard Knoph)" userId="dc60cc35-c18f-4e49-8fec-431348534393" providerId="ADAL" clId="{B5BE537D-7C73-4F53-871D-D1F9FD38407E}" dt="2024-04-15T20:30:15.184" v="1646" actId="478"/>
          <ac:picMkLst>
            <pc:docMk/>
            <pc:sldMk cId="3828013078" sldId="2147375935"/>
            <ac:picMk id="16" creationId="{705D44EE-2A15-F396-94EC-F553A5EE0B74}"/>
          </ac:picMkLst>
        </pc:picChg>
        <pc:picChg chg="add del mod">
          <ac:chgData name="AIKP (Ari Siggaard Knoph)" userId="dc60cc35-c18f-4e49-8fec-431348534393" providerId="ADAL" clId="{B5BE537D-7C73-4F53-871D-D1F9FD38407E}" dt="2024-04-15T20:30:14.651" v="1645" actId="478"/>
          <ac:picMkLst>
            <pc:docMk/>
            <pc:sldMk cId="3828013078" sldId="2147375935"/>
            <ac:picMk id="17" creationId="{367880BE-FFB3-8F6E-3D2C-E89390E90DFF}"/>
          </ac:picMkLst>
        </pc:picChg>
        <pc:picChg chg="add del mod">
          <ac:chgData name="AIKP (Ari Siggaard Knoph)" userId="dc60cc35-c18f-4e49-8fec-431348534393" providerId="ADAL" clId="{B5BE537D-7C73-4F53-871D-D1F9FD38407E}" dt="2024-04-15T20:30:14.152" v="1644" actId="478"/>
          <ac:picMkLst>
            <pc:docMk/>
            <pc:sldMk cId="3828013078" sldId="2147375935"/>
            <ac:picMk id="18" creationId="{A4D70D82-5B7A-7838-5220-F1CC24D9F011}"/>
          </ac:picMkLst>
        </pc:picChg>
        <pc:picChg chg="add del mod">
          <ac:chgData name="AIKP (Ari Siggaard Knoph)" userId="dc60cc35-c18f-4e49-8fec-431348534393" providerId="ADAL" clId="{B5BE537D-7C73-4F53-871D-D1F9FD38407E}" dt="2024-04-15T20:30:13.372" v="1643" actId="478"/>
          <ac:picMkLst>
            <pc:docMk/>
            <pc:sldMk cId="3828013078" sldId="2147375935"/>
            <ac:picMk id="19" creationId="{A7E03B70-5483-D34B-5467-48F23689F541}"/>
          </ac:picMkLst>
        </pc:picChg>
        <pc:picChg chg="add del mod">
          <ac:chgData name="AIKP (Ari Siggaard Knoph)" userId="dc60cc35-c18f-4e49-8fec-431348534393" providerId="ADAL" clId="{B5BE537D-7C73-4F53-871D-D1F9FD38407E}" dt="2024-04-15T20:30:17.118" v="1648" actId="478"/>
          <ac:picMkLst>
            <pc:docMk/>
            <pc:sldMk cId="3828013078" sldId="2147375935"/>
            <ac:picMk id="20" creationId="{0EAAC851-F39B-EA1B-779E-56D194E5B3AF}"/>
          </ac:picMkLst>
        </pc:picChg>
        <pc:picChg chg="add del mod">
          <ac:chgData name="AIKP (Ari Siggaard Knoph)" userId="dc60cc35-c18f-4e49-8fec-431348534393" providerId="ADAL" clId="{B5BE537D-7C73-4F53-871D-D1F9FD38407E}" dt="2024-04-15T20:30:12.302" v="1642" actId="478"/>
          <ac:picMkLst>
            <pc:docMk/>
            <pc:sldMk cId="3828013078" sldId="2147375935"/>
            <ac:picMk id="21" creationId="{7F44CAF8-8CA4-9780-CCDF-3E17FB1E1083}"/>
          </ac:picMkLst>
        </pc:picChg>
        <pc:picChg chg="add del mod">
          <ac:chgData name="AIKP (Ari Siggaard Knoph)" userId="dc60cc35-c18f-4e49-8fec-431348534393" providerId="ADAL" clId="{B5BE537D-7C73-4F53-871D-D1F9FD38407E}" dt="2024-04-15T20:30:16.070" v="1647" actId="478"/>
          <ac:picMkLst>
            <pc:docMk/>
            <pc:sldMk cId="3828013078" sldId="2147375935"/>
            <ac:picMk id="22" creationId="{9A3CFA22-B524-6DD9-93E1-B80E960E446D}"/>
          </ac:picMkLst>
        </pc:picChg>
        <pc:picChg chg="add del mod">
          <ac:chgData name="AIKP (Ari Siggaard Knoph)" userId="dc60cc35-c18f-4e49-8fec-431348534393" providerId="ADAL" clId="{B5BE537D-7C73-4F53-871D-D1F9FD38407E}" dt="2024-04-15T20:30:11.771" v="1641" actId="478"/>
          <ac:picMkLst>
            <pc:docMk/>
            <pc:sldMk cId="3828013078" sldId="2147375935"/>
            <ac:picMk id="23" creationId="{F9BFC030-E5FC-636D-4412-45CC56ED1F74}"/>
          </ac:picMkLst>
        </pc:picChg>
        <pc:cxnChg chg="mod">
          <ac:chgData name="AIKP (Ari Siggaard Knoph)" userId="dc60cc35-c18f-4e49-8fec-431348534393" providerId="ADAL" clId="{B5BE537D-7C73-4F53-871D-D1F9FD38407E}" dt="2024-04-15T20:26:18.770" v="1450" actId="1037"/>
          <ac:cxnSpMkLst>
            <pc:docMk/>
            <pc:sldMk cId="3828013078" sldId="2147375935"/>
            <ac:cxnSpMk id="6" creationId="{7380752C-18B7-7B54-A0CF-93018B28C213}"/>
          </ac:cxnSpMkLst>
        </pc:cxnChg>
        <pc:cxnChg chg="mod">
          <ac:chgData name="AIKP (Ari Siggaard Knoph)" userId="dc60cc35-c18f-4e49-8fec-431348534393" providerId="ADAL" clId="{B5BE537D-7C73-4F53-871D-D1F9FD38407E}" dt="2024-04-15T20:26:18.770" v="1450" actId="1037"/>
          <ac:cxnSpMkLst>
            <pc:docMk/>
            <pc:sldMk cId="3828013078" sldId="2147375935"/>
            <ac:cxnSpMk id="10" creationId="{CA875D9F-4F87-D6C8-F6FC-251B2C704F80}"/>
          </ac:cxnSpMkLst>
        </pc:cxnChg>
      </pc:sldChg>
      <pc:sldChg chg="addSp delSp modSp add mod modTransition delAnim">
        <pc:chgData name="AIKP (Ari Siggaard Knoph)" userId="dc60cc35-c18f-4e49-8fec-431348534393" providerId="ADAL" clId="{B5BE537D-7C73-4F53-871D-D1F9FD38407E}" dt="2024-04-15T21:50:57.686" v="3847"/>
        <pc:sldMkLst>
          <pc:docMk/>
          <pc:sldMk cId="841288828" sldId="2147375936"/>
        </pc:sldMkLst>
        <pc:grpChg chg="add mod">
          <ac:chgData name="AIKP (Ari Siggaard Knoph)" userId="dc60cc35-c18f-4e49-8fec-431348534393" providerId="ADAL" clId="{B5BE537D-7C73-4F53-871D-D1F9FD38407E}" dt="2024-04-15T20:30:38.853" v="1653" actId="688"/>
          <ac:grpSpMkLst>
            <pc:docMk/>
            <pc:sldMk cId="841288828" sldId="2147375936"/>
            <ac:grpSpMk id="2" creationId="{E349B506-A8B6-0300-A1AD-8803FF7E7B06}"/>
          </ac:grpSpMkLst>
        </pc:grpChg>
        <pc:grpChg chg="add mod">
          <ac:chgData name="AIKP (Ari Siggaard Knoph)" userId="dc60cc35-c18f-4e49-8fec-431348534393" providerId="ADAL" clId="{B5BE537D-7C73-4F53-871D-D1F9FD38407E}" dt="2024-04-15T20:30:32.420" v="1651" actId="1076"/>
          <ac:grpSpMkLst>
            <pc:docMk/>
            <pc:sldMk cId="841288828" sldId="2147375936"/>
            <ac:grpSpMk id="3" creationId="{FB6251E1-443F-FB37-0C8D-197BD143B9E2}"/>
          </ac:grpSpMkLst>
        </pc:grpChg>
        <pc:picChg chg="del">
          <ac:chgData name="AIKP (Ari Siggaard Knoph)" userId="dc60cc35-c18f-4e49-8fec-431348534393" providerId="ADAL" clId="{B5BE537D-7C73-4F53-871D-D1F9FD38407E}" dt="2024-04-15T20:30:00.939" v="1638" actId="478"/>
          <ac:picMkLst>
            <pc:docMk/>
            <pc:sldMk cId="841288828" sldId="2147375936"/>
            <ac:picMk id="5" creationId="{8239EAF5-6F7F-3C72-6E98-599FBC0EC3A5}"/>
          </ac:picMkLst>
        </pc:picChg>
        <pc:picChg chg="mod">
          <ac:chgData name="AIKP (Ari Siggaard Knoph)" userId="dc60cc35-c18f-4e49-8fec-431348534393" providerId="ADAL" clId="{B5BE537D-7C73-4F53-871D-D1F9FD38407E}" dt="2024-04-15T20:30:25.201" v="1649" actId="164"/>
          <ac:picMkLst>
            <pc:docMk/>
            <pc:sldMk cId="841288828" sldId="2147375936"/>
            <ac:picMk id="20" creationId="{7E684D3A-C028-CADC-5705-FBDBC4236B0C}"/>
          </ac:picMkLst>
        </pc:picChg>
        <pc:picChg chg="mod">
          <ac:chgData name="AIKP (Ari Siggaard Knoph)" userId="dc60cc35-c18f-4e49-8fec-431348534393" providerId="ADAL" clId="{B5BE537D-7C73-4F53-871D-D1F9FD38407E}" dt="2024-04-15T20:30:25.201" v="1649" actId="164"/>
          <ac:picMkLst>
            <pc:docMk/>
            <pc:sldMk cId="841288828" sldId="2147375936"/>
            <ac:picMk id="21" creationId="{34A58283-A957-3118-95F4-3E9FC3C7B8CA}"/>
          </ac:picMkLst>
        </pc:picChg>
        <pc:picChg chg="mod">
          <ac:chgData name="AIKP (Ari Siggaard Knoph)" userId="dc60cc35-c18f-4e49-8fec-431348534393" providerId="ADAL" clId="{B5BE537D-7C73-4F53-871D-D1F9FD38407E}" dt="2024-04-15T20:30:29.418" v="1650" actId="164"/>
          <ac:picMkLst>
            <pc:docMk/>
            <pc:sldMk cId="841288828" sldId="2147375936"/>
            <ac:picMk id="22" creationId="{D4134CB5-3251-1274-0018-A16620EB47A4}"/>
          </ac:picMkLst>
        </pc:picChg>
        <pc:picChg chg="mod">
          <ac:chgData name="AIKP (Ari Siggaard Knoph)" userId="dc60cc35-c18f-4e49-8fec-431348534393" providerId="ADAL" clId="{B5BE537D-7C73-4F53-871D-D1F9FD38407E}" dt="2024-04-15T20:30:29.418" v="1650" actId="164"/>
          <ac:picMkLst>
            <pc:docMk/>
            <pc:sldMk cId="841288828" sldId="2147375936"/>
            <ac:picMk id="23" creationId="{D2E51EAD-9BC3-9C7A-80AF-1958D267BEB1}"/>
          </ac:picMkLst>
        </pc:picChg>
        <pc:cxnChg chg="del">
          <ac:chgData name="AIKP (Ari Siggaard Knoph)" userId="dc60cc35-c18f-4e49-8fec-431348534393" providerId="ADAL" clId="{B5BE537D-7C73-4F53-871D-D1F9FD38407E}" dt="2024-04-15T20:30:02.669" v="1640" actId="478"/>
          <ac:cxnSpMkLst>
            <pc:docMk/>
            <pc:sldMk cId="841288828" sldId="2147375936"/>
            <ac:cxnSpMk id="6" creationId="{2A036624-847C-B533-570B-D41B0DEE49E0}"/>
          </ac:cxnSpMkLst>
        </pc:cxnChg>
        <pc:cxnChg chg="del">
          <ac:chgData name="AIKP (Ari Siggaard Knoph)" userId="dc60cc35-c18f-4e49-8fec-431348534393" providerId="ADAL" clId="{B5BE537D-7C73-4F53-871D-D1F9FD38407E}" dt="2024-04-15T20:30:02.112" v="1639" actId="478"/>
          <ac:cxnSpMkLst>
            <pc:docMk/>
            <pc:sldMk cId="841288828" sldId="2147375936"/>
            <ac:cxnSpMk id="10" creationId="{C2B3D798-05C5-D0B2-9730-4E0EE08BA9D1}"/>
          </ac:cxnSpMkLst>
        </pc:cxnChg>
      </pc:sldChg>
      <pc:sldChg chg="addSp delSp modSp add mod delAnim">
        <pc:chgData name="AIKP (Ari Siggaard Knoph)" userId="dc60cc35-c18f-4e49-8fec-431348534393" providerId="ADAL" clId="{B5BE537D-7C73-4F53-871D-D1F9FD38407E}" dt="2024-04-15T20:39:47.052" v="2020" actId="478"/>
        <pc:sldMkLst>
          <pc:docMk/>
          <pc:sldMk cId="2360549354" sldId="2147375937"/>
        </pc:sldMkLst>
        <pc:grpChg chg="add mod">
          <ac:chgData name="AIKP (Ari Siggaard Knoph)" userId="dc60cc35-c18f-4e49-8fec-431348534393" providerId="ADAL" clId="{B5BE537D-7C73-4F53-871D-D1F9FD38407E}" dt="2024-04-15T20:35:58.906" v="1914" actId="164"/>
          <ac:grpSpMkLst>
            <pc:docMk/>
            <pc:sldMk cId="2360549354" sldId="2147375937"/>
            <ac:grpSpMk id="7" creationId="{E9FB0074-2595-6EA1-0D99-C82F36C58898}"/>
          </ac:grpSpMkLst>
        </pc:grpChg>
        <pc:grpChg chg="mod">
          <ac:chgData name="AIKP (Ari Siggaard Knoph)" userId="dc60cc35-c18f-4e49-8fec-431348534393" providerId="ADAL" clId="{B5BE537D-7C73-4F53-871D-D1F9FD38407E}" dt="2024-04-15T20:35:58.906" v="1914" actId="164"/>
          <ac:grpSpMkLst>
            <pc:docMk/>
            <pc:sldMk cId="2360549354" sldId="2147375937"/>
            <ac:grpSpMk id="11" creationId="{0B0F98F5-F518-0ED7-D3C1-D2A917ED3B01}"/>
          </ac:grpSpMkLst>
        </pc:grpChg>
        <pc:grpChg chg="mod">
          <ac:chgData name="AIKP (Ari Siggaard Knoph)" userId="dc60cc35-c18f-4e49-8fec-431348534393" providerId="ADAL" clId="{B5BE537D-7C73-4F53-871D-D1F9FD38407E}" dt="2024-04-15T20:35:58.906" v="1914" actId="164"/>
          <ac:grpSpMkLst>
            <pc:docMk/>
            <pc:sldMk cId="2360549354" sldId="2147375937"/>
            <ac:grpSpMk id="12" creationId="{9648587E-047D-6877-F2D7-B76D647BAF98}"/>
          </ac:grpSpMkLst>
        </pc:grpChg>
        <pc:picChg chg="del">
          <ac:chgData name="AIKP (Ari Siggaard Knoph)" userId="dc60cc35-c18f-4e49-8fec-431348534393" providerId="ADAL" clId="{B5BE537D-7C73-4F53-871D-D1F9FD38407E}" dt="2024-04-15T20:33:12.355" v="1655" actId="478"/>
          <ac:picMkLst>
            <pc:docMk/>
            <pc:sldMk cId="2360549354" sldId="2147375937"/>
            <ac:picMk id="5" creationId="{A595451B-4547-29CD-5D52-F5491EB64C26}"/>
          </ac:picMkLst>
        </pc:picChg>
        <pc:picChg chg="add del mod">
          <ac:chgData name="AIKP (Ari Siggaard Knoph)" userId="dc60cc35-c18f-4e49-8fec-431348534393" providerId="ADAL" clId="{B5BE537D-7C73-4F53-871D-D1F9FD38407E}" dt="2024-04-15T20:39:47.052" v="2020" actId="478"/>
          <ac:picMkLst>
            <pc:docMk/>
            <pc:sldMk cId="2360549354" sldId="2147375937"/>
            <ac:picMk id="15" creationId="{F08508D8-3B81-05E8-B094-E4D5452EA016}"/>
          </ac:picMkLst>
        </pc:picChg>
        <pc:cxnChg chg="add mod">
          <ac:chgData name="AIKP (Ari Siggaard Knoph)" userId="dc60cc35-c18f-4e49-8fec-431348534393" providerId="ADAL" clId="{B5BE537D-7C73-4F53-871D-D1F9FD38407E}" dt="2024-04-15T20:33:37.678" v="1661"/>
          <ac:cxnSpMkLst>
            <pc:docMk/>
            <pc:sldMk cId="2360549354" sldId="2147375937"/>
            <ac:cxnSpMk id="2" creationId="{245627D5-6FB4-7226-7DF5-936B2B936B76}"/>
          </ac:cxnSpMkLst>
        </pc:cxnChg>
        <pc:cxnChg chg="add mod">
          <ac:chgData name="AIKP (Ari Siggaard Knoph)" userId="dc60cc35-c18f-4e49-8fec-431348534393" providerId="ADAL" clId="{B5BE537D-7C73-4F53-871D-D1F9FD38407E}" dt="2024-04-15T20:34:49.688" v="1767"/>
          <ac:cxnSpMkLst>
            <pc:docMk/>
            <pc:sldMk cId="2360549354" sldId="2147375937"/>
            <ac:cxnSpMk id="3" creationId="{7284C535-7628-B8D5-1FAD-92CE299C2D0B}"/>
          </ac:cxnSpMkLst>
        </pc:cxnChg>
        <pc:cxnChg chg="del mod">
          <ac:chgData name="AIKP (Ari Siggaard Knoph)" userId="dc60cc35-c18f-4e49-8fec-431348534393" providerId="ADAL" clId="{B5BE537D-7C73-4F53-871D-D1F9FD38407E}" dt="2024-04-15T20:34:49.318" v="1766" actId="478"/>
          <ac:cxnSpMkLst>
            <pc:docMk/>
            <pc:sldMk cId="2360549354" sldId="2147375937"/>
            <ac:cxnSpMk id="6" creationId="{B2E666C6-4D93-F85F-872A-E8606094DBCB}"/>
          </ac:cxnSpMkLst>
        </pc:cxnChg>
        <pc:cxnChg chg="del">
          <ac:chgData name="AIKP (Ari Siggaard Knoph)" userId="dc60cc35-c18f-4e49-8fec-431348534393" providerId="ADAL" clId="{B5BE537D-7C73-4F53-871D-D1F9FD38407E}" dt="2024-04-15T20:33:16.006" v="1656" actId="478"/>
          <ac:cxnSpMkLst>
            <pc:docMk/>
            <pc:sldMk cId="2360549354" sldId="2147375937"/>
            <ac:cxnSpMk id="10" creationId="{0683A155-B69F-23D5-E30D-0E7A2EDD831B}"/>
          </ac:cxnSpMkLst>
        </pc:cxnChg>
      </pc:sldChg>
      <pc:sldChg chg="addSp modSp add mod">
        <pc:chgData name="AIKP (Ari Siggaard Knoph)" userId="dc60cc35-c18f-4e49-8fec-431348534393" providerId="ADAL" clId="{B5BE537D-7C73-4F53-871D-D1F9FD38407E}" dt="2024-04-15T20:41:54.894" v="2172" actId="1076"/>
        <pc:sldMkLst>
          <pc:docMk/>
          <pc:sldMk cId="1721705836" sldId="2147375938"/>
        </pc:sldMkLst>
        <pc:grpChg chg="add mod">
          <ac:chgData name="AIKP (Ari Siggaard Knoph)" userId="dc60cc35-c18f-4e49-8fec-431348534393" providerId="ADAL" clId="{B5BE537D-7C73-4F53-871D-D1F9FD38407E}" dt="2024-04-15T20:36:15.744" v="1938" actId="1037"/>
          <ac:grpSpMkLst>
            <pc:docMk/>
            <pc:sldMk cId="1721705836" sldId="2147375938"/>
            <ac:grpSpMk id="2" creationId="{456074F2-EC2C-FC7C-7AD0-09DC8DDB69E4}"/>
          </ac:grpSpMkLst>
        </pc:grpChg>
        <pc:grpChg chg="mod">
          <ac:chgData name="AIKP (Ari Siggaard Knoph)" userId="dc60cc35-c18f-4e49-8fec-431348534393" providerId="ADAL" clId="{B5BE537D-7C73-4F53-871D-D1F9FD38407E}" dt="2024-04-15T20:33:54.187" v="1665" actId="164"/>
          <ac:grpSpMkLst>
            <pc:docMk/>
            <pc:sldMk cId="1721705836" sldId="2147375938"/>
            <ac:grpSpMk id="11" creationId="{3A8C512F-AFA8-38D0-6706-027990CE0FDD}"/>
          </ac:grpSpMkLst>
        </pc:grpChg>
        <pc:grpChg chg="mod">
          <ac:chgData name="AIKP (Ari Siggaard Knoph)" userId="dc60cc35-c18f-4e49-8fec-431348534393" providerId="ADAL" clId="{B5BE537D-7C73-4F53-871D-D1F9FD38407E}" dt="2024-04-15T20:33:54.187" v="1665" actId="164"/>
          <ac:grpSpMkLst>
            <pc:docMk/>
            <pc:sldMk cId="1721705836" sldId="2147375938"/>
            <ac:grpSpMk id="12" creationId="{0D3CEC1E-C544-4272-B427-8CC8DBF7493A}"/>
          </ac:grpSpMkLst>
        </pc:grpChg>
        <pc:picChg chg="add mod">
          <ac:chgData name="AIKP (Ari Siggaard Knoph)" userId="dc60cc35-c18f-4e49-8fec-431348534393" providerId="ADAL" clId="{B5BE537D-7C73-4F53-871D-D1F9FD38407E}" dt="2024-04-15T20:38:56.921" v="1954" actId="1076"/>
          <ac:picMkLst>
            <pc:docMk/>
            <pc:sldMk cId="1721705836" sldId="2147375938"/>
            <ac:picMk id="5" creationId="{61EF7411-3F73-F319-1735-B71C1AD5508E}"/>
          </ac:picMkLst>
        </pc:picChg>
        <pc:picChg chg="add mod">
          <ac:chgData name="AIKP (Ari Siggaard Knoph)" userId="dc60cc35-c18f-4e49-8fec-431348534393" providerId="ADAL" clId="{B5BE537D-7C73-4F53-871D-D1F9FD38407E}" dt="2024-04-15T20:38:56.921" v="1954" actId="1076"/>
          <ac:picMkLst>
            <pc:docMk/>
            <pc:sldMk cId="1721705836" sldId="2147375938"/>
            <ac:picMk id="7" creationId="{89248E1A-BF71-453A-6E13-68ABBFFB26B2}"/>
          </ac:picMkLst>
        </pc:picChg>
        <pc:picChg chg="add mod">
          <ac:chgData name="AIKP (Ari Siggaard Knoph)" userId="dc60cc35-c18f-4e49-8fec-431348534393" providerId="ADAL" clId="{B5BE537D-7C73-4F53-871D-D1F9FD38407E}" dt="2024-04-15T20:39:34.272" v="2019" actId="1038"/>
          <ac:picMkLst>
            <pc:docMk/>
            <pc:sldMk cId="1721705836" sldId="2147375938"/>
            <ac:picMk id="10" creationId="{BBF358EB-1B19-C509-0975-F4A681985159}"/>
          </ac:picMkLst>
        </pc:picChg>
        <pc:picChg chg="add mod">
          <ac:chgData name="AIKP (Ari Siggaard Knoph)" userId="dc60cc35-c18f-4e49-8fec-431348534393" providerId="ADAL" clId="{B5BE537D-7C73-4F53-871D-D1F9FD38407E}" dt="2024-04-15T20:39:34.272" v="2019" actId="1038"/>
          <ac:picMkLst>
            <pc:docMk/>
            <pc:sldMk cId="1721705836" sldId="2147375938"/>
            <ac:picMk id="15" creationId="{4034759D-24D6-27AE-273E-E0252B664549}"/>
          </ac:picMkLst>
        </pc:picChg>
        <pc:picChg chg="add mod">
          <ac:chgData name="AIKP (Ari Siggaard Knoph)" userId="dc60cc35-c18f-4e49-8fec-431348534393" providerId="ADAL" clId="{B5BE537D-7C73-4F53-871D-D1F9FD38407E}" dt="2024-04-15T20:39:28.580" v="2000" actId="1038"/>
          <ac:picMkLst>
            <pc:docMk/>
            <pc:sldMk cId="1721705836" sldId="2147375938"/>
            <ac:picMk id="16" creationId="{139AE781-F282-97B0-A85D-4EDBD6BF47C7}"/>
          </ac:picMkLst>
        </pc:picChg>
        <pc:picChg chg="add mod">
          <ac:chgData name="AIKP (Ari Siggaard Knoph)" userId="dc60cc35-c18f-4e49-8fec-431348534393" providerId="ADAL" clId="{B5BE537D-7C73-4F53-871D-D1F9FD38407E}" dt="2024-04-15T20:39:28.580" v="2000" actId="1038"/>
          <ac:picMkLst>
            <pc:docMk/>
            <pc:sldMk cId="1721705836" sldId="2147375938"/>
            <ac:picMk id="17" creationId="{8F7558BE-2F30-AA19-ACEA-349F433F7644}"/>
          </ac:picMkLst>
        </pc:picChg>
        <pc:picChg chg="add mod">
          <ac:chgData name="AIKP (Ari Siggaard Knoph)" userId="dc60cc35-c18f-4e49-8fec-431348534393" providerId="ADAL" clId="{B5BE537D-7C73-4F53-871D-D1F9FD38407E}" dt="2024-04-15T20:41:54.894" v="2172" actId="1076"/>
          <ac:picMkLst>
            <pc:docMk/>
            <pc:sldMk cId="1721705836" sldId="2147375938"/>
            <ac:picMk id="18" creationId="{88638519-BE47-E19D-A26C-4379A711B207}"/>
          </ac:picMkLst>
        </pc:picChg>
        <pc:cxnChg chg="mod">
          <ac:chgData name="AIKP (Ari Siggaard Knoph)" userId="dc60cc35-c18f-4e49-8fec-431348534393" providerId="ADAL" clId="{B5BE537D-7C73-4F53-871D-D1F9FD38407E}" dt="2024-04-15T20:36:31.198" v="1939" actId="14100"/>
          <ac:cxnSpMkLst>
            <pc:docMk/>
            <pc:sldMk cId="1721705836" sldId="2147375938"/>
            <ac:cxnSpMk id="6" creationId="{63CB965C-85A2-30B9-64F1-CD4D890DDF2D}"/>
          </ac:cxnSpMkLst>
        </pc:cxnChg>
      </pc:sldChg>
      <pc:sldChg chg="addSp delSp modSp add mod modAnim">
        <pc:chgData name="AIKP (Ari Siggaard Knoph)" userId="dc60cc35-c18f-4e49-8fec-431348534393" providerId="ADAL" clId="{B5BE537D-7C73-4F53-871D-D1F9FD38407E}" dt="2024-04-15T20:44:52.311" v="2373" actId="20577"/>
        <pc:sldMkLst>
          <pc:docMk/>
          <pc:sldMk cId="4270414830" sldId="2147375939"/>
        </pc:sldMkLst>
        <pc:spChg chg="add mod">
          <ac:chgData name="AIKP (Ari Siggaard Knoph)" userId="dc60cc35-c18f-4e49-8fec-431348534393" providerId="ADAL" clId="{B5BE537D-7C73-4F53-871D-D1F9FD38407E}" dt="2024-04-15T20:43:55.514" v="2243" actId="1035"/>
          <ac:spMkLst>
            <pc:docMk/>
            <pc:sldMk cId="4270414830" sldId="2147375939"/>
            <ac:spMk id="22" creationId="{53C6B2D4-4F92-43DC-A82E-752F9487C343}"/>
          </ac:spMkLst>
        </pc:spChg>
        <pc:spChg chg="add mod">
          <ac:chgData name="AIKP (Ari Siggaard Knoph)" userId="dc60cc35-c18f-4e49-8fec-431348534393" providerId="ADAL" clId="{B5BE537D-7C73-4F53-871D-D1F9FD38407E}" dt="2024-04-15T20:43:55.514" v="2243" actId="1035"/>
          <ac:spMkLst>
            <pc:docMk/>
            <pc:sldMk cId="4270414830" sldId="2147375939"/>
            <ac:spMk id="23" creationId="{142F9306-C1E6-B15D-7E23-5B6D54B05B35}"/>
          </ac:spMkLst>
        </pc:spChg>
        <pc:spChg chg="add mod">
          <ac:chgData name="AIKP (Ari Siggaard Knoph)" userId="dc60cc35-c18f-4e49-8fec-431348534393" providerId="ADAL" clId="{B5BE537D-7C73-4F53-871D-D1F9FD38407E}" dt="2024-04-15T20:44:52.311" v="2373" actId="20577"/>
          <ac:spMkLst>
            <pc:docMk/>
            <pc:sldMk cId="4270414830" sldId="2147375939"/>
            <ac:spMk id="25" creationId="{0146BEA3-A04B-0825-3BBE-52CC0B5FA339}"/>
          </ac:spMkLst>
        </pc:spChg>
        <pc:grpChg chg="del">
          <ac:chgData name="AIKP (Ari Siggaard Knoph)" userId="dc60cc35-c18f-4e49-8fec-431348534393" providerId="ADAL" clId="{B5BE537D-7C73-4F53-871D-D1F9FD38407E}" dt="2024-04-15T20:40:54.661" v="2022" actId="478"/>
          <ac:grpSpMkLst>
            <pc:docMk/>
            <pc:sldMk cId="4270414830" sldId="2147375939"/>
            <ac:grpSpMk id="2" creationId="{6B556A19-549F-E2F6-3194-FF939C22B6D0}"/>
          </ac:grpSpMkLst>
        </pc:grpChg>
        <pc:picChg chg="del">
          <ac:chgData name="AIKP (Ari Siggaard Knoph)" userId="dc60cc35-c18f-4e49-8fec-431348534393" providerId="ADAL" clId="{B5BE537D-7C73-4F53-871D-D1F9FD38407E}" dt="2024-04-15T20:41:02.520" v="2028" actId="478"/>
          <ac:picMkLst>
            <pc:docMk/>
            <pc:sldMk cId="4270414830" sldId="2147375939"/>
            <ac:picMk id="5" creationId="{F2CD9724-9428-A309-445E-632FB80DC108}"/>
          </ac:picMkLst>
        </pc:picChg>
        <pc:picChg chg="del">
          <ac:chgData name="AIKP (Ari Siggaard Knoph)" userId="dc60cc35-c18f-4e49-8fec-431348534393" providerId="ADAL" clId="{B5BE537D-7C73-4F53-871D-D1F9FD38407E}" dt="2024-04-15T20:40:56.229" v="2023" actId="478"/>
          <ac:picMkLst>
            <pc:docMk/>
            <pc:sldMk cId="4270414830" sldId="2147375939"/>
            <ac:picMk id="7" creationId="{3559285F-9D91-850A-3EFB-48C341FBC960}"/>
          </ac:picMkLst>
        </pc:picChg>
        <pc:picChg chg="del">
          <ac:chgData name="AIKP (Ari Siggaard Knoph)" userId="dc60cc35-c18f-4e49-8fec-431348534393" providerId="ADAL" clId="{B5BE537D-7C73-4F53-871D-D1F9FD38407E}" dt="2024-04-15T20:41:00.707" v="2027" actId="478"/>
          <ac:picMkLst>
            <pc:docMk/>
            <pc:sldMk cId="4270414830" sldId="2147375939"/>
            <ac:picMk id="10" creationId="{00FCB2A4-6CF4-2D8A-1A7B-54CA339B6E78}"/>
          </ac:picMkLst>
        </pc:picChg>
        <pc:picChg chg="del">
          <ac:chgData name="AIKP (Ari Siggaard Knoph)" userId="dc60cc35-c18f-4e49-8fec-431348534393" providerId="ADAL" clId="{B5BE537D-7C73-4F53-871D-D1F9FD38407E}" dt="2024-04-15T20:40:58.391" v="2024" actId="478"/>
          <ac:picMkLst>
            <pc:docMk/>
            <pc:sldMk cId="4270414830" sldId="2147375939"/>
            <ac:picMk id="15" creationId="{F45A6183-D2B5-1D6E-E900-E05EA6493FAF}"/>
          </ac:picMkLst>
        </pc:picChg>
        <pc:picChg chg="del">
          <ac:chgData name="AIKP (Ari Siggaard Knoph)" userId="dc60cc35-c18f-4e49-8fec-431348534393" providerId="ADAL" clId="{B5BE537D-7C73-4F53-871D-D1F9FD38407E}" dt="2024-04-15T20:41:00.179" v="2026" actId="478"/>
          <ac:picMkLst>
            <pc:docMk/>
            <pc:sldMk cId="4270414830" sldId="2147375939"/>
            <ac:picMk id="16" creationId="{38EE957E-B311-B4D0-74D4-DE54C54266C5}"/>
          </ac:picMkLst>
        </pc:picChg>
        <pc:picChg chg="del">
          <ac:chgData name="AIKP (Ari Siggaard Knoph)" userId="dc60cc35-c18f-4e49-8fec-431348534393" providerId="ADAL" clId="{B5BE537D-7C73-4F53-871D-D1F9FD38407E}" dt="2024-04-15T20:40:59.519" v="2025" actId="478"/>
          <ac:picMkLst>
            <pc:docMk/>
            <pc:sldMk cId="4270414830" sldId="2147375939"/>
            <ac:picMk id="17" creationId="{B995793E-ECFB-6692-3B75-E8FF3E6C8406}"/>
          </ac:picMkLst>
        </pc:picChg>
        <pc:picChg chg="add mod">
          <ac:chgData name="AIKP (Ari Siggaard Knoph)" userId="dc60cc35-c18f-4e49-8fec-431348534393" providerId="ADAL" clId="{B5BE537D-7C73-4F53-871D-D1F9FD38407E}" dt="2024-04-15T20:41:50.246" v="2171" actId="1076"/>
          <ac:picMkLst>
            <pc:docMk/>
            <pc:sldMk cId="4270414830" sldId="2147375939"/>
            <ac:picMk id="21" creationId="{634B8FB0-40C4-DF0F-0E32-47CA0D872C9B}"/>
          </ac:picMkLst>
        </pc:picChg>
        <pc:cxnChg chg="mod">
          <ac:chgData name="AIKP (Ari Siggaard Knoph)" userId="dc60cc35-c18f-4e49-8fec-431348534393" providerId="ADAL" clId="{B5BE537D-7C73-4F53-871D-D1F9FD38407E}" dt="2024-04-15T20:44:41.811" v="2305" actId="14100"/>
          <ac:cxnSpMkLst>
            <pc:docMk/>
            <pc:sldMk cId="4270414830" sldId="2147375939"/>
            <ac:cxnSpMk id="6" creationId="{CA9EE05D-3E55-BDDC-51AF-6C4D695168E8}"/>
          </ac:cxnSpMkLst>
        </pc:cxnChg>
      </pc:sldChg>
      <pc:sldChg chg="addSp delSp modSp new mod modTransition modAnim">
        <pc:chgData name="AIKP (Ari Siggaard Knoph)" userId="dc60cc35-c18f-4e49-8fec-431348534393" providerId="ADAL" clId="{B5BE537D-7C73-4F53-871D-D1F9FD38407E}" dt="2024-04-15T21:31:47.295" v="3642"/>
        <pc:sldMkLst>
          <pc:docMk/>
          <pc:sldMk cId="3184970886" sldId="2147375940"/>
        </pc:sldMkLst>
        <pc:spChg chg="del">
          <ac:chgData name="AIKP (Ari Siggaard Knoph)" userId="dc60cc35-c18f-4e49-8fec-431348534393" providerId="ADAL" clId="{B5BE537D-7C73-4F53-871D-D1F9FD38407E}" dt="2024-04-15T20:45:14.636" v="2477" actId="478"/>
          <ac:spMkLst>
            <pc:docMk/>
            <pc:sldMk cId="3184970886" sldId="2147375940"/>
            <ac:spMk id="2" creationId="{D34077F8-9933-684C-96D1-A05A36334C93}"/>
          </ac:spMkLst>
        </pc:spChg>
        <pc:spChg chg="del">
          <ac:chgData name="AIKP (Ari Siggaard Knoph)" userId="dc60cc35-c18f-4e49-8fec-431348534393" providerId="ADAL" clId="{B5BE537D-7C73-4F53-871D-D1F9FD38407E}" dt="2024-04-15T20:45:13.461" v="2476" actId="478"/>
          <ac:spMkLst>
            <pc:docMk/>
            <pc:sldMk cId="3184970886" sldId="2147375940"/>
            <ac:spMk id="3" creationId="{17CC35C5-E022-50F0-2912-0C629A5F5E51}"/>
          </ac:spMkLst>
        </pc:spChg>
        <pc:spChg chg="add mod">
          <ac:chgData name="AIKP (Ari Siggaard Knoph)" userId="dc60cc35-c18f-4e49-8fec-431348534393" providerId="ADAL" clId="{B5BE537D-7C73-4F53-871D-D1F9FD38407E}" dt="2024-04-15T20:45:11.244" v="2475" actId="1035"/>
          <ac:spMkLst>
            <pc:docMk/>
            <pc:sldMk cId="3184970886" sldId="2147375940"/>
            <ac:spMk id="7" creationId="{7B70F449-A281-3EF7-C2F8-D5A6BFCDACA5}"/>
          </ac:spMkLst>
        </pc:spChg>
        <pc:spChg chg="add del mod">
          <ac:chgData name="AIKP (Ari Siggaard Knoph)" userId="dc60cc35-c18f-4e49-8fec-431348534393" providerId="ADAL" clId="{B5BE537D-7C73-4F53-871D-D1F9FD38407E}" dt="2024-04-15T20:46:02.024" v="2481"/>
          <ac:spMkLst>
            <pc:docMk/>
            <pc:sldMk cId="3184970886" sldId="2147375940"/>
            <ac:spMk id="8" creationId="{61A7C4CE-8131-ED41-53DA-8BCDF438AEDC}"/>
          </ac:spMkLst>
        </pc:spChg>
        <pc:spChg chg="add mod">
          <ac:chgData name="AIKP (Ari Siggaard Knoph)" userId="dc60cc35-c18f-4e49-8fec-431348534393" providerId="ADAL" clId="{B5BE537D-7C73-4F53-871D-D1F9FD38407E}" dt="2024-04-15T21:02:16.856" v="2851" actId="6549"/>
          <ac:spMkLst>
            <pc:docMk/>
            <pc:sldMk cId="3184970886" sldId="2147375940"/>
            <ac:spMk id="9" creationId="{742589EE-A1A6-E740-7187-243158D16D2C}"/>
          </ac:spMkLst>
        </pc:spChg>
        <pc:spChg chg="add mod ord">
          <ac:chgData name="AIKP (Ari Siggaard Knoph)" userId="dc60cc35-c18f-4e49-8fec-431348534393" providerId="ADAL" clId="{B5BE537D-7C73-4F53-871D-D1F9FD38407E}" dt="2024-04-15T20:56:03.997" v="2746" actId="164"/>
          <ac:spMkLst>
            <pc:docMk/>
            <pc:sldMk cId="3184970886" sldId="2147375940"/>
            <ac:spMk id="12" creationId="{30B11DBC-AA64-6EF7-99DA-CED5B48C4CF0}"/>
          </ac:spMkLst>
        </pc:spChg>
        <pc:spChg chg="add del mod">
          <ac:chgData name="AIKP (Ari Siggaard Knoph)" userId="dc60cc35-c18f-4e49-8fec-431348534393" providerId="ADAL" clId="{B5BE537D-7C73-4F53-871D-D1F9FD38407E}" dt="2024-04-15T21:02:56.236" v="2854" actId="478"/>
          <ac:spMkLst>
            <pc:docMk/>
            <pc:sldMk cId="3184970886" sldId="2147375940"/>
            <ac:spMk id="17" creationId="{F432FFE2-121D-FD78-BBD9-15ADF3B39509}"/>
          </ac:spMkLst>
        </pc:spChg>
        <pc:spChg chg="add del mod">
          <ac:chgData name="AIKP (Ari Siggaard Knoph)" userId="dc60cc35-c18f-4e49-8fec-431348534393" providerId="ADAL" clId="{B5BE537D-7C73-4F53-871D-D1F9FD38407E}" dt="2024-04-15T21:02:56.236" v="2854" actId="478"/>
          <ac:spMkLst>
            <pc:docMk/>
            <pc:sldMk cId="3184970886" sldId="2147375940"/>
            <ac:spMk id="19" creationId="{C693D12B-7CFC-8A72-DF31-26E70CEC1365}"/>
          </ac:spMkLst>
        </pc:spChg>
        <pc:spChg chg="add del mod">
          <ac:chgData name="AIKP (Ari Siggaard Knoph)" userId="dc60cc35-c18f-4e49-8fec-431348534393" providerId="ADAL" clId="{B5BE537D-7C73-4F53-871D-D1F9FD38407E}" dt="2024-04-15T21:02:56.236" v="2854" actId="478"/>
          <ac:spMkLst>
            <pc:docMk/>
            <pc:sldMk cId="3184970886" sldId="2147375940"/>
            <ac:spMk id="20" creationId="{B46D2D52-31C6-E2D9-877A-E979EB3473BD}"/>
          </ac:spMkLst>
        </pc:spChg>
        <pc:spChg chg="add del mod">
          <ac:chgData name="AIKP (Ari Siggaard Knoph)" userId="dc60cc35-c18f-4e49-8fec-431348534393" providerId="ADAL" clId="{B5BE537D-7C73-4F53-871D-D1F9FD38407E}" dt="2024-04-15T21:02:56.236" v="2854" actId="478"/>
          <ac:spMkLst>
            <pc:docMk/>
            <pc:sldMk cId="3184970886" sldId="2147375940"/>
            <ac:spMk id="21" creationId="{8EFAAEC1-5284-F3FA-73F1-6049E5CEBECC}"/>
          </ac:spMkLst>
        </pc:spChg>
        <pc:spChg chg="add del mod">
          <ac:chgData name="AIKP (Ari Siggaard Knoph)" userId="dc60cc35-c18f-4e49-8fec-431348534393" providerId="ADAL" clId="{B5BE537D-7C73-4F53-871D-D1F9FD38407E}" dt="2024-04-15T21:02:56.236" v="2854" actId="478"/>
          <ac:spMkLst>
            <pc:docMk/>
            <pc:sldMk cId="3184970886" sldId="2147375940"/>
            <ac:spMk id="22" creationId="{D15FEFB0-884F-DB77-2885-3EA9DC203429}"/>
          </ac:spMkLst>
        </pc:spChg>
        <pc:spChg chg="add del mod">
          <ac:chgData name="AIKP (Ari Siggaard Knoph)" userId="dc60cc35-c18f-4e49-8fec-431348534393" providerId="ADAL" clId="{B5BE537D-7C73-4F53-871D-D1F9FD38407E}" dt="2024-04-15T21:02:56.236" v="2854" actId="478"/>
          <ac:spMkLst>
            <pc:docMk/>
            <pc:sldMk cId="3184970886" sldId="2147375940"/>
            <ac:spMk id="23" creationId="{B1768FC5-A8AD-011D-609C-E6C9DD95403A}"/>
          </ac:spMkLst>
        </pc:spChg>
        <pc:spChg chg="add del mod">
          <ac:chgData name="AIKP (Ari Siggaard Knoph)" userId="dc60cc35-c18f-4e49-8fec-431348534393" providerId="ADAL" clId="{B5BE537D-7C73-4F53-871D-D1F9FD38407E}" dt="2024-04-15T21:02:56.236" v="2854" actId="478"/>
          <ac:spMkLst>
            <pc:docMk/>
            <pc:sldMk cId="3184970886" sldId="2147375940"/>
            <ac:spMk id="24" creationId="{B0C0A2C7-8EBF-7E7B-649D-708AC008E1BF}"/>
          </ac:spMkLst>
        </pc:spChg>
        <pc:spChg chg="add del mod">
          <ac:chgData name="AIKP (Ari Siggaard Knoph)" userId="dc60cc35-c18f-4e49-8fec-431348534393" providerId="ADAL" clId="{B5BE537D-7C73-4F53-871D-D1F9FD38407E}" dt="2024-04-15T21:02:56.236" v="2854" actId="478"/>
          <ac:spMkLst>
            <pc:docMk/>
            <pc:sldMk cId="3184970886" sldId="2147375940"/>
            <ac:spMk id="25" creationId="{7B701927-21E1-BD15-0432-93A9EC0001E3}"/>
          </ac:spMkLst>
        </pc:spChg>
        <pc:spChg chg="add del mod">
          <ac:chgData name="AIKP (Ari Siggaard Knoph)" userId="dc60cc35-c18f-4e49-8fec-431348534393" providerId="ADAL" clId="{B5BE537D-7C73-4F53-871D-D1F9FD38407E}" dt="2024-04-15T21:02:56.236" v="2854" actId="478"/>
          <ac:spMkLst>
            <pc:docMk/>
            <pc:sldMk cId="3184970886" sldId="2147375940"/>
            <ac:spMk id="26" creationId="{574817A7-38FF-505A-360A-EC10A48EE4BC}"/>
          </ac:spMkLst>
        </pc:spChg>
        <pc:spChg chg="add del mod">
          <ac:chgData name="AIKP (Ari Siggaard Knoph)" userId="dc60cc35-c18f-4e49-8fec-431348534393" providerId="ADAL" clId="{B5BE537D-7C73-4F53-871D-D1F9FD38407E}" dt="2024-04-15T21:02:56.236" v="2854" actId="478"/>
          <ac:spMkLst>
            <pc:docMk/>
            <pc:sldMk cId="3184970886" sldId="2147375940"/>
            <ac:spMk id="27" creationId="{E95C9627-812B-3FC1-37F2-D50D2B501611}"/>
          </ac:spMkLst>
        </pc:spChg>
        <pc:spChg chg="add del mod">
          <ac:chgData name="AIKP (Ari Siggaard Knoph)" userId="dc60cc35-c18f-4e49-8fec-431348534393" providerId="ADAL" clId="{B5BE537D-7C73-4F53-871D-D1F9FD38407E}" dt="2024-04-15T21:02:56.236" v="2854" actId="478"/>
          <ac:spMkLst>
            <pc:docMk/>
            <pc:sldMk cId="3184970886" sldId="2147375940"/>
            <ac:spMk id="28" creationId="{9557BED8-3872-0BB0-7408-DD4C445D3A43}"/>
          </ac:spMkLst>
        </pc:spChg>
        <pc:spChg chg="add del mod">
          <ac:chgData name="AIKP (Ari Siggaard Knoph)" userId="dc60cc35-c18f-4e49-8fec-431348534393" providerId="ADAL" clId="{B5BE537D-7C73-4F53-871D-D1F9FD38407E}" dt="2024-04-15T21:02:56.236" v="2854" actId="478"/>
          <ac:spMkLst>
            <pc:docMk/>
            <pc:sldMk cId="3184970886" sldId="2147375940"/>
            <ac:spMk id="29" creationId="{D70938FA-A2A7-5287-0F41-E3405899902E}"/>
          </ac:spMkLst>
        </pc:spChg>
        <pc:grpChg chg="add mod">
          <ac:chgData name="AIKP (Ari Siggaard Knoph)" userId="dc60cc35-c18f-4e49-8fec-431348534393" providerId="ADAL" clId="{B5BE537D-7C73-4F53-871D-D1F9FD38407E}" dt="2024-04-15T20:56:03.997" v="2746" actId="164"/>
          <ac:grpSpMkLst>
            <pc:docMk/>
            <pc:sldMk cId="3184970886" sldId="2147375940"/>
            <ac:grpSpMk id="18" creationId="{29285B51-F756-B255-EE99-AD9EAED9A986}"/>
          </ac:grpSpMkLst>
        </pc:grpChg>
        <pc:picChg chg="add del mod">
          <ac:chgData name="AIKP (Ari Siggaard Knoph)" userId="dc60cc35-c18f-4e49-8fec-431348534393" providerId="ADAL" clId="{B5BE537D-7C73-4F53-871D-D1F9FD38407E}" dt="2024-04-15T20:51:43.673" v="2684" actId="478"/>
          <ac:picMkLst>
            <pc:docMk/>
            <pc:sldMk cId="3184970886" sldId="2147375940"/>
            <ac:picMk id="11" creationId="{D1C09F78-2771-9790-CAAD-B92B8111B764}"/>
          </ac:picMkLst>
        </pc:picChg>
        <pc:picChg chg="add del mod">
          <ac:chgData name="AIKP (Ari Siggaard Knoph)" userId="dc60cc35-c18f-4e49-8fec-431348534393" providerId="ADAL" clId="{B5BE537D-7C73-4F53-871D-D1F9FD38407E}" dt="2024-04-15T20:55:18.998" v="2730" actId="478"/>
          <ac:picMkLst>
            <pc:docMk/>
            <pc:sldMk cId="3184970886" sldId="2147375940"/>
            <ac:picMk id="14" creationId="{0BC768A4-AEBF-C324-08C3-4BF82A7560BB}"/>
          </ac:picMkLst>
        </pc:picChg>
        <pc:picChg chg="add mod">
          <ac:chgData name="AIKP (Ari Siggaard Knoph)" userId="dc60cc35-c18f-4e49-8fec-431348534393" providerId="ADAL" clId="{B5BE537D-7C73-4F53-871D-D1F9FD38407E}" dt="2024-04-15T20:56:03.997" v="2746" actId="164"/>
          <ac:picMkLst>
            <pc:docMk/>
            <pc:sldMk cId="3184970886" sldId="2147375940"/>
            <ac:picMk id="16" creationId="{E6DBFF0C-0A25-B66D-7865-C74451BE2243}"/>
          </ac:picMkLst>
        </pc:picChg>
        <pc:cxnChg chg="add del mod">
          <ac:chgData name="AIKP (Ari Siggaard Knoph)" userId="dc60cc35-c18f-4e49-8fec-431348534393" providerId="ADAL" clId="{B5BE537D-7C73-4F53-871D-D1F9FD38407E}" dt="2024-04-15T20:45:01.878" v="2376" actId="478"/>
          <ac:cxnSpMkLst>
            <pc:docMk/>
            <pc:sldMk cId="3184970886" sldId="2147375940"/>
            <ac:cxnSpMk id="5" creationId="{51814CBF-6A8C-9766-DA14-A460C26399C3}"/>
          </ac:cxnSpMkLst>
        </pc:cxnChg>
        <pc:cxnChg chg="add mod">
          <ac:chgData name="AIKP (Ari Siggaard Knoph)" userId="dc60cc35-c18f-4e49-8fec-431348534393" providerId="ADAL" clId="{B5BE537D-7C73-4F53-871D-D1F9FD38407E}" dt="2024-04-15T20:45:11.244" v="2475" actId="1035"/>
          <ac:cxnSpMkLst>
            <pc:docMk/>
            <pc:sldMk cId="3184970886" sldId="2147375940"/>
            <ac:cxnSpMk id="6" creationId="{2D6727D7-ACCA-3724-97DE-F62D939407C2}"/>
          </ac:cxnSpMkLst>
        </pc:cxnChg>
      </pc:sldChg>
      <pc:sldChg chg="addSp delSp modSp add mod">
        <pc:chgData name="AIKP (Ari Siggaard Knoph)" userId="dc60cc35-c18f-4e49-8fec-431348534393" providerId="ADAL" clId="{B5BE537D-7C73-4F53-871D-D1F9FD38407E}" dt="2024-04-15T21:03:35.677" v="2860" actId="21"/>
        <pc:sldMkLst>
          <pc:docMk/>
          <pc:sldMk cId="235097471" sldId="2147375941"/>
        </pc:sldMkLst>
        <pc:picChg chg="add del mod">
          <ac:chgData name="AIKP (Ari Siggaard Knoph)" userId="dc60cc35-c18f-4e49-8fec-431348534393" providerId="ADAL" clId="{B5BE537D-7C73-4F53-871D-D1F9FD38407E}" dt="2024-04-15T21:03:35.677" v="2860" actId="21"/>
          <ac:picMkLst>
            <pc:docMk/>
            <pc:sldMk cId="235097471" sldId="2147375941"/>
            <ac:picMk id="20" creationId="{9322CC7D-4073-87A0-FF92-A185C25EFA28}"/>
          </ac:picMkLst>
        </pc:picChg>
        <pc:picChg chg="add del mod">
          <ac:chgData name="AIKP (Ari Siggaard Knoph)" userId="dc60cc35-c18f-4e49-8fec-431348534393" providerId="ADAL" clId="{B5BE537D-7C73-4F53-871D-D1F9FD38407E}" dt="2024-04-15T21:03:35.677" v="2860" actId="21"/>
          <ac:picMkLst>
            <pc:docMk/>
            <pc:sldMk cId="235097471" sldId="2147375941"/>
            <ac:picMk id="21" creationId="{727BD330-206B-FFB9-0A34-9ABF9ABFC78C}"/>
          </ac:picMkLst>
        </pc:picChg>
      </pc:sldChg>
      <pc:sldChg chg="addSp delSp modSp add mod ord">
        <pc:chgData name="AIKP (Ari Siggaard Knoph)" userId="dc60cc35-c18f-4e49-8fec-431348534393" providerId="ADAL" clId="{B5BE537D-7C73-4F53-871D-D1F9FD38407E}" dt="2024-04-15T21:17:00.809" v="3378" actId="164"/>
        <pc:sldMkLst>
          <pc:docMk/>
          <pc:sldMk cId="311952417" sldId="2147375942"/>
        </pc:sldMkLst>
        <pc:spChg chg="add del mod">
          <ac:chgData name="AIKP (Ari Siggaard Knoph)" userId="dc60cc35-c18f-4e49-8fec-431348534393" providerId="ADAL" clId="{B5BE537D-7C73-4F53-871D-D1F9FD38407E}" dt="2024-04-15T21:08:43.535" v="2921" actId="478"/>
          <ac:spMkLst>
            <pc:docMk/>
            <pc:sldMk cId="311952417" sldId="2147375942"/>
            <ac:spMk id="2" creationId="{8C6AE7E9-4EF3-668C-AE4A-A6C9B02039AE}"/>
          </ac:spMkLst>
        </pc:spChg>
        <pc:spChg chg="mod">
          <ac:chgData name="AIKP (Ari Siggaard Knoph)" userId="dc60cc35-c18f-4e49-8fec-431348534393" providerId="ADAL" clId="{B5BE537D-7C73-4F53-871D-D1F9FD38407E}" dt="2024-04-15T21:17:00.809" v="3378" actId="164"/>
          <ac:spMkLst>
            <pc:docMk/>
            <pc:sldMk cId="311952417" sldId="2147375942"/>
            <ac:spMk id="17" creationId="{364A140B-D001-7BDA-2636-46B93959DFC8}"/>
          </ac:spMkLst>
        </pc:spChg>
        <pc:spChg chg="mod">
          <ac:chgData name="AIKP (Ari Siggaard Knoph)" userId="dc60cc35-c18f-4e49-8fec-431348534393" providerId="ADAL" clId="{B5BE537D-7C73-4F53-871D-D1F9FD38407E}" dt="2024-04-15T21:17:00.809" v="3378" actId="164"/>
          <ac:spMkLst>
            <pc:docMk/>
            <pc:sldMk cId="311952417" sldId="2147375942"/>
            <ac:spMk id="19" creationId="{A117DEDB-5D92-856D-2CF8-7F88288E8D89}"/>
          </ac:spMkLst>
        </pc:spChg>
        <pc:spChg chg="mod">
          <ac:chgData name="AIKP (Ari Siggaard Knoph)" userId="dc60cc35-c18f-4e49-8fec-431348534393" providerId="ADAL" clId="{B5BE537D-7C73-4F53-871D-D1F9FD38407E}" dt="2024-04-15T21:17:00.809" v="3378" actId="164"/>
          <ac:spMkLst>
            <pc:docMk/>
            <pc:sldMk cId="311952417" sldId="2147375942"/>
            <ac:spMk id="20" creationId="{59C1848B-5B8D-6931-8D45-E768EE009347}"/>
          </ac:spMkLst>
        </pc:spChg>
        <pc:spChg chg="mod">
          <ac:chgData name="AIKP (Ari Siggaard Knoph)" userId="dc60cc35-c18f-4e49-8fec-431348534393" providerId="ADAL" clId="{B5BE537D-7C73-4F53-871D-D1F9FD38407E}" dt="2024-04-15T21:17:00.809" v="3378" actId="164"/>
          <ac:spMkLst>
            <pc:docMk/>
            <pc:sldMk cId="311952417" sldId="2147375942"/>
            <ac:spMk id="21" creationId="{FF0D8766-E03A-E819-761F-E7B6DA6376BA}"/>
          </ac:spMkLst>
        </pc:spChg>
        <pc:spChg chg="mod">
          <ac:chgData name="AIKP (Ari Siggaard Knoph)" userId="dc60cc35-c18f-4e49-8fec-431348534393" providerId="ADAL" clId="{B5BE537D-7C73-4F53-871D-D1F9FD38407E}" dt="2024-04-15T21:17:00.809" v="3378" actId="164"/>
          <ac:spMkLst>
            <pc:docMk/>
            <pc:sldMk cId="311952417" sldId="2147375942"/>
            <ac:spMk id="22" creationId="{18FEAE11-C5AC-9306-9572-30F01699B8C5}"/>
          </ac:spMkLst>
        </pc:spChg>
        <pc:spChg chg="mod">
          <ac:chgData name="AIKP (Ari Siggaard Knoph)" userId="dc60cc35-c18f-4e49-8fec-431348534393" providerId="ADAL" clId="{B5BE537D-7C73-4F53-871D-D1F9FD38407E}" dt="2024-04-15T21:17:00.809" v="3378" actId="164"/>
          <ac:spMkLst>
            <pc:docMk/>
            <pc:sldMk cId="311952417" sldId="2147375942"/>
            <ac:spMk id="23" creationId="{AA6BF7E3-75FC-8FE9-4E48-4E558D5A5438}"/>
          </ac:spMkLst>
        </pc:spChg>
        <pc:spChg chg="mod">
          <ac:chgData name="AIKP (Ari Siggaard Knoph)" userId="dc60cc35-c18f-4e49-8fec-431348534393" providerId="ADAL" clId="{B5BE537D-7C73-4F53-871D-D1F9FD38407E}" dt="2024-04-15T21:17:00.809" v="3378" actId="164"/>
          <ac:spMkLst>
            <pc:docMk/>
            <pc:sldMk cId="311952417" sldId="2147375942"/>
            <ac:spMk id="24" creationId="{1E86F3D2-50DC-96AF-6324-1B192855AC61}"/>
          </ac:spMkLst>
        </pc:spChg>
        <pc:spChg chg="mod">
          <ac:chgData name="AIKP (Ari Siggaard Knoph)" userId="dc60cc35-c18f-4e49-8fec-431348534393" providerId="ADAL" clId="{B5BE537D-7C73-4F53-871D-D1F9FD38407E}" dt="2024-04-15T21:17:00.809" v="3378" actId="164"/>
          <ac:spMkLst>
            <pc:docMk/>
            <pc:sldMk cId="311952417" sldId="2147375942"/>
            <ac:spMk id="25" creationId="{1D76CD19-0DF4-C031-36ED-D958D87C8378}"/>
          </ac:spMkLst>
        </pc:spChg>
        <pc:spChg chg="mod">
          <ac:chgData name="AIKP (Ari Siggaard Knoph)" userId="dc60cc35-c18f-4e49-8fec-431348534393" providerId="ADAL" clId="{B5BE537D-7C73-4F53-871D-D1F9FD38407E}" dt="2024-04-15T21:17:00.809" v="3378" actId="164"/>
          <ac:spMkLst>
            <pc:docMk/>
            <pc:sldMk cId="311952417" sldId="2147375942"/>
            <ac:spMk id="26" creationId="{E0803459-515D-F875-6070-0FFC2D896688}"/>
          </ac:spMkLst>
        </pc:spChg>
        <pc:spChg chg="mod">
          <ac:chgData name="AIKP (Ari Siggaard Knoph)" userId="dc60cc35-c18f-4e49-8fec-431348534393" providerId="ADAL" clId="{B5BE537D-7C73-4F53-871D-D1F9FD38407E}" dt="2024-04-15T21:17:00.809" v="3378" actId="164"/>
          <ac:spMkLst>
            <pc:docMk/>
            <pc:sldMk cId="311952417" sldId="2147375942"/>
            <ac:spMk id="27" creationId="{74B08A55-3710-40A3-087A-6B9C61C2AC55}"/>
          </ac:spMkLst>
        </pc:spChg>
        <pc:spChg chg="mod">
          <ac:chgData name="AIKP (Ari Siggaard Knoph)" userId="dc60cc35-c18f-4e49-8fec-431348534393" providerId="ADAL" clId="{B5BE537D-7C73-4F53-871D-D1F9FD38407E}" dt="2024-04-15T21:17:00.809" v="3378" actId="164"/>
          <ac:spMkLst>
            <pc:docMk/>
            <pc:sldMk cId="311952417" sldId="2147375942"/>
            <ac:spMk id="28" creationId="{5B43522F-8F0B-4F38-2D69-CED6E73ACBBA}"/>
          </ac:spMkLst>
        </pc:spChg>
        <pc:spChg chg="mod">
          <ac:chgData name="AIKP (Ari Siggaard Knoph)" userId="dc60cc35-c18f-4e49-8fec-431348534393" providerId="ADAL" clId="{B5BE537D-7C73-4F53-871D-D1F9FD38407E}" dt="2024-04-15T21:17:00.809" v="3378" actId="164"/>
          <ac:spMkLst>
            <pc:docMk/>
            <pc:sldMk cId="311952417" sldId="2147375942"/>
            <ac:spMk id="29" creationId="{EA15B31B-D59E-E985-195B-3A11F6833D93}"/>
          </ac:spMkLst>
        </pc:spChg>
        <pc:grpChg chg="add mod">
          <ac:chgData name="AIKP (Ari Siggaard Knoph)" userId="dc60cc35-c18f-4e49-8fec-431348534393" providerId="ADAL" clId="{B5BE537D-7C73-4F53-871D-D1F9FD38407E}" dt="2024-04-15T21:17:00.809" v="3378" actId="164"/>
          <ac:grpSpMkLst>
            <pc:docMk/>
            <pc:sldMk cId="311952417" sldId="2147375942"/>
            <ac:grpSpMk id="3" creationId="{562A691C-3CDC-BEA3-02CA-21BA84D25C09}"/>
          </ac:grpSpMkLst>
        </pc:grpChg>
        <pc:grpChg chg="mod">
          <ac:chgData name="AIKP (Ari Siggaard Knoph)" userId="dc60cc35-c18f-4e49-8fec-431348534393" providerId="ADAL" clId="{B5BE537D-7C73-4F53-871D-D1F9FD38407E}" dt="2024-04-15T21:17:00.809" v="3378" actId="164"/>
          <ac:grpSpMkLst>
            <pc:docMk/>
            <pc:sldMk cId="311952417" sldId="2147375942"/>
            <ac:grpSpMk id="18" creationId="{35245195-F37D-E851-7F5C-417452750EDD}"/>
          </ac:grpSpMkLst>
        </pc:grpChg>
      </pc:sldChg>
      <pc:sldChg chg="addSp delSp modSp add mod">
        <pc:chgData name="AIKP (Ari Siggaard Knoph)" userId="dc60cc35-c18f-4e49-8fec-431348534393" providerId="ADAL" clId="{B5BE537D-7C73-4F53-871D-D1F9FD38407E}" dt="2024-04-15T21:04:47.609" v="2881" actId="1076"/>
        <pc:sldMkLst>
          <pc:docMk/>
          <pc:sldMk cId="3580353317" sldId="2147375943"/>
        </pc:sldMkLst>
        <pc:spChg chg="mod topLvl">
          <ac:chgData name="AIKP (Ari Siggaard Knoph)" userId="dc60cc35-c18f-4e49-8fec-431348534393" providerId="ADAL" clId="{B5BE537D-7C73-4F53-871D-D1F9FD38407E}" dt="2024-04-15T21:04:28.858" v="2875" actId="1076"/>
          <ac:spMkLst>
            <pc:docMk/>
            <pc:sldMk cId="3580353317" sldId="2147375943"/>
            <ac:spMk id="15" creationId="{C579172E-2341-B6B2-5A84-D99C49076476}"/>
          </ac:spMkLst>
        </pc:spChg>
        <pc:spChg chg="mod topLvl">
          <ac:chgData name="AIKP (Ari Siggaard Knoph)" userId="dc60cc35-c18f-4e49-8fec-431348534393" providerId="ADAL" clId="{B5BE537D-7C73-4F53-871D-D1F9FD38407E}" dt="2024-04-15T21:04:23.737" v="2871" actId="165"/>
          <ac:spMkLst>
            <pc:docMk/>
            <pc:sldMk cId="3580353317" sldId="2147375943"/>
            <ac:spMk id="16" creationId="{294ADCE4-0C69-351B-D935-77A20167CF75}"/>
          </ac:spMkLst>
        </pc:spChg>
        <pc:grpChg chg="del mod topLvl">
          <ac:chgData name="AIKP (Ari Siggaard Knoph)" userId="dc60cc35-c18f-4e49-8fec-431348534393" providerId="ADAL" clId="{B5BE537D-7C73-4F53-871D-D1F9FD38407E}" dt="2024-04-15T21:04:25.153" v="2872" actId="478"/>
          <ac:grpSpMkLst>
            <pc:docMk/>
            <pc:sldMk cId="3580353317" sldId="2147375943"/>
            <ac:grpSpMk id="8" creationId="{6CF56129-B078-B70A-1B4F-489BD3DD3B1D}"/>
          </ac:grpSpMkLst>
        </pc:grpChg>
        <pc:grpChg chg="del mod topLvl">
          <ac:chgData name="AIKP (Ari Siggaard Knoph)" userId="dc60cc35-c18f-4e49-8fec-431348534393" providerId="ADAL" clId="{B5BE537D-7C73-4F53-871D-D1F9FD38407E}" dt="2024-04-15T21:04:25.748" v="2873" actId="478"/>
          <ac:grpSpMkLst>
            <pc:docMk/>
            <pc:sldMk cId="3580353317" sldId="2147375943"/>
            <ac:grpSpMk id="11" creationId="{87CCFE7E-EF69-02D9-29D4-C7747B36CF14}"/>
          </ac:grpSpMkLst>
        </pc:grpChg>
        <pc:grpChg chg="del">
          <ac:chgData name="AIKP (Ari Siggaard Knoph)" userId="dc60cc35-c18f-4e49-8fec-431348534393" providerId="ADAL" clId="{B5BE537D-7C73-4F53-871D-D1F9FD38407E}" dt="2024-04-15T21:04:19.768" v="2870" actId="165"/>
          <ac:grpSpMkLst>
            <pc:docMk/>
            <pc:sldMk cId="3580353317" sldId="2147375943"/>
            <ac:grpSpMk id="18" creationId="{15093AD5-EF0A-389A-50B5-F679CB553380}"/>
          </ac:grpSpMkLst>
        </pc:grpChg>
        <pc:grpChg chg="del">
          <ac:chgData name="AIKP (Ari Siggaard Knoph)" userId="dc60cc35-c18f-4e49-8fec-431348534393" providerId="ADAL" clId="{B5BE537D-7C73-4F53-871D-D1F9FD38407E}" dt="2024-04-15T21:04:23.737" v="2871" actId="165"/>
          <ac:grpSpMkLst>
            <pc:docMk/>
            <pc:sldMk cId="3580353317" sldId="2147375943"/>
            <ac:grpSpMk id="19" creationId="{2A196F07-6818-89BD-F107-73EF196A635A}"/>
          </ac:grpSpMkLst>
        </pc:grpChg>
        <pc:grpChg chg="add mod">
          <ac:chgData name="AIKP (Ari Siggaard Knoph)" userId="dc60cc35-c18f-4e49-8fec-431348534393" providerId="ADAL" clId="{B5BE537D-7C73-4F53-871D-D1F9FD38407E}" dt="2024-04-15T21:04:40.190" v="2878" actId="1076"/>
          <ac:grpSpMkLst>
            <pc:docMk/>
            <pc:sldMk cId="3580353317" sldId="2147375943"/>
            <ac:grpSpMk id="24" creationId="{33D23E1B-920F-4993-140D-41369FB2C991}"/>
          </ac:grpSpMkLst>
        </pc:grpChg>
        <pc:grpChg chg="add del mod">
          <ac:chgData name="AIKP (Ari Siggaard Knoph)" userId="dc60cc35-c18f-4e49-8fec-431348534393" providerId="ADAL" clId="{B5BE537D-7C73-4F53-871D-D1F9FD38407E}" dt="2024-04-15T21:04:42.404" v="2879" actId="478"/>
          <ac:grpSpMkLst>
            <pc:docMk/>
            <pc:sldMk cId="3580353317" sldId="2147375943"/>
            <ac:grpSpMk id="25" creationId="{352E4DEF-47A0-467E-05E9-908A8CDFB938}"/>
          </ac:grpSpMkLst>
        </pc:grpChg>
        <pc:grpChg chg="add mod">
          <ac:chgData name="AIKP (Ari Siggaard Knoph)" userId="dc60cc35-c18f-4e49-8fec-431348534393" providerId="ADAL" clId="{B5BE537D-7C73-4F53-871D-D1F9FD38407E}" dt="2024-04-15T21:04:47.609" v="2881" actId="1076"/>
          <ac:grpSpMkLst>
            <pc:docMk/>
            <pc:sldMk cId="3580353317" sldId="2147375943"/>
            <ac:grpSpMk id="28" creationId="{35745745-3021-B009-2D1F-AF770BA798B9}"/>
          </ac:grpSpMkLst>
        </pc:grpChg>
        <pc:picChg chg="mod">
          <ac:chgData name="AIKP (Ari Siggaard Knoph)" userId="dc60cc35-c18f-4e49-8fec-431348534393" providerId="ADAL" clId="{B5BE537D-7C73-4F53-871D-D1F9FD38407E}" dt="2024-04-15T21:04:19.768" v="2870" actId="165"/>
          <ac:picMkLst>
            <pc:docMk/>
            <pc:sldMk cId="3580353317" sldId="2147375943"/>
            <ac:picMk id="9" creationId="{2D992D25-3915-07EF-F9A1-5A4FC0655079}"/>
          </ac:picMkLst>
        </pc:picChg>
        <pc:picChg chg="mod">
          <ac:chgData name="AIKP (Ari Siggaard Knoph)" userId="dc60cc35-c18f-4e49-8fec-431348534393" providerId="ADAL" clId="{B5BE537D-7C73-4F53-871D-D1F9FD38407E}" dt="2024-04-15T21:04:19.768" v="2870" actId="165"/>
          <ac:picMkLst>
            <pc:docMk/>
            <pc:sldMk cId="3580353317" sldId="2147375943"/>
            <ac:picMk id="10" creationId="{2DC0B58C-9930-FAE1-2063-E7CCEBCF1FD0}"/>
          </ac:picMkLst>
        </pc:picChg>
        <pc:picChg chg="mod">
          <ac:chgData name="AIKP (Ari Siggaard Knoph)" userId="dc60cc35-c18f-4e49-8fec-431348534393" providerId="ADAL" clId="{B5BE537D-7C73-4F53-871D-D1F9FD38407E}" dt="2024-04-15T21:04:23.737" v="2871" actId="165"/>
          <ac:picMkLst>
            <pc:docMk/>
            <pc:sldMk cId="3580353317" sldId="2147375943"/>
            <ac:picMk id="12" creationId="{F5B3E30D-756F-B6C3-2068-8C79FCB22872}"/>
          </ac:picMkLst>
        </pc:picChg>
        <pc:picChg chg="mod">
          <ac:chgData name="AIKP (Ari Siggaard Knoph)" userId="dc60cc35-c18f-4e49-8fec-431348534393" providerId="ADAL" clId="{B5BE537D-7C73-4F53-871D-D1F9FD38407E}" dt="2024-04-15T21:04:23.737" v="2871" actId="165"/>
          <ac:picMkLst>
            <pc:docMk/>
            <pc:sldMk cId="3580353317" sldId="2147375943"/>
            <ac:picMk id="13" creationId="{E403B6D9-22CC-2F20-3A48-84268D0F5B54}"/>
          </ac:picMkLst>
        </pc:picChg>
        <pc:picChg chg="del">
          <ac:chgData name="AIKP (Ari Siggaard Knoph)" userId="dc60cc35-c18f-4e49-8fec-431348534393" providerId="ADAL" clId="{B5BE537D-7C73-4F53-871D-D1F9FD38407E}" dt="2024-04-15T21:03:29.831" v="2859" actId="478"/>
          <ac:picMkLst>
            <pc:docMk/>
            <pc:sldMk cId="3580353317" sldId="2147375943"/>
            <ac:picMk id="20" creationId="{A0283986-7FB3-2643-2F99-66AB80245DC4}"/>
          </ac:picMkLst>
        </pc:picChg>
        <pc:picChg chg="del">
          <ac:chgData name="AIKP (Ari Siggaard Knoph)" userId="dc60cc35-c18f-4e49-8fec-431348534393" providerId="ADAL" clId="{B5BE537D-7C73-4F53-871D-D1F9FD38407E}" dt="2024-04-15T21:03:29.242" v="2858" actId="478"/>
          <ac:picMkLst>
            <pc:docMk/>
            <pc:sldMk cId="3580353317" sldId="2147375943"/>
            <ac:picMk id="21" creationId="{91EF532A-F980-C1E9-0F9D-82891C8FD790}"/>
          </ac:picMkLst>
        </pc:picChg>
        <pc:picChg chg="add mod">
          <ac:chgData name="AIKP (Ari Siggaard Knoph)" userId="dc60cc35-c18f-4e49-8fec-431348534393" providerId="ADAL" clId="{B5BE537D-7C73-4F53-871D-D1F9FD38407E}" dt="2024-04-15T21:03:54.322" v="2866" actId="164"/>
          <ac:picMkLst>
            <pc:docMk/>
            <pc:sldMk cId="3580353317" sldId="2147375943"/>
            <ac:picMk id="22" creationId="{9322CC7D-4073-87A0-FF92-A185C25EFA28}"/>
          </ac:picMkLst>
        </pc:picChg>
        <pc:picChg chg="add mod ord">
          <ac:chgData name="AIKP (Ari Siggaard Knoph)" userId="dc60cc35-c18f-4e49-8fec-431348534393" providerId="ADAL" clId="{B5BE537D-7C73-4F53-871D-D1F9FD38407E}" dt="2024-04-15T21:03:54.322" v="2866" actId="164"/>
          <ac:picMkLst>
            <pc:docMk/>
            <pc:sldMk cId="3580353317" sldId="2147375943"/>
            <ac:picMk id="23" creationId="{727BD330-206B-FFB9-0A34-9ABF9ABFC78C}"/>
          </ac:picMkLst>
        </pc:picChg>
        <pc:picChg chg="mod">
          <ac:chgData name="AIKP (Ari Siggaard Knoph)" userId="dc60cc35-c18f-4e49-8fec-431348534393" providerId="ADAL" clId="{B5BE537D-7C73-4F53-871D-D1F9FD38407E}" dt="2024-04-15T21:04:00.391" v="2868"/>
          <ac:picMkLst>
            <pc:docMk/>
            <pc:sldMk cId="3580353317" sldId="2147375943"/>
            <ac:picMk id="26" creationId="{C336814F-498A-A288-CA34-9734C9F06318}"/>
          </ac:picMkLst>
        </pc:picChg>
        <pc:picChg chg="mod">
          <ac:chgData name="AIKP (Ari Siggaard Knoph)" userId="dc60cc35-c18f-4e49-8fec-431348534393" providerId="ADAL" clId="{B5BE537D-7C73-4F53-871D-D1F9FD38407E}" dt="2024-04-15T21:04:00.391" v="2868"/>
          <ac:picMkLst>
            <pc:docMk/>
            <pc:sldMk cId="3580353317" sldId="2147375943"/>
            <ac:picMk id="27" creationId="{F270FFFC-C46C-F53A-8231-86E00F4BEC00}"/>
          </ac:picMkLst>
        </pc:picChg>
        <pc:picChg chg="mod">
          <ac:chgData name="AIKP (Ari Siggaard Knoph)" userId="dc60cc35-c18f-4e49-8fec-431348534393" providerId="ADAL" clId="{B5BE537D-7C73-4F53-871D-D1F9FD38407E}" dt="2024-04-15T21:04:44.217" v="2880"/>
          <ac:picMkLst>
            <pc:docMk/>
            <pc:sldMk cId="3580353317" sldId="2147375943"/>
            <ac:picMk id="29" creationId="{A5242248-6577-AB04-445F-69722F800580}"/>
          </ac:picMkLst>
        </pc:picChg>
        <pc:picChg chg="mod">
          <ac:chgData name="AIKP (Ari Siggaard Knoph)" userId="dc60cc35-c18f-4e49-8fec-431348534393" providerId="ADAL" clId="{B5BE537D-7C73-4F53-871D-D1F9FD38407E}" dt="2024-04-15T21:04:44.217" v="2880"/>
          <ac:picMkLst>
            <pc:docMk/>
            <pc:sldMk cId="3580353317" sldId="2147375943"/>
            <ac:picMk id="30" creationId="{647B524B-6B3A-0B0C-C377-2E36C9CE4566}"/>
          </ac:picMkLst>
        </pc:picChg>
      </pc:sldChg>
      <pc:sldChg chg="addSp delSp modSp add mod delAnim modAnim">
        <pc:chgData name="AIKP (Ari Siggaard Knoph)" userId="dc60cc35-c18f-4e49-8fec-431348534393" providerId="ADAL" clId="{B5BE537D-7C73-4F53-871D-D1F9FD38407E}" dt="2024-04-15T21:36:56.954" v="3698"/>
        <pc:sldMkLst>
          <pc:docMk/>
          <pc:sldMk cId="3643989709" sldId="2147375944"/>
        </pc:sldMkLst>
        <pc:spChg chg="add del mod">
          <ac:chgData name="AIKP (Ari Siggaard Knoph)" userId="dc60cc35-c18f-4e49-8fec-431348534393" providerId="ADAL" clId="{B5BE537D-7C73-4F53-871D-D1F9FD38407E}" dt="2024-04-15T21:17:58.303" v="3394" actId="478"/>
          <ac:spMkLst>
            <pc:docMk/>
            <pc:sldMk cId="3643989709" sldId="2147375944"/>
            <ac:spMk id="19" creationId="{33514EA8-AB1C-B1E4-DEF9-EDFE27339CF4}"/>
          </ac:spMkLst>
        </pc:spChg>
        <pc:spChg chg="mod">
          <ac:chgData name="AIKP (Ari Siggaard Knoph)" userId="dc60cc35-c18f-4e49-8fec-431348534393" providerId="ADAL" clId="{B5BE537D-7C73-4F53-871D-D1F9FD38407E}" dt="2024-04-15T21:11:55.567" v="2957"/>
          <ac:spMkLst>
            <pc:docMk/>
            <pc:sldMk cId="3643989709" sldId="2147375944"/>
            <ac:spMk id="21" creationId="{0E17FFD7-CCF6-E54A-731B-999FA4538E85}"/>
          </ac:spMkLst>
        </pc:spChg>
        <pc:spChg chg="mod">
          <ac:chgData name="AIKP (Ari Siggaard Knoph)" userId="dc60cc35-c18f-4e49-8fec-431348534393" providerId="ADAL" clId="{B5BE537D-7C73-4F53-871D-D1F9FD38407E}" dt="2024-04-15T21:11:55.567" v="2957"/>
          <ac:spMkLst>
            <pc:docMk/>
            <pc:sldMk cId="3643989709" sldId="2147375944"/>
            <ac:spMk id="22" creationId="{802BCD08-AB04-F8F2-6A6A-FA9ED1641F97}"/>
          </ac:spMkLst>
        </pc:spChg>
        <pc:spChg chg="add del mod">
          <ac:chgData name="AIKP (Ari Siggaard Knoph)" userId="dc60cc35-c18f-4e49-8fec-431348534393" providerId="ADAL" clId="{B5BE537D-7C73-4F53-871D-D1F9FD38407E}" dt="2024-04-15T21:17:58.303" v="3394" actId="478"/>
          <ac:spMkLst>
            <pc:docMk/>
            <pc:sldMk cId="3643989709" sldId="2147375944"/>
            <ac:spMk id="24" creationId="{8C7B744F-1363-EFA0-1CED-455C1AACEA80}"/>
          </ac:spMkLst>
        </pc:spChg>
        <pc:spChg chg="add del mod">
          <ac:chgData name="AIKP (Ari Siggaard Knoph)" userId="dc60cc35-c18f-4e49-8fec-431348534393" providerId="ADAL" clId="{B5BE537D-7C73-4F53-871D-D1F9FD38407E}" dt="2024-04-15T21:17:58.303" v="3394" actId="478"/>
          <ac:spMkLst>
            <pc:docMk/>
            <pc:sldMk cId="3643989709" sldId="2147375944"/>
            <ac:spMk id="25" creationId="{27F65B42-863E-9ABD-A959-D76AD08CECC1}"/>
          </ac:spMkLst>
        </pc:spChg>
        <pc:spChg chg="add del mod">
          <ac:chgData name="AIKP (Ari Siggaard Knoph)" userId="dc60cc35-c18f-4e49-8fec-431348534393" providerId="ADAL" clId="{B5BE537D-7C73-4F53-871D-D1F9FD38407E}" dt="2024-04-15T21:17:58.303" v="3394" actId="478"/>
          <ac:spMkLst>
            <pc:docMk/>
            <pc:sldMk cId="3643989709" sldId="2147375944"/>
            <ac:spMk id="26" creationId="{EFF1D143-107C-3277-D91F-203D8B4CD213}"/>
          </ac:spMkLst>
        </pc:spChg>
        <pc:spChg chg="add del mod">
          <ac:chgData name="AIKP (Ari Siggaard Knoph)" userId="dc60cc35-c18f-4e49-8fec-431348534393" providerId="ADAL" clId="{B5BE537D-7C73-4F53-871D-D1F9FD38407E}" dt="2024-04-15T21:17:58.303" v="3394" actId="478"/>
          <ac:spMkLst>
            <pc:docMk/>
            <pc:sldMk cId="3643989709" sldId="2147375944"/>
            <ac:spMk id="27" creationId="{2E7F6D05-5E91-14C1-905A-E654153FCAD4}"/>
          </ac:spMkLst>
        </pc:spChg>
        <pc:spChg chg="add del mod">
          <ac:chgData name="AIKP (Ari Siggaard Knoph)" userId="dc60cc35-c18f-4e49-8fec-431348534393" providerId="ADAL" clId="{B5BE537D-7C73-4F53-871D-D1F9FD38407E}" dt="2024-04-15T21:17:58.303" v="3394" actId="478"/>
          <ac:spMkLst>
            <pc:docMk/>
            <pc:sldMk cId="3643989709" sldId="2147375944"/>
            <ac:spMk id="28" creationId="{4B4A7363-F7A4-A3D9-A6D4-1F7C8126B89C}"/>
          </ac:spMkLst>
        </pc:spChg>
        <pc:spChg chg="add del mod">
          <ac:chgData name="AIKP (Ari Siggaard Knoph)" userId="dc60cc35-c18f-4e49-8fec-431348534393" providerId="ADAL" clId="{B5BE537D-7C73-4F53-871D-D1F9FD38407E}" dt="2024-04-15T21:17:58.303" v="3394" actId="478"/>
          <ac:spMkLst>
            <pc:docMk/>
            <pc:sldMk cId="3643989709" sldId="2147375944"/>
            <ac:spMk id="29" creationId="{C71655A0-2ECF-EC6F-6C3C-EBC6DF7B842E}"/>
          </ac:spMkLst>
        </pc:spChg>
        <pc:spChg chg="add del mod">
          <ac:chgData name="AIKP (Ari Siggaard Knoph)" userId="dc60cc35-c18f-4e49-8fec-431348534393" providerId="ADAL" clId="{B5BE537D-7C73-4F53-871D-D1F9FD38407E}" dt="2024-04-15T21:17:58.303" v="3394" actId="478"/>
          <ac:spMkLst>
            <pc:docMk/>
            <pc:sldMk cId="3643989709" sldId="2147375944"/>
            <ac:spMk id="30" creationId="{97EE4315-2881-1409-2020-185848C31B76}"/>
          </ac:spMkLst>
        </pc:spChg>
        <pc:spChg chg="add del mod">
          <ac:chgData name="AIKP (Ari Siggaard Knoph)" userId="dc60cc35-c18f-4e49-8fec-431348534393" providerId="ADAL" clId="{B5BE537D-7C73-4F53-871D-D1F9FD38407E}" dt="2024-04-15T21:17:58.303" v="3394" actId="478"/>
          <ac:spMkLst>
            <pc:docMk/>
            <pc:sldMk cId="3643989709" sldId="2147375944"/>
            <ac:spMk id="31" creationId="{8EE6D030-07AA-F664-6D00-4B259432F10C}"/>
          </ac:spMkLst>
        </pc:spChg>
        <pc:spChg chg="add del mod">
          <ac:chgData name="AIKP (Ari Siggaard Knoph)" userId="dc60cc35-c18f-4e49-8fec-431348534393" providerId="ADAL" clId="{B5BE537D-7C73-4F53-871D-D1F9FD38407E}" dt="2024-04-15T21:17:58.303" v="3394" actId="478"/>
          <ac:spMkLst>
            <pc:docMk/>
            <pc:sldMk cId="3643989709" sldId="2147375944"/>
            <ac:spMk id="32" creationId="{DBEBA6C3-78E1-BA8F-4DA8-BC098123509B}"/>
          </ac:spMkLst>
        </pc:spChg>
        <pc:spChg chg="add del mod">
          <ac:chgData name="AIKP (Ari Siggaard Knoph)" userId="dc60cc35-c18f-4e49-8fec-431348534393" providerId="ADAL" clId="{B5BE537D-7C73-4F53-871D-D1F9FD38407E}" dt="2024-04-15T21:17:58.303" v="3394" actId="478"/>
          <ac:spMkLst>
            <pc:docMk/>
            <pc:sldMk cId="3643989709" sldId="2147375944"/>
            <ac:spMk id="33" creationId="{2593EE0F-2354-86FB-A496-AC3B4727A17D}"/>
          </ac:spMkLst>
        </pc:spChg>
        <pc:spChg chg="add del mod">
          <ac:chgData name="AIKP (Ari Siggaard Knoph)" userId="dc60cc35-c18f-4e49-8fec-431348534393" providerId="ADAL" clId="{B5BE537D-7C73-4F53-871D-D1F9FD38407E}" dt="2024-04-15T21:17:58.303" v="3394" actId="478"/>
          <ac:spMkLst>
            <pc:docMk/>
            <pc:sldMk cId="3643989709" sldId="2147375944"/>
            <ac:spMk id="34" creationId="{C77D7FA3-66B5-5C77-BA57-1A0F9DFFCE6E}"/>
          </ac:spMkLst>
        </pc:spChg>
        <pc:spChg chg="add del mod">
          <ac:chgData name="AIKP (Ari Siggaard Knoph)" userId="dc60cc35-c18f-4e49-8fec-431348534393" providerId="ADAL" clId="{B5BE537D-7C73-4F53-871D-D1F9FD38407E}" dt="2024-04-15T21:18:01.710" v="3396" actId="478"/>
          <ac:spMkLst>
            <pc:docMk/>
            <pc:sldMk cId="3643989709" sldId="2147375944"/>
            <ac:spMk id="35" creationId="{92EAA4EC-76D0-0DE5-C5B9-CD18B6721327}"/>
          </ac:spMkLst>
        </pc:spChg>
        <pc:spChg chg="add del mod">
          <ac:chgData name="AIKP (Ari Siggaard Knoph)" userId="dc60cc35-c18f-4e49-8fec-431348534393" providerId="ADAL" clId="{B5BE537D-7C73-4F53-871D-D1F9FD38407E}" dt="2024-04-15T21:17:58.303" v="3394" actId="478"/>
          <ac:spMkLst>
            <pc:docMk/>
            <pc:sldMk cId="3643989709" sldId="2147375944"/>
            <ac:spMk id="36" creationId="{23D95F88-F92B-1DED-9BD9-429DB64FF89F}"/>
          </ac:spMkLst>
        </pc:spChg>
        <pc:spChg chg="add del mod">
          <ac:chgData name="AIKP (Ari Siggaard Knoph)" userId="dc60cc35-c18f-4e49-8fec-431348534393" providerId="ADAL" clId="{B5BE537D-7C73-4F53-871D-D1F9FD38407E}" dt="2024-04-15T21:17:58.303" v="3394" actId="478"/>
          <ac:spMkLst>
            <pc:docMk/>
            <pc:sldMk cId="3643989709" sldId="2147375944"/>
            <ac:spMk id="37" creationId="{2C16F383-25AA-3AA3-AF78-70F58A4E4135}"/>
          </ac:spMkLst>
        </pc:spChg>
        <pc:spChg chg="add del mod">
          <ac:chgData name="AIKP (Ari Siggaard Knoph)" userId="dc60cc35-c18f-4e49-8fec-431348534393" providerId="ADAL" clId="{B5BE537D-7C73-4F53-871D-D1F9FD38407E}" dt="2024-04-15T21:18:27.952" v="3524" actId="478"/>
          <ac:spMkLst>
            <pc:docMk/>
            <pc:sldMk cId="3643989709" sldId="2147375944"/>
            <ac:spMk id="38" creationId="{A516BF31-E981-A85D-E49C-E5E2A7E007D6}"/>
          </ac:spMkLst>
        </pc:spChg>
        <pc:spChg chg="add del mod">
          <ac:chgData name="AIKP (Ari Siggaard Knoph)" userId="dc60cc35-c18f-4e49-8fec-431348534393" providerId="ADAL" clId="{B5BE537D-7C73-4F53-871D-D1F9FD38407E}" dt="2024-04-15T21:36:56.765" v="3697" actId="478"/>
          <ac:spMkLst>
            <pc:docMk/>
            <pc:sldMk cId="3643989709" sldId="2147375944"/>
            <ac:spMk id="39" creationId="{35C54AE8-66CB-042B-FD44-62FA337DEDF0}"/>
          </ac:spMkLst>
        </pc:spChg>
        <pc:spChg chg="add mod">
          <ac:chgData name="AIKP (Ari Siggaard Knoph)" userId="dc60cc35-c18f-4e49-8fec-431348534393" providerId="ADAL" clId="{B5BE537D-7C73-4F53-871D-D1F9FD38407E}" dt="2024-04-15T21:18:08.530" v="3454" actId="1035"/>
          <ac:spMkLst>
            <pc:docMk/>
            <pc:sldMk cId="3643989709" sldId="2147375944"/>
            <ac:spMk id="40" creationId="{857F1C98-F4D3-7C66-0F4A-1A8E9FEA9DB1}"/>
          </ac:spMkLst>
        </pc:spChg>
        <pc:spChg chg="mod">
          <ac:chgData name="AIKP (Ari Siggaard Knoph)" userId="dc60cc35-c18f-4e49-8fec-431348534393" providerId="ADAL" clId="{B5BE537D-7C73-4F53-871D-D1F9FD38407E}" dt="2024-04-15T21:19:04.885" v="3534" actId="34135"/>
          <ac:spMkLst>
            <pc:docMk/>
            <pc:sldMk cId="3643989709" sldId="2147375944"/>
            <ac:spMk id="43" creationId="{D532FE8E-2299-C376-0B8D-A5507936580D}"/>
          </ac:spMkLst>
        </pc:spChg>
        <pc:spChg chg="mod">
          <ac:chgData name="AIKP (Ari Siggaard Knoph)" userId="dc60cc35-c18f-4e49-8fec-431348534393" providerId="ADAL" clId="{B5BE537D-7C73-4F53-871D-D1F9FD38407E}" dt="2024-04-15T21:19:04.885" v="3534" actId="34135"/>
          <ac:spMkLst>
            <pc:docMk/>
            <pc:sldMk cId="3643989709" sldId="2147375944"/>
            <ac:spMk id="44" creationId="{1FE40D26-A015-4482-A539-B29976EB197B}"/>
          </ac:spMkLst>
        </pc:spChg>
        <pc:spChg chg="mod">
          <ac:chgData name="AIKP (Ari Siggaard Knoph)" userId="dc60cc35-c18f-4e49-8fec-431348534393" providerId="ADAL" clId="{B5BE537D-7C73-4F53-871D-D1F9FD38407E}" dt="2024-04-15T21:19:04.885" v="3534" actId="34135"/>
          <ac:spMkLst>
            <pc:docMk/>
            <pc:sldMk cId="3643989709" sldId="2147375944"/>
            <ac:spMk id="45" creationId="{E81D6779-776C-0F4B-87A0-7F05A55FE412}"/>
          </ac:spMkLst>
        </pc:spChg>
        <pc:spChg chg="mod">
          <ac:chgData name="AIKP (Ari Siggaard Knoph)" userId="dc60cc35-c18f-4e49-8fec-431348534393" providerId="ADAL" clId="{B5BE537D-7C73-4F53-871D-D1F9FD38407E}" dt="2024-04-15T21:19:04.885" v="3534" actId="34135"/>
          <ac:spMkLst>
            <pc:docMk/>
            <pc:sldMk cId="3643989709" sldId="2147375944"/>
            <ac:spMk id="46" creationId="{15470FF2-077D-2B0D-D7B1-63F0743255CC}"/>
          </ac:spMkLst>
        </pc:spChg>
        <pc:spChg chg="mod">
          <ac:chgData name="AIKP (Ari Siggaard Knoph)" userId="dc60cc35-c18f-4e49-8fec-431348534393" providerId="ADAL" clId="{B5BE537D-7C73-4F53-871D-D1F9FD38407E}" dt="2024-04-15T21:19:04.885" v="3534" actId="34135"/>
          <ac:spMkLst>
            <pc:docMk/>
            <pc:sldMk cId="3643989709" sldId="2147375944"/>
            <ac:spMk id="47" creationId="{070C1B2D-FA10-1B87-0967-DFE44569B59E}"/>
          </ac:spMkLst>
        </pc:spChg>
        <pc:spChg chg="mod">
          <ac:chgData name="AIKP (Ari Siggaard Knoph)" userId="dc60cc35-c18f-4e49-8fec-431348534393" providerId="ADAL" clId="{B5BE537D-7C73-4F53-871D-D1F9FD38407E}" dt="2024-04-15T21:20:56.761" v="3554" actId="255"/>
          <ac:spMkLst>
            <pc:docMk/>
            <pc:sldMk cId="3643989709" sldId="2147375944"/>
            <ac:spMk id="48" creationId="{44CA0F19-B7D8-506C-BF7A-64586BDCF02D}"/>
          </ac:spMkLst>
        </pc:spChg>
        <pc:spChg chg="mod">
          <ac:chgData name="AIKP (Ari Siggaard Knoph)" userId="dc60cc35-c18f-4e49-8fec-431348534393" providerId="ADAL" clId="{B5BE537D-7C73-4F53-871D-D1F9FD38407E}" dt="2024-04-15T21:21:21.323" v="3560" actId="1076"/>
          <ac:spMkLst>
            <pc:docMk/>
            <pc:sldMk cId="3643989709" sldId="2147375944"/>
            <ac:spMk id="49" creationId="{4E9360CF-AF19-56D8-9F53-827E2959ADC6}"/>
          </ac:spMkLst>
        </pc:spChg>
        <pc:spChg chg="mod">
          <ac:chgData name="AIKP (Ari Siggaard Knoph)" userId="dc60cc35-c18f-4e49-8fec-431348534393" providerId="ADAL" clId="{B5BE537D-7C73-4F53-871D-D1F9FD38407E}" dt="2024-04-15T21:21:29.128" v="3562" actId="1076"/>
          <ac:spMkLst>
            <pc:docMk/>
            <pc:sldMk cId="3643989709" sldId="2147375944"/>
            <ac:spMk id="50" creationId="{6255161F-FFD8-4FAB-EFE2-14493D24F7E5}"/>
          </ac:spMkLst>
        </pc:spChg>
        <pc:spChg chg="mod">
          <ac:chgData name="AIKP (Ari Siggaard Knoph)" userId="dc60cc35-c18f-4e49-8fec-431348534393" providerId="ADAL" clId="{B5BE537D-7C73-4F53-871D-D1F9FD38407E}" dt="2024-04-15T21:21:41.255" v="3565" actId="1076"/>
          <ac:spMkLst>
            <pc:docMk/>
            <pc:sldMk cId="3643989709" sldId="2147375944"/>
            <ac:spMk id="51" creationId="{6E806874-4164-8546-7BE0-D1BED5F84F7A}"/>
          </ac:spMkLst>
        </pc:spChg>
        <pc:spChg chg="mod">
          <ac:chgData name="AIKP (Ari Siggaard Knoph)" userId="dc60cc35-c18f-4e49-8fec-431348534393" providerId="ADAL" clId="{B5BE537D-7C73-4F53-871D-D1F9FD38407E}" dt="2024-04-15T21:21:54.262" v="3568" actId="1076"/>
          <ac:spMkLst>
            <pc:docMk/>
            <pc:sldMk cId="3643989709" sldId="2147375944"/>
            <ac:spMk id="52" creationId="{6893185F-9205-0897-3CF5-1F8AAB8B7F5A}"/>
          </ac:spMkLst>
        </pc:spChg>
        <pc:spChg chg="mod">
          <ac:chgData name="AIKP (Ari Siggaard Knoph)" userId="dc60cc35-c18f-4e49-8fec-431348534393" providerId="ADAL" clId="{B5BE537D-7C73-4F53-871D-D1F9FD38407E}" dt="2024-04-15T21:19:04.885" v="3534" actId="34135"/>
          <ac:spMkLst>
            <pc:docMk/>
            <pc:sldMk cId="3643989709" sldId="2147375944"/>
            <ac:spMk id="53" creationId="{5F70457F-70E2-19F8-D529-64E7E8656EBA}"/>
          </ac:spMkLst>
        </pc:spChg>
        <pc:spChg chg="mod">
          <ac:chgData name="AIKP (Ari Siggaard Knoph)" userId="dc60cc35-c18f-4e49-8fec-431348534393" providerId="ADAL" clId="{B5BE537D-7C73-4F53-871D-D1F9FD38407E}" dt="2024-04-15T21:22:03.488" v="3570" actId="1076"/>
          <ac:spMkLst>
            <pc:docMk/>
            <pc:sldMk cId="3643989709" sldId="2147375944"/>
            <ac:spMk id="54" creationId="{BB37017A-D8E0-7A2A-2EAE-4C144966CCAA}"/>
          </ac:spMkLst>
        </pc:spChg>
        <pc:spChg chg="mod">
          <ac:chgData name="AIKP (Ari Siggaard Knoph)" userId="dc60cc35-c18f-4e49-8fec-431348534393" providerId="ADAL" clId="{B5BE537D-7C73-4F53-871D-D1F9FD38407E}" dt="2024-04-15T21:19:04.885" v="3534" actId="34135"/>
          <ac:spMkLst>
            <pc:docMk/>
            <pc:sldMk cId="3643989709" sldId="2147375944"/>
            <ac:spMk id="55" creationId="{06DF5851-F6E8-53E1-9F62-AF1742B51DB8}"/>
          </ac:spMkLst>
        </pc:spChg>
        <pc:spChg chg="mod">
          <ac:chgData name="AIKP (Ari Siggaard Knoph)" userId="dc60cc35-c18f-4e49-8fec-431348534393" providerId="ADAL" clId="{B5BE537D-7C73-4F53-871D-D1F9FD38407E}" dt="2024-04-15T21:19:53.220" v="3543" actId="255"/>
          <ac:spMkLst>
            <pc:docMk/>
            <pc:sldMk cId="3643989709" sldId="2147375944"/>
            <ac:spMk id="56" creationId="{FDC6E1C1-B768-1725-E8F4-DE5C12E176EF}"/>
          </ac:spMkLst>
        </pc:spChg>
        <pc:spChg chg="add mod">
          <ac:chgData name="AIKP (Ari Siggaard Knoph)" userId="dc60cc35-c18f-4e49-8fec-431348534393" providerId="ADAL" clId="{B5BE537D-7C73-4F53-871D-D1F9FD38407E}" dt="2024-04-15T21:33:16.228" v="3662" actId="14100"/>
          <ac:spMkLst>
            <pc:docMk/>
            <pc:sldMk cId="3643989709" sldId="2147375944"/>
            <ac:spMk id="58" creationId="{87E32C79-EF8B-C2F9-22C1-7DF9CA6945DF}"/>
          </ac:spMkLst>
        </pc:spChg>
        <pc:spChg chg="add mod">
          <ac:chgData name="AIKP (Ari Siggaard Knoph)" userId="dc60cc35-c18f-4e49-8fec-431348534393" providerId="ADAL" clId="{B5BE537D-7C73-4F53-871D-D1F9FD38407E}" dt="2024-04-15T21:18:25.878" v="3523" actId="1035"/>
          <ac:spMkLst>
            <pc:docMk/>
            <pc:sldMk cId="3643989709" sldId="2147375944"/>
            <ac:spMk id="60" creationId="{2AC14ECD-74B5-8D9A-0FF3-C62AA504BE1E}"/>
          </ac:spMkLst>
        </pc:spChg>
        <pc:spChg chg="add del mod">
          <ac:chgData name="AIKP (Ari Siggaard Knoph)" userId="dc60cc35-c18f-4e49-8fec-431348534393" providerId="ADAL" clId="{B5BE537D-7C73-4F53-871D-D1F9FD38407E}" dt="2024-04-15T21:23:13.640" v="3575" actId="478"/>
          <ac:spMkLst>
            <pc:docMk/>
            <pc:sldMk cId="3643989709" sldId="2147375944"/>
            <ac:spMk id="61" creationId="{FF9159F0-C131-AD93-7652-BC5315229E4E}"/>
          </ac:spMkLst>
        </pc:spChg>
        <pc:spChg chg="add mod">
          <ac:chgData name="AIKP (Ari Siggaard Knoph)" userId="dc60cc35-c18f-4e49-8fec-431348534393" providerId="ADAL" clId="{B5BE537D-7C73-4F53-871D-D1F9FD38407E}" dt="2024-04-15T21:36:56.954" v="3698"/>
          <ac:spMkLst>
            <pc:docMk/>
            <pc:sldMk cId="3643989709" sldId="2147375944"/>
            <ac:spMk id="62" creationId="{C4493C93-5DBC-9B54-2BA4-F295ADB69859}"/>
          </ac:spMkLst>
        </pc:spChg>
        <pc:grpChg chg="mod">
          <ac:chgData name="AIKP (Ari Siggaard Knoph)" userId="dc60cc35-c18f-4e49-8fec-431348534393" providerId="ADAL" clId="{B5BE537D-7C73-4F53-871D-D1F9FD38407E}" dt="2024-04-15T21:13:13.403" v="3196" actId="1037"/>
          <ac:grpSpMkLst>
            <pc:docMk/>
            <pc:sldMk cId="3643989709" sldId="2147375944"/>
            <ac:grpSpMk id="2" creationId="{8893BD25-D486-4443-3968-77960ABD42F0}"/>
          </ac:grpSpMkLst>
        </pc:grpChg>
        <pc:grpChg chg="add del mod">
          <ac:chgData name="AIKP (Ari Siggaard Knoph)" userId="dc60cc35-c18f-4e49-8fec-431348534393" providerId="ADAL" clId="{B5BE537D-7C73-4F53-871D-D1F9FD38407E}" dt="2024-04-15T21:17:59.774" v="3395" actId="478"/>
          <ac:grpSpMkLst>
            <pc:docMk/>
            <pc:sldMk cId="3643989709" sldId="2147375944"/>
            <ac:grpSpMk id="20" creationId="{B15AC300-F842-0BCD-5782-BC62DDF36C96}"/>
          </ac:grpSpMkLst>
        </pc:grpChg>
        <pc:grpChg chg="add mod">
          <ac:chgData name="AIKP (Ari Siggaard Knoph)" userId="dc60cc35-c18f-4e49-8fec-431348534393" providerId="ADAL" clId="{B5BE537D-7C73-4F53-871D-D1F9FD38407E}" dt="2024-04-15T21:22:19.402" v="3571" actId="1076"/>
          <ac:grpSpMkLst>
            <pc:docMk/>
            <pc:sldMk cId="3643989709" sldId="2147375944"/>
            <ac:grpSpMk id="41" creationId="{B7731F5D-E05D-55A8-4329-C4B2D31FD166}"/>
          </ac:grpSpMkLst>
        </pc:grpChg>
        <pc:grpChg chg="mod">
          <ac:chgData name="AIKP (Ari Siggaard Knoph)" userId="dc60cc35-c18f-4e49-8fec-431348534393" providerId="ADAL" clId="{B5BE537D-7C73-4F53-871D-D1F9FD38407E}" dt="2024-04-15T21:19:04.885" v="3534" actId="34135"/>
          <ac:grpSpMkLst>
            <pc:docMk/>
            <pc:sldMk cId="3643989709" sldId="2147375944"/>
            <ac:grpSpMk id="42" creationId="{B0B0A96D-F6DC-AD68-0E26-381955518A0C}"/>
          </ac:grpSpMkLst>
        </pc:grpChg>
        <pc:picChg chg="del">
          <ac:chgData name="AIKP (Ari Siggaard Knoph)" userId="dc60cc35-c18f-4e49-8fec-431348534393" providerId="ADAL" clId="{B5BE537D-7C73-4F53-871D-D1F9FD38407E}" dt="2024-04-15T21:17:58.303" v="3394" actId="478"/>
          <ac:picMkLst>
            <pc:docMk/>
            <pc:sldMk cId="3643989709" sldId="2147375944"/>
            <ac:picMk id="18" creationId="{2EEDEC1F-0D2F-25F3-093B-616EF0A22FA1}"/>
          </ac:picMkLst>
        </pc:picChg>
        <pc:picChg chg="mod">
          <ac:chgData name="AIKP (Ari Siggaard Knoph)" userId="dc60cc35-c18f-4e49-8fec-431348534393" providerId="ADAL" clId="{B5BE537D-7C73-4F53-871D-D1F9FD38407E}" dt="2024-04-15T21:11:55.567" v="2957"/>
          <ac:picMkLst>
            <pc:docMk/>
            <pc:sldMk cId="3643989709" sldId="2147375944"/>
            <ac:picMk id="23" creationId="{33593366-9D54-430D-08CF-4215D9949937}"/>
          </ac:picMkLst>
        </pc:picChg>
        <pc:picChg chg="mod">
          <ac:chgData name="AIKP (Ari Siggaard Knoph)" userId="dc60cc35-c18f-4e49-8fec-431348534393" providerId="ADAL" clId="{B5BE537D-7C73-4F53-871D-D1F9FD38407E}" dt="2024-04-15T21:19:04.885" v="3534" actId="34135"/>
          <ac:picMkLst>
            <pc:docMk/>
            <pc:sldMk cId="3643989709" sldId="2147375944"/>
            <ac:picMk id="57" creationId="{4676163B-49BC-9A41-5123-51981D2CAA68}"/>
          </ac:picMkLst>
        </pc:picChg>
        <pc:cxnChg chg="add del mod">
          <ac:chgData name="AIKP (Ari Siggaard Knoph)" userId="dc60cc35-c18f-4e49-8fec-431348534393" providerId="ADAL" clId="{B5BE537D-7C73-4F53-871D-D1F9FD38407E}" dt="2024-04-15T21:18:02.619" v="3397" actId="478"/>
          <ac:cxnSpMkLst>
            <pc:docMk/>
            <pc:sldMk cId="3643989709" sldId="2147375944"/>
            <ac:cxnSpMk id="3" creationId="{82556164-1A9A-DEA3-7C18-4AAEB38C7605}"/>
          </ac:cxnSpMkLst>
        </pc:cxnChg>
        <pc:cxnChg chg="add mod">
          <ac:chgData name="AIKP (Ari Siggaard Knoph)" userId="dc60cc35-c18f-4e49-8fec-431348534393" providerId="ADAL" clId="{B5BE537D-7C73-4F53-871D-D1F9FD38407E}" dt="2024-04-15T21:18:25.878" v="3523" actId="1035"/>
          <ac:cxnSpMkLst>
            <pc:docMk/>
            <pc:sldMk cId="3643989709" sldId="2147375944"/>
            <ac:cxnSpMk id="59" creationId="{32450062-3E2D-4A62-A7A3-4AFA9AB96A98}"/>
          </ac:cxnSpMkLst>
        </pc:cxnChg>
      </pc:sldChg>
      <pc:sldChg chg="add">
        <pc:chgData name="AIKP (Ari Siggaard Knoph)" userId="dc60cc35-c18f-4e49-8fec-431348534393" providerId="ADAL" clId="{B5BE537D-7C73-4F53-871D-D1F9FD38407E}" dt="2024-04-15T21:06:19.352" v="2883"/>
        <pc:sldMkLst>
          <pc:docMk/>
          <pc:sldMk cId="1665814682" sldId="2147375945"/>
        </pc:sldMkLst>
      </pc:sldChg>
      <pc:sldChg chg="addSp delSp modSp add mod">
        <pc:chgData name="AIKP (Ari Siggaard Knoph)" userId="dc60cc35-c18f-4e49-8fec-431348534393" providerId="ADAL" clId="{B5BE537D-7C73-4F53-871D-D1F9FD38407E}" dt="2024-04-15T21:17:40.689" v="3393" actId="166"/>
        <pc:sldMkLst>
          <pc:docMk/>
          <pc:sldMk cId="3753984262" sldId="2147375946"/>
        </pc:sldMkLst>
        <pc:spChg chg="ord">
          <ac:chgData name="AIKP (Ari Siggaard Knoph)" userId="dc60cc35-c18f-4e49-8fec-431348534393" providerId="ADAL" clId="{B5BE537D-7C73-4F53-871D-D1F9FD38407E}" dt="2024-04-15T21:17:40.689" v="3393" actId="166"/>
          <ac:spMkLst>
            <pc:docMk/>
            <pc:sldMk cId="3753984262" sldId="2147375946"/>
            <ac:spMk id="2" creationId="{635E878A-2480-1E3D-D7F6-6919D27AFECF}"/>
          </ac:spMkLst>
        </pc:spChg>
        <pc:spChg chg="add mod">
          <ac:chgData name="AIKP (Ari Siggaard Knoph)" userId="dc60cc35-c18f-4e49-8fec-431348534393" providerId="ADAL" clId="{B5BE537D-7C73-4F53-871D-D1F9FD38407E}" dt="2024-04-15T21:10:01" v="2956" actId="1076"/>
          <ac:spMkLst>
            <pc:docMk/>
            <pc:sldMk cId="3753984262" sldId="2147375946"/>
            <ac:spMk id="3" creationId="{5937F03D-6F69-E802-2F18-494E93D91986}"/>
          </ac:spMkLst>
        </pc:spChg>
        <pc:spChg chg="del">
          <ac:chgData name="AIKP (Ari Siggaard Knoph)" userId="dc60cc35-c18f-4e49-8fec-431348534393" providerId="ADAL" clId="{B5BE537D-7C73-4F53-871D-D1F9FD38407E}" dt="2024-04-15T21:17:13.739" v="3379" actId="478"/>
          <ac:spMkLst>
            <pc:docMk/>
            <pc:sldMk cId="3753984262" sldId="2147375946"/>
            <ac:spMk id="17" creationId="{024F7B29-B869-3DD5-6409-2F766A5629B2}"/>
          </ac:spMkLst>
        </pc:spChg>
        <pc:spChg chg="del">
          <ac:chgData name="AIKP (Ari Siggaard Knoph)" userId="dc60cc35-c18f-4e49-8fec-431348534393" providerId="ADAL" clId="{B5BE537D-7C73-4F53-871D-D1F9FD38407E}" dt="2024-04-15T21:17:21.036" v="3382" actId="478"/>
          <ac:spMkLst>
            <pc:docMk/>
            <pc:sldMk cId="3753984262" sldId="2147375946"/>
            <ac:spMk id="19" creationId="{D4B0805C-2DE0-AAC0-2EE9-2A5CA260A6E0}"/>
          </ac:spMkLst>
        </pc:spChg>
        <pc:spChg chg="del">
          <ac:chgData name="AIKP (Ari Siggaard Knoph)" userId="dc60cc35-c18f-4e49-8fec-431348534393" providerId="ADAL" clId="{B5BE537D-7C73-4F53-871D-D1F9FD38407E}" dt="2024-04-15T21:17:21.740" v="3383" actId="478"/>
          <ac:spMkLst>
            <pc:docMk/>
            <pc:sldMk cId="3753984262" sldId="2147375946"/>
            <ac:spMk id="20" creationId="{A257DE0E-2142-1BA3-6AC9-F9E73AF08400}"/>
          </ac:spMkLst>
        </pc:spChg>
        <pc:spChg chg="del">
          <ac:chgData name="AIKP (Ari Siggaard Knoph)" userId="dc60cc35-c18f-4e49-8fec-431348534393" providerId="ADAL" clId="{B5BE537D-7C73-4F53-871D-D1F9FD38407E}" dt="2024-04-15T21:17:22.389" v="3384" actId="478"/>
          <ac:spMkLst>
            <pc:docMk/>
            <pc:sldMk cId="3753984262" sldId="2147375946"/>
            <ac:spMk id="21" creationId="{AA4F812C-2219-BB38-646A-4BA1ADF8A61F}"/>
          </ac:spMkLst>
        </pc:spChg>
        <pc:spChg chg="del">
          <ac:chgData name="AIKP (Ari Siggaard Knoph)" userId="dc60cc35-c18f-4e49-8fec-431348534393" providerId="ADAL" clId="{B5BE537D-7C73-4F53-871D-D1F9FD38407E}" dt="2024-04-15T21:17:23.136" v="3385" actId="478"/>
          <ac:spMkLst>
            <pc:docMk/>
            <pc:sldMk cId="3753984262" sldId="2147375946"/>
            <ac:spMk id="22" creationId="{54F1F48B-6493-5698-0110-2F82F6C9AD6D}"/>
          </ac:spMkLst>
        </pc:spChg>
        <pc:spChg chg="del">
          <ac:chgData name="AIKP (Ari Siggaard Knoph)" userId="dc60cc35-c18f-4e49-8fec-431348534393" providerId="ADAL" clId="{B5BE537D-7C73-4F53-871D-D1F9FD38407E}" dt="2024-04-15T21:17:13.739" v="3379" actId="478"/>
          <ac:spMkLst>
            <pc:docMk/>
            <pc:sldMk cId="3753984262" sldId="2147375946"/>
            <ac:spMk id="23" creationId="{9EE609F0-E245-FBA8-A6C8-153A07CECBDE}"/>
          </ac:spMkLst>
        </pc:spChg>
        <pc:spChg chg="del">
          <ac:chgData name="AIKP (Ari Siggaard Knoph)" userId="dc60cc35-c18f-4e49-8fec-431348534393" providerId="ADAL" clId="{B5BE537D-7C73-4F53-871D-D1F9FD38407E}" dt="2024-04-15T21:17:34.029" v="3391" actId="478"/>
          <ac:spMkLst>
            <pc:docMk/>
            <pc:sldMk cId="3753984262" sldId="2147375946"/>
            <ac:spMk id="24" creationId="{FB388623-8A93-D541-62CB-723E214A4F3E}"/>
          </ac:spMkLst>
        </pc:spChg>
        <pc:spChg chg="del">
          <ac:chgData name="AIKP (Ari Siggaard Knoph)" userId="dc60cc35-c18f-4e49-8fec-431348534393" providerId="ADAL" clId="{B5BE537D-7C73-4F53-871D-D1F9FD38407E}" dt="2024-04-15T21:17:32.323" v="3390" actId="478"/>
          <ac:spMkLst>
            <pc:docMk/>
            <pc:sldMk cId="3753984262" sldId="2147375946"/>
            <ac:spMk id="25" creationId="{E13D3AF9-8801-A64B-5A95-2E564DBF4179}"/>
          </ac:spMkLst>
        </pc:spChg>
        <pc:spChg chg="del">
          <ac:chgData name="AIKP (Ari Siggaard Knoph)" userId="dc60cc35-c18f-4e49-8fec-431348534393" providerId="ADAL" clId="{B5BE537D-7C73-4F53-871D-D1F9FD38407E}" dt="2024-04-15T21:17:30.291" v="3389" actId="478"/>
          <ac:spMkLst>
            <pc:docMk/>
            <pc:sldMk cId="3753984262" sldId="2147375946"/>
            <ac:spMk id="26" creationId="{A42AF42D-5587-5EE8-3325-100178AC4A23}"/>
          </ac:spMkLst>
        </pc:spChg>
        <pc:spChg chg="del">
          <ac:chgData name="AIKP (Ari Siggaard Knoph)" userId="dc60cc35-c18f-4e49-8fec-431348534393" providerId="ADAL" clId="{B5BE537D-7C73-4F53-871D-D1F9FD38407E}" dt="2024-04-15T21:17:27.752" v="3388" actId="478"/>
          <ac:spMkLst>
            <pc:docMk/>
            <pc:sldMk cId="3753984262" sldId="2147375946"/>
            <ac:spMk id="27" creationId="{B8414FD2-3E80-5EC4-DB2F-A28458885547}"/>
          </ac:spMkLst>
        </pc:spChg>
        <pc:spChg chg="del">
          <ac:chgData name="AIKP (Ari Siggaard Knoph)" userId="dc60cc35-c18f-4e49-8fec-431348534393" providerId="ADAL" clId="{B5BE537D-7C73-4F53-871D-D1F9FD38407E}" dt="2024-04-15T21:17:14.908" v="3380" actId="478"/>
          <ac:spMkLst>
            <pc:docMk/>
            <pc:sldMk cId="3753984262" sldId="2147375946"/>
            <ac:spMk id="28" creationId="{6BC6281C-4B7B-AC87-29C8-D74A3A1D9ECC}"/>
          </ac:spMkLst>
        </pc:spChg>
        <pc:spChg chg="del mod">
          <ac:chgData name="AIKP (Ari Siggaard Knoph)" userId="dc60cc35-c18f-4e49-8fec-431348534393" providerId="ADAL" clId="{B5BE537D-7C73-4F53-871D-D1F9FD38407E}" dt="2024-04-15T21:17:26.199" v="3387" actId="478"/>
          <ac:spMkLst>
            <pc:docMk/>
            <pc:sldMk cId="3753984262" sldId="2147375946"/>
            <ac:spMk id="29" creationId="{655C374B-F47A-26B0-CD05-EBD4324506F9}"/>
          </ac:spMkLst>
        </pc:spChg>
        <pc:spChg chg="mod">
          <ac:chgData name="AIKP (Ari Siggaard Knoph)" userId="dc60cc35-c18f-4e49-8fec-431348534393" providerId="ADAL" clId="{B5BE537D-7C73-4F53-871D-D1F9FD38407E}" dt="2024-04-15T21:17:35.430" v="3392"/>
          <ac:spMkLst>
            <pc:docMk/>
            <pc:sldMk cId="3753984262" sldId="2147375946"/>
            <ac:spMk id="46" creationId="{A9E1E42C-2438-20EA-051D-76DCA1006EFD}"/>
          </ac:spMkLst>
        </pc:spChg>
        <pc:spChg chg="mod">
          <ac:chgData name="AIKP (Ari Siggaard Knoph)" userId="dc60cc35-c18f-4e49-8fec-431348534393" providerId="ADAL" clId="{B5BE537D-7C73-4F53-871D-D1F9FD38407E}" dt="2024-04-15T21:17:35.430" v="3392"/>
          <ac:spMkLst>
            <pc:docMk/>
            <pc:sldMk cId="3753984262" sldId="2147375946"/>
            <ac:spMk id="47" creationId="{5162644A-CD3D-44ED-B304-3CF32F093AC0}"/>
          </ac:spMkLst>
        </pc:spChg>
        <pc:spChg chg="mod">
          <ac:chgData name="AIKP (Ari Siggaard Knoph)" userId="dc60cc35-c18f-4e49-8fec-431348534393" providerId="ADAL" clId="{B5BE537D-7C73-4F53-871D-D1F9FD38407E}" dt="2024-04-15T21:17:35.430" v="3392"/>
          <ac:spMkLst>
            <pc:docMk/>
            <pc:sldMk cId="3753984262" sldId="2147375946"/>
            <ac:spMk id="48" creationId="{ED226C29-3B13-7163-2EAE-16DF1535E038}"/>
          </ac:spMkLst>
        </pc:spChg>
        <pc:spChg chg="mod">
          <ac:chgData name="AIKP (Ari Siggaard Knoph)" userId="dc60cc35-c18f-4e49-8fec-431348534393" providerId="ADAL" clId="{B5BE537D-7C73-4F53-871D-D1F9FD38407E}" dt="2024-04-15T21:17:35.430" v="3392"/>
          <ac:spMkLst>
            <pc:docMk/>
            <pc:sldMk cId="3753984262" sldId="2147375946"/>
            <ac:spMk id="49" creationId="{7584F79C-C44C-9434-E747-5E8D1B72BF68}"/>
          </ac:spMkLst>
        </pc:spChg>
        <pc:spChg chg="mod">
          <ac:chgData name="AIKP (Ari Siggaard Knoph)" userId="dc60cc35-c18f-4e49-8fec-431348534393" providerId="ADAL" clId="{B5BE537D-7C73-4F53-871D-D1F9FD38407E}" dt="2024-04-15T21:17:35.430" v="3392"/>
          <ac:spMkLst>
            <pc:docMk/>
            <pc:sldMk cId="3753984262" sldId="2147375946"/>
            <ac:spMk id="50" creationId="{C0439661-09CC-C7F7-0DD9-C07492EDFAC2}"/>
          </ac:spMkLst>
        </pc:spChg>
        <pc:spChg chg="mod">
          <ac:chgData name="AIKP (Ari Siggaard Knoph)" userId="dc60cc35-c18f-4e49-8fec-431348534393" providerId="ADAL" clId="{B5BE537D-7C73-4F53-871D-D1F9FD38407E}" dt="2024-04-15T21:17:35.430" v="3392"/>
          <ac:spMkLst>
            <pc:docMk/>
            <pc:sldMk cId="3753984262" sldId="2147375946"/>
            <ac:spMk id="51" creationId="{E183498B-479E-9BD3-BE27-38938A10316B}"/>
          </ac:spMkLst>
        </pc:spChg>
        <pc:spChg chg="mod">
          <ac:chgData name="AIKP (Ari Siggaard Knoph)" userId="dc60cc35-c18f-4e49-8fec-431348534393" providerId="ADAL" clId="{B5BE537D-7C73-4F53-871D-D1F9FD38407E}" dt="2024-04-15T21:17:35.430" v="3392"/>
          <ac:spMkLst>
            <pc:docMk/>
            <pc:sldMk cId="3753984262" sldId="2147375946"/>
            <ac:spMk id="52" creationId="{53CD40CE-F5D9-91D7-A205-A12F9C7BD391}"/>
          </ac:spMkLst>
        </pc:spChg>
        <pc:spChg chg="mod">
          <ac:chgData name="AIKP (Ari Siggaard Knoph)" userId="dc60cc35-c18f-4e49-8fec-431348534393" providerId="ADAL" clId="{B5BE537D-7C73-4F53-871D-D1F9FD38407E}" dt="2024-04-15T21:17:35.430" v="3392"/>
          <ac:spMkLst>
            <pc:docMk/>
            <pc:sldMk cId="3753984262" sldId="2147375946"/>
            <ac:spMk id="53" creationId="{012A3536-60E8-EB78-FA84-C634C545E0C0}"/>
          </ac:spMkLst>
        </pc:spChg>
        <pc:spChg chg="mod">
          <ac:chgData name="AIKP (Ari Siggaard Knoph)" userId="dc60cc35-c18f-4e49-8fec-431348534393" providerId="ADAL" clId="{B5BE537D-7C73-4F53-871D-D1F9FD38407E}" dt="2024-04-15T21:17:35.430" v="3392"/>
          <ac:spMkLst>
            <pc:docMk/>
            <pc:sldMk cId="3753984262" sldId="2147375946"/>
            <ac:spMk id="54" creationId="{45D7344A-A7A7-12A8-F8EC-0F87B2D89A2E}"/>
          </ac:spMkLst>
        </pc:spChg>
        <pc:spChg chg="mod">
          <ac:chgData name="AIKP (Ari Siggaard Knoph)" userId="dc60cc35-c18f-4e49-8fec-431348534393" providerId="ADAL" clId="{B5BE537D-7C73-4F53-871D-D1F9FD38407E}" dt="2024-04-15T21:17:35.430" v="3392"/>
          <ac:spMkLst>
            <pc:docMk/>
            <pc:sldMk cId="3753984262" sldId="2147375946"/>
            <ac:spMk id="55" creationId="{B9980AC3-A444-6436-B674-FF9F214411A9}"/>
          </ac:spMkLst>
        </pc:spChg>
        <pc:spChg chg="mod">
          <ac:chgData name="AIKP (Ari Siggaard Knoph)" userId="dc60cc35-c18f-4e49-8fec-431348534393" providerId="ADAL" clId="{B5BE537D-7C73-4F53-871D-D1F9FD38407E}" dt="2024-04-15T21:17:35.430" v="3392"/>
          <ac:spMkLst>
            <pc:docMk/>
            <pc:sldMk cId="3753984262" sldId="2147375946"/>
            <ac:spMk id="56" creationId="{CE981179-F98E-88BD-98BA-6E929985DCC5}"/>
          </ac:spMkLst>
        </pc:spChg>
        <pc:spChg chg="mod">
          <ac:chgData name="AIKP (Ari Siggaard Knoph)" userId="dc60cc35-c18f-4e49-8fec-431348534393" providerId="ADAL" clId="{B5BE537D-7C73-4F53-871D-D1F9FD38407E}" dt="2024-04-15T21:17:35.430" v="3392"/>
          <ac:spMkLst>
            <pc:docMk/>
            <pc:sldMk cId="3753984262" sldId="2147375946"/>
            <ac:spMk id="57" creationId="{4B10FE80-A77A-B261-390F-727FF43B044F}"/>
          </ac:spMkLst>
        </pc:spChg>
        <pc:spChg chg="mod">
          <ac:chgData name="AIKP (Ari Siggaard Knoph)" userId="dc60cc35-c18f-4e49-8fec-431348534393" providerId="ADAL" clId="{B5BE537D-7C73-4F53-871D-D1F9FD38407E}" dt="2024-04-15T21:17:35.430" v="3392"/>
          <ac:spMkLst>
            <pc:docMk/>
            <pc:sldMk cId="3753984262" sldId="2147375946"/>
            <ac:spMk id="58" creationId="{43BD8942-EE27-5C5E-2A5D-28487AD654E0}"/>
          </ac:spMkLst>
        </pc:spChg>
        <pc:spChg chg="mod">
          <ac:chgData name="AIKP (Ari Siggaard Knoph)" userId="dc60cc35-c18f-4e49-8fec-431348534393" providerId="ADAL" clId="{B5BE537D-7C73-4F53-871D-D1F9FD38407E}" dt="2024-04-15T21:17:35.430" v="3392"/>
          <ac:spMkLst>
            <pc:docMk/>
            <pc:sldMk cId="3753984262" sldId="2147375946"/>
            <ac:spMk id="59" creationId="{921FEFF8-D0A9-EA7E-84B8-F614C9A367CA}"/>
          </ac:spMkLst>
        </pc:spChg>
        <pc:grpChg chg="add del mod">
          <ac:chgData name="AIKP (Ari Siggaard Knoph)" userId="dc60cc35-c18f-4e49-8fec-431348534393" providerId="ADAL" clId="{B5BE537D-7C73-4F53-871D-D1F9FD38407E}" dt="2024-04-15T21:13:31.790" v="3271" actId="478"/>
          <ac:grpSpMkLst>
            <pc:docMk/>
            <pc:sldMk cId="3753984262" sldId="2147375946"/>
            <ac:grpSpMk id="8" creationId="{AE22DA2D-BA19-F857-D6FB-E7D523BA64D7}"/>
          </ac:grpSpMkLst>
        </pc:grpChg>
        <pc:grpChg chg="mod">
          <ac:chgData name="AIKP (Ari Siggaard Knoph)" userId="dc60cc35-c18f-4e49-8fec-431348534393" providerId="ADAL" clId="{B5BE537D-7C73-4F53-871D-D1F9FD38407E}" dt="2024-04-15T21:12:22.170" v="3038"/>
          <ac:grpSpMkLst>
            <pc:docMk/>
            <pc:sldMk cId="3753984262" sldId="2147375946"/>
            <ac:grpSpMk id="10" creationId="{6C63EBA1-C69C-6F07-F186-746334F362E3}"/>
          </ac:grpSpMkLst>
        </pc:grpChg>
        <pc:grpChg chg="mod">
          <ac:chgData name="AIKP (Ari Siggaard Knoph)" userId="dc60cc35-c18f-4e49-8fec-431348534393" providerId="ADAL" clId="{B5BE537D-7C73-4F53-871D-D1F9FD38407E}" dt="2024-04-15T21:12:22.170" v="3038"/>
          <ac:grpSpMkLst>
            <pc:docMk/>
            <pc:sldMk cId="3753984262" sldId="2147375946"/>
            <ac:grpSpMk id="11" creationId="{DED52B21-F5F5-3011-34CF-57CB0448E9D9}"/>
          </ac:grpSpMkLst>
        </pc:grpChg>
        <pc:grpChg chg="del">
          <ac:chgData name="AIKP (Ari Siggaard Knoph)" userId="dc60cc35-c18f-4e49-8fec-431348534393" providerId="ADAL" clId="{B5BE537D-7C73-4F53-871D-D1F9FD38407E}" dt="2024-04-15T21:17:13.739" v="3379" actId="478"/>
          <ac:grpSpMkLst>
            <pc:docMk/>
            <pc:sldMk cId="3753984262" sldId="2147375946"/>
            <ac:grpSpMk id="18" creationId="{2627A75C-C27F-B5C7-E24B-38A3F6D9350C}"/>
          </ac:grpSpMkLst>
        </pc:grpChg>
        <pc:grpChg chg="add mod">
          <ac:chgData name="AIKP (Ari Siggaard Knoph)" userId="dc60cc35-c18f-4e49-8fec-431348534393" providerId="ADAL" clId="{B5BE537D-7C73-4F53-871D-D1F9FD38407E}" dt="2024-04-15T21:13:40.771" v="3354" actId="1036"/>
          <ac:grpSpMkLst>
            <pc:docMk/>
            <pc:sldMk cId="3753984262" sldId="2147375946"/>
            <ac:grpSpMk id="37" creationId="{20873B20-90EE-0259-E283-E88F31AFC5DE}"/>
          </ac:grpSpMkLst>
        </pc:grpChg>
        <pc:grpChg chg="mod">
          <ac:chgData name="AIKP (Ari Siggaard Knoph)" userId="dc60cc35-c18f-4e49-8fec-431348534393" providerId="ADAL" clId="{B5BE537D-7C73-4F53-871D-D1F9FD38407E}" dt="2024-04-15T21:13:22.910" v="3197"/>
          <ac:grpSpMkLst>
            <pc:docMk/>
            <pc:sldMk cId="3753984262" sldId="2147375946"/>
            <ac:grpSpMk id="38" creationId="{BA0394F1-4901-6BE5-4F9F-785D4E383354}"/>
          </ac:grpSpMkLst>
        </pc:grpChg>
        <pc:grpChg chg="mod">
          <ac:chgData name="AIKP (Ari Siggaard Knoph)" userId="dc60cc35-c18f-4e49-8fec-431348534393" providerId="ADAL" clId="{B5BE537D-7C73-4F53-871D-D1F9FD38407E}" dt="2024-04-15T21:13:22.910" v="3197"/>
          <ac:grpSpMkLst>
            <pc:docMk/>
            <pc:sldMk cId="3753984262" sldId="2147375946"/>
            <ac:grpSpMk id="39" creationId="{5A221243-A4AD-8FC1-49D0-D04A26FAE8C0}"/>
          </ac:grpSpMkLst>
        </pc:grpChg>
        <pc:grpChg chg="add mod">
          <ac:chgData name="AIKP (Ari Siggaard Knoph)" userId="dc60cc35-c18f-4e49-8fec-431348534393" providerId="ADAL" clId="{B5BE537D-7C73-4F53-871D-D1F9FD38407E}" dt="2024-04-15T21:17:35.430" v="3392"/>
          <ac:grpSpMkLst>
            <pc:docMk/>
            <pc:sldMk cId="3753984262" sldId="2147375946"/>
            <ac:grpSpMk id="44" creationId="{35491EDC-53D6-0886-46B2-6401796FB845}"/>
          </ac:grpSpMkLst>
        </pc:grpChg>
        <pc:grpChg chg="mod">
          <ac:chgData name="AIKP (Ari Siggaard Knoph)" userId="dc60cc35-c18f-4e49-8fec-431348534393" providerId="ADAL" clId="{B5BE537D-7C73-4F53-871D-D1F9FD38407E}" dt="2024-04-15T21:17:35.430" v="3392"/>
          <ac:grpSpMkLst>
            <pc:docMk/>
            <pc:sldMk cId="3753984262" sldId="2147375946"/>
            <ac:grpSpMk id="45" creationId="{EAC8E650-277F-D95C-D288-AC47ED9AC5E2}"/>
          </ac:grpSpMkLst>
        </pc:grpChg>
        <pc:picChg chg="mod">
          <ac:chgData name="AIKP (Ari Siggaard Knoph)" userId="dc60cc35-c18f-4e49-8fec-431348534393" providerId="ADAL" clId="{B5BE537D-7C73-4F53-871D-D1F9FD38407E}" dt="2024-04-15T21:12:22.170" v="3038"/>
          <ac:picMkLst>
            <pc:docMk/>
            <pc:sldMk cId="3753984262" sldId="2147375946"/>
            <ac:picMk id="13" creationId="{B70F7715-6AA6-0782-A2D5-BD2BFCCBA92E}"/>
          </ac:picMkLst>
        </pc:picChg>
        <pc:picChg chg="mod">
          <ac:chgData name="AIKP (Ari Siggaard Knoph)" userId="dc60cc35-c18f-4e49-8fec-431348534393" providerId="ADAL" clId="{B5BE537D-7C73-4F53-871D-D1F9FD38407E}" dt="2024-04-15T21:12:22.170" v="3038"/>
          <ac:picMkLst>
            <pc:docMk/>
            <pc:sldMk cId="3753984262" sldId="2147375946"/>
            <ac:picMk id="14" creationId="{D458AF7F-7BE4-D606-4C7F-582F533B8353}"/>
          </ac:picMkLst>
        </pc:picChg>
        <pc:picChg chg="mod">
          <ac:chgData name="AIKP (Ari Siggaard Knoph)" userId="dc60cc35-c18f-4e49-8fec-431348534393" providerId="ADAL" clId="{B5BE537D-7C73-4F53-871D-D1F9FD38407E}" dt="2024-04-15T21:12:22.170" v="3038"/>
          <ac:picMkLst>
            <pc:docMk/>
            <pc:sldMk cId="3753984262" sldId="2147375946"/>
            <ac:picMk id="15" creationId="{3B2D4E14-EBC1-CE8D-2015-EE75FD4494A7}"/>
          </ac:picMkLst>
        </pc:picChg>
        <pc:picChg chg="mod">
          <ac:chgData name="AIKP (Ari Siggaard Knoph)" userId="dc60cc35-c18f-4e49-8fec-431348534393" providerId="ADAL" clId="{B5BE537D-7C73-4F53-871D-D1F9FD38407E}" dt="2024-04-15T21:12:22.170" v="3038"/>
          <ac:picMkLst>
            <pc:docMk/>
            <pc:sldMk cId="3753984262" sldId="2147375946"/>
            <ac:picMk id="30" creationId="{68EBE3E5-AD62-8B1A-E009-5903CA8AC13E}"/>
          </ac:picMkLst>
        </pc:picChg>
        <pc:picChg chg="add mod">
          <ac:chgData name="AIKP (Ari Siggaard Knoph)" userId="dc60cc35-c18f-4e49-8fec-431348534393" providerId="ADAL" clId="{B5BE537D-7C73-4F53-871D-D1F9FD38407E}" dt="2024-04-15T21:12:31.549" v="3169" actId="1036"/>
          <ac:picMkLst>
            <pc:docMk/>
            <pc:sldMk cId="3753984262" sldId="2147375946"/>
            <ac:picMk id="31" creationId="{980F95FA-DE24-8F7D-6C61-B22C3787178B}"/>
          </ac:picMkLst>
        </pc:picChg>
        <pc:picChg chg="add mod">
          <ac:chgData name="AIKP (Ari Siggaard Knoph)" userId="dc60cc35-c18f-4e49-8fec-431348534393" providerId="ADAL" clId="{B5BE537D-7C73-4F53-871D-D1F9FD38407E}" dt="2024-04-15T21:12:31.549" v="3169" actId="1036"/>
          <ac:picMkLst>
            <pc:docMk/>
            <pc:sldMk cId="3753984262" sldId="2147375946"/>
            <ac:picMk id="32" creationId="{6A465041-2787-FCB5-8916-2CADFBAAC6A9}"/>
          </ac:picMkLst>
        </pc:picChg>
        <pc:picChg chg="add mod">
          <ac:chgData name="AIKP (Ari Siggaard Knoph)" userId="dc60cc35-c18f-4e49-8fec-431348534393" providerId="ADAL" clId="{B5BE537D-7C73-4F53-871D-D1F9FD38407E}" dt="2024-04-15T21:12:31.549" v="3169" actId="1036"/>
          <ac:picMkLst>
            <pc:docMk/>
            <pc:sldMk cId="3753984262" sldId="2147375946"/>
            <ac:picMk id="33" creationId="{F24E5C26-6537-63C1-A566-898BFC69CC7C}"/>
          </ac:picMkLst>
        </pc:picChg>
        <pc:picChg chg="add mod">
          <ac:chgData name="AIKP (Ari Siggaard Knoph)" userId="dc60cc35-c18f-4e49-8fec-431348534393" providerId="ADAL" clId="{B5BE537D-7C73-4F53-871D-D1F9FD38407E}" dt="2024-04-15T21:12:31.549" v="3169" actId="1036"/>
          <ac:picMkLst>
            <pc:docMk/>
            <pc:sldMk cId="3753984262" sldId="2147375946"/>
            <ac:picMk id="34" creationId="{B91F4CD4-7E23-EC62-4453-757380D073E2}"/>
          </ac:picMkLst>
        </pc:picChg>
        <pc:picChg chg="add mod">
          <ac:chgData name="AIKP (Ari Siggaard Knoph)" userId="dc60cc35-c18f-4e49-8fec-431348534393" providerId="ADAL" clId="{B5BE537D-7C73-4F53-871D-D1F9FD38407E}" dt="2024-04-15T21:12:31.549" v="3169" actId="1036"/>
          <ac:picMkLst>
            <pc:docMk/>
            <pc:sldMk cId="3753984262" sldId="2147375946"/>
            <ac:picMk id="35" creationId="{E7DB36D7-A6E0-CDEB-84E2-BD0C3FC6AB89}"/>
          </ac:picMkLst>
        </pc:picChg>
        <pc:picChg chg="add mod">
          <ac:chgData name="AIKP (Ari Siggaard Knoph)" userId="dc60cc35-c18f-4e49-8fec-431348534393" providerId="ADAL" clId="{B5BE537D-7C73-4F53-871D-D1F9FD38407E}" dt="2024-04-15T21:12:31.549" v="3169" actId="1036"/>
          <ac:picMkLst>
            <pc:docMk/>
            <pc:sldMk cId="3753984262" sldId="2147375946"/>
            <ac:picMk id="36" creationId="{73DEBCC9-7939-4737-A25A-27717E191AE6}"/>
          </ac:picMkLst>
        </pc:picChg>
        <pc:picChg chg="mod">
          <ac:chgData name="AIKP (Ari Siggaard Knoph)" userId="dc60cc35-c18f-4e49-8fec-431348534393" providerId="ADAL" clId="{B5BE537D-7C73-4F53-871D-D1F9FD38407E}" dt="2024-04-15T21:13:22.910" v="3197"/>
          <ac:picMkLst>
            <pc:docMk/>
            <pc:sldMk cId="3753984262" sldId="2147375946"/>
            <ac:picMk id="40" creationId="{C473ECD4-2939-9F42-2F6F-7F97B1DDB7C2}"/>
          </ac:picMkLst>
        </pc:picChg>
        <pc:picChg chg="mod">
          <ac:chgData name="AIKP (Ari Siggaard Knoph)" userId="dc60cc35-c18f-4e49-8fec-431348534393" providerId="ADAL" clId="{B5BE537D-7C73-4F53-871D-D1F9FD38407E}" dt="2024-04-15T21:13:22.910" v="3197"/>
          <ac:picMkLst>
            <pc:docMk/>
            <pc:sldMk cId="3753984262" sldId="2147375946"/>
            <ac:picMk id="41" creationId="{ABE29DE5-B642-BDEE-4384-B210953B1B19}"/>
          </ac:picMkLst>
        </pc:picChg>
        <pc:picChg chg="mod">
          <ac:chgData name="AIKP (Ari Siggaard Knoph)" userId="dc60cc35-c18f-4e49-8fec-431348534393" providerId="ADAL" clId="{B5BE537D-7C73-4F53-871D-D1F9FD38407E}" dt="2024-04-15T21:13:22.910" v="3197"/>
          <ac:picMkLst>
            <pc:docMk/>
            <pc:sldMk cId="3753984262" sldId="2147375946"/>
            <ac:picMk id="42" creationId="{E728B72E-D411-FE8D-0A2D-C38864B61CD2}"/>
          </ac:picMkLst>
        </pc:picChg>
        <pc:picChg chg="mod">
          <ac:chgData name="AIKP (Ari Siggaard Knoph)" userId="dc60cc35-c18f-4e49-8fec-431348534393" providerId="ADAL" clId="{B5BE537D-7C73-4F53-871D-D1F9FD38407E}" dt="2024-04-15T21:13:22.910" v="3197"/>
          <ac:picMkLst>
            <pc:docMk/>
            <pc:sldMk cId="3753984262" sldId="2147375946"/>
            <ac:picMk id="43" creationId="{FE3FAD4B-B53C-CC5E-FDD6-EAF462F1F39E}"/>
          </ac:picMkLst>
        </pc:picChg>
        <pc:picChg chg="mod">
          <ac:chgData name="AIKP (Ari Siggaard Knoph)" userId="dc60cc35-c18f-4e49-8fec-431348534393" providerId="ADAL" clId="{B5BE537D-7C73-4F53-871D-D1F9FD38407E}" dt="2024-04-15T21:17:35.430" v="3392"/>
          <ac:picMkLst>
            <pc:docMk/>
            <pc:sldMk cId="3753984262" sldId="2147375946"/>
            <ac:picMk id="60" creationId="{6078600D-1902-7665-7303-DDDCAC355562}"/>
          </ac:picMkLst>
        </pc:picChg>
        <pc:cxnChg chg="add mod">
          <ac:chgData name="AIKP (Ari Siggaard Knoph)" userId="dc60cc35-c18f-4e49-8fec-431348534393" providerId="ADAL" clId="{B5BE537D-7C73-4F53-871D-D1F9FD38407E}" dt="2024-04-15T21:12:31.549" v="3169" actId="1036"/>
          <ac:cxnSpMkLst>
            <pc:docMk/>
            <pc:sldMk cId="3753984262" sldId="2147375946"/>
            <ac:cxnSpMk id="5" creationId="{D8EF7323-9288-47C0-1404-3817CE5DC2B3}"/>
          </ac:cxnSpMkLst>
        </pc:cxnChg>
      </pc:sldChg>
      <pc:sldChg chg="addSp modSp add mod modTransition modAnim">
        <pc:chgData name="AIKP (Ari Siggaard Knoph)" userId="dc60cc35-c18f-4e49-8fec-431348534393" providerId="ADAL" clId="{B5BE537D-7C73-4F53-871D-D1F9FD38407E}" dt="2024-04-15T21:27:21.387" v="3641" actId="1076"/>
        <pc:sldMkLst>
          <pc:docMk/>
          <pc:sldMk cId="1507089387" sldId="2147375947"/>
        </pc:sldMkLst>
        <pc:spChg chg="add mod">
          <ac:chgData name="AIKP (Ari Siggaard Knoph)" userId="dc60cc35-c18f-4e49-8fec-431348534393" providerId="ADAL" clId="{B5BE537D-7C73-4F53-871D-D1F9FD38407E}" dt="2024-04-15T21:27:14.656" v="3640" actId="1076"/>
          <ac:spMkLst>
            <pc:docMk/>
            <pc:sldMk cId="1507089387" sldId="2147375947"/>
            <ac:spMk id="2" creationId="{EB84C635-7901-B12A-ECBC-FB9613AA2141}"/>
          </ac:spMkLst>
        </pc:spChg>
        <pc:spChg chg="add mod">
          <ac:chgData name="AIKP (Ari Siggaard Knoph)" userId="dc60cc35-c18f-4e49-8fec-431348534393" providerId="ADAL" clId="{B5BE537D-7C73-4F53-871D-D1F9FD38407E}" dt="2024-04-15T21:27:21.387" v="3641" actId="1076"/>
          <ac:spMkLst>
            <pc:docMk/>
            <pc:sldMk cId="1507089387" sldId="2147375947"/>
            <ac:spMk id="3" creationId="{A751DCE6-FEFF-5345-03B9-78AC52BC98EE}"/>
          </ac:spMkLst>
        </pc:spChg>
      </pc:sldChg>
      <pc:sldChg chg="addSp delSp modSp add mod modTransition delAnim modAnim">
        <pc:chgData name="AIKP (Ari Siggaard Knoph)" userId="dc60cc35-c18f-4e49-8fec-431348534393" providerId="ADAL" clId="{B5BE537D-7C73-4F53-871D-D1F9FD38407E}" dt="2024-04-15T21:57:52.278" v="3909"/>
        <pc:sldMkLst>
          <pc:docMk/>
          <pc:sldMk cId="2406812696" sldId="2147375948"/>
        </pc:sldMkLst>
        <pc:spChg chg="add mod">
          <ac:chgData name="AIKP (Ari Siggaard Knoph)" userId="dc60cc35-c18f-4e49-8fec-431348534393" providerId="ADAL" clId="{B5BE537D-7C73-4F53-871D-D1F9FD38407E}" dt="2024-04-15T21:26:16.963" v="3622" actId="1076"/>
          <ac:spMkLst>
            <pc:docMk/>
            <pc:sldMk cId="2406812696" sldId="2147375948"/>
            <ac:spMk id="3" creationId="{8B318DB6-648C-7EA5-3E1C-1B06BADE1B43}"/>
          </ac:spMkLst>
        </pc:spChg>
        <pc:spChg chg="add mod">
          <ac:chgData name="AIKP (Ari Siggaard Knoph)" userId="dc60cc35-c18f-4e49-8fec-431348534393" providerId="ADAL" clId="{B5BE537D-7C73-4F53-871D-D1F9FD38407E}" dt="2024-04-15T21:26:31.672" v="3637" actId="20577"/>
          <ac:spMkLst>
            <pc:docMk/>
            <pc:sldMk cId="2406812696" sldId="2147375948"/>
            <ac:spMk id="18" creationId="{0E80FBA9-DB8A-C471-4D27-A17C91756862}"/>
          </ac:spMkLst>
        </pc:spChg>
        <pc:spChg chg="add mod">
          <ac:chgData name="AIKP (Ari Siggaard Knoph)" userId="dc60cc35-c18f-4e49-8fec-431348534393" providerId="ADAL" clId="{B5BE537D-7C73-4F53-871D-D1F9FD38407E}" dt="2024-04-15T21:34:04.615" v="3663"/>
          <ac:spMkLst>
            <pc:docMk/>
            <pc:sldMk cId="2406812696" sldId="2147375948"/>
            <ac:spMk id="19" creationId="{76F63689-CC11-9F83-5577-31E995543FC8}"/>
          </ac:spMkLst>
        </pc:spChg>
        <pc:spChg chg="add mod">
          <ac:chgData name="AIKP (Ari Siggaard Knoph)" userId="dc60cc35-c18f-4e49-8fec-431348534393" providerId="ADAL" clId="{B5BE537D-7C73-4F53-871D-D1F9FD38407E}" dt="2024-04-15T21:36:49.801" v="3696" actId="1076"/>
          <ac:spMkLst>
            <pc:docMk/>
            <pc:sldMk cId="2406812696" sldId="2147375948"/>
            <ac:spMk id="20" creationId="{3755EFBE-873E-275B-EC29-0D8A9BF8E299}"/>
          </ac:spMkLst>
        </pc:spChg>
        <pc:spChg chg="add mod">
          <ac:chgData name="AIKP (Ari Siggaard Knoph)" userId="dc60cc35-c18f-4e49-8fec-431348534393" providerId="ADAL" clId="{B5BE537D-7C73-4F53-871D-D1F9FD38407E}" dt="2024-04-15T21:57:37.610" v="3907" actId="1076"/>
          <ac:spMkLst>
            <pc:docMk/>
            <pc:sldMk cId="2406812696" sldId="2147375948"/>
            <ac:spMk id="21" creationId="{F1CAD5E5-5884-A33B-7FC7-361D333C4407}"/>
          </ac:spMkLst>
        </pc:spChg>
        <pc:spChg chg="add del mod">
          <ac:chgData name="AIKP (Ari Siggaard Knoph)" userId="dc60cc35-c18f-4e49-8fec-431348534393" providerId="ADAL" clId="{B5BE537D-7C73-4F53-871D-D1F9FD38407E}" dt="2024-04-15T21:54:30.354" v="3878" actId="478"/>
          <ac:spMkLst>
            <pc:docMk/>
            <pc:sldMk cId="2406812696" sldId="2147375948"/>
            <ac:spMk id="22" creationId="{E62F655A-3182-14E0-A33B-F9557E920A06}"/>
          </ac:spMkLst>
        </pc:spChg>
        <pc:spChg chg="add mod">
          <ac:chgData name="AIKP (Ari Siggaard Knoph)" userId="dc60cc35-c18f-4e49-8fec-431348534393" providerId="ADAL" clId="{B5BE537D-7C73-4F53-871D-D1F9FD38407E}" dt="2024-04-15T21:57:40.480" v="3908" actId="1076"/>
          <ac:spMkLst>
            <pc:docMk/>
            <pc:sldMk cId="2406812696" sldId="2147375948"/>
            <ac:spMk id="23" creationId="{932422C7-D048-8659-BB75-C32E58DD106A}"/>
          </ac:spMkLst>
        </pc:spChg>
        <pc:spChg chg="add mod">
          <ac:chgData name="AIKP (Ari Siggaard Knoph)" userId="dc60cc35-c18f-4e49-8fec-431348534393" providerId="ADAL" clId="{B5BE537D-7C73-4F53-871D-D1F9FD38407E}" dt="2024-04-15T21:57:37.610" v="3907" actId="1076"/>
          <ac:spMkLst>
            <pc:docMk/>
            <pc:sldMk cId="2406812696" sldId="2147375948"/>
            <ac:spMk id="25" creationId="{B73B2DBE-45C7-8EB7-1778-3773A0C05785}"/>
          </ac:spMkLst>
        </pc:spChg>
        <pc:spChg chg="del">
          <ac:chgData name="AIKP (Ari Siggaard Knoph)" userId="dc60cc35-c18f-4e49-8fec-431348534393" providerId="ADAL" clId="{B5BE537D-7C73-4F53-871D-D1F9FD38407E}" dt="2024-04-15T21:34:39.200" v="3664" actId="478"/>
          <ac:spMkLst>
            <pc:docMk/>
            <pc:sldMk cId="2406812696" sldId="2147375948"/>
            <ac:spMk id="39" creationId="{D8D36D2C-E071-46F3-8AD1-6BF39AB8496A}"/>
          </ac:spMkLst>
        </pc:spChg>
      </pc:sldChg>
      <pc:sldChg chg="addSp modSp new mod modTransition">
        <pc:chgData name="AIKP (Ari Siggaard Knoph)" userId="dc60cc35-c18f-4e49-8fec-431348534393" providerId="ADAL" clId="{B5BE537D-7C73-4F53-871D-D1F9FD38407E}" dt="2024-04-15T22:33:36.891" v="4573"/>
        <pc:sldMkLst>
          <pc:docMk/>
          <pc:sldMk cId="1287566428" sldId="2147375949"/>
        </pc:sldMkLst>
        <pc:spChg chg="add mod">
          <ac:chgData name="AIKP (Ari Siggaard Knoph)" userId="dc60cc35-c18f-4e49-8fec-431348534393" providerId="ADAL" clId="{B5BE537D-7C73-4F53-871D-D1F9FD38407E}" dt="2024-04-15T21:42:18.291" v="3749" actId="1076"/>
          <ac:spMkLst>
            <pc:docMk/>
            <pc:sldMk cId="1287566428" sldId="2147375949"/>
            <ac:spMk id="5" creationId="{D8BE9983-18E1-710C-CF7E-3CBE630C7657}"/>
          </ac:spMkLst>
        </pc:spChg>
        <pc:spChg chg="mod">
          <ac:chgData name="AIKP (Ari Siggaard Knoph)" userId="dc60cc35-c18f-4e49-8fec-431348534393" providerId="ADAL" clId="{B5BE537D-7C73-4F53-871D-D1F9FD38407E}" dt="2024-04-15T21:39:46.757" v="3713"/>
          <ac:spMkLst>
            <pc:docMk/>
            <pc:sldMk cId="1287566428" sldId="2147375949"/>
            <ac:spMk id="8" creationId="{CE75D7FB-F264-2872-CD96-D3BB8158C6D5}"/>
          </ac:spMkLst>
        </pc:spChg>
        <pc:spChg chg="mod">
          <ac:chgData name="AIKP (Ari Siggaard Knoph)" userId="dc60cc35-c18f-4e49-8fec-431348534393" providerId="ADAL" clId="{B5BE537D-7C73-4F53-871D-D1F9FD38407E}" dt="2024-04-15T21:39:46.757" v="3713"/>
          <ac:spMkLst>
            <pc:docMk/>
            <pc:sldMk cId="1287566428" sldId="2147375949"/>
            <ac:spMk id="9" creationId="{451B56CE-289D-7600-6E86-9ECDFBFC73F0}"/>
          </ac:spMkLst>
        </pc:spChg>
        <pc:spChg chg="mod">
          <ac:chgData name="AIKP (Ari Siggaard Knoph)" userId="dc60cc35-c18f-4e49-8fec-431348534393" providerId="ADAL" clId="{B5BE537D-7C73-4F53-871D-D1F9FD38407E}" dt="2024-04-15T21:39:46.757" v="3713"/>
          <ac:spMkLst>
            <pc:docMk/>
            <pc:sldMk cId="1287566428" sldId="2147375949"/>
            <ac:spMk id="10" creationId="{0D06BE19-EDB1-FED3-11DB-F5347F28D518}"/>
          </ac:spMkLst>
        </pc:spChg>
        <pc:spChg chg="mod">
          <ac:chgData name="AIKP (Ari Siggaard Knoph)" userId="dc60cc35-c18f-4e49-8fec-431348534393" providerId="ADAL" clId="{B5BE537D-7C73-4F53-871D-D1F9FD38407E}" dt="2024-04-15T21:39:46.757" v="3713"/>
          <ac:spMkLst>
            <pc:docMk/>
            <pc:sldMk cId="1287566428" sldId="2147375949"/>
            <ac:spMk id="11" creationId="{5665273E-A4BE-DE99-0168-85AC35D7A1EC}"/>
          </ac:spMkLst>
        </pc:spChg>
        <pc:spChg chg="mod">
          <ac:chgData name="AIKP (Ari Siggaard Knoph)" userId="dc60cc35-c18f-4e49-8fec-431348534393" providerId="ADAL" clId="{B5BE537D-7C73-4F53-871D-D1F9FD38407E}" dt="2024-04-15T21:39:46.757" v="3713"/>
          <ac:spMkLst>
            <pc:docMk/>
            <pc:sldMk cId="1287566428" sldId="2147375949"/>
            <ac:spMk id="12" creationId="{A31585CC-459B-D4D0-CCFC-34B1001DFB72}"/>
          </ac:spMkLst>
        </pc:spChg>
        <pc:spChg chg="mod">
          <ac:chgData name="AIKP (Ari Siggaard Knoph)" userId="dc60cc35-c18f-4e49-8fec-431348534393" providerId="ADAL" clId="{B5BE537D-7C73-4F53-871D-D1F9FD38407E}" dt="2024-04-15T21:39:46.757" v="3713"/>
          <ac:spMkLst>
            <pc:docMk/>
            <pc:sldMk cId="1287566428" sldId="2147375949"/>
            <ac:spMk id="13" creationId="{3207C6FA-79E1-55AA-3CB3-1C5CCF102659}"/>
          </ac:spMkLst>
        </pc:spChg>
        <pc:spChg chg="mod">
          <ac:chgData name="AIKP (Ari Siggaard Knoph)" userId="dc60cc35-c18f-4e49-8fec-431348534393" providerId="ADAL" clId="{B5BE537D-7C73-4F53-871D-D1F9FD38407E}" dt="2024-04-15T21:39:46.757" v="3713"/>
          <ac:spMkLst>
            <pc:docMk/>
            <pc:sldMk cId="1287566428" sldId="2147375949"/>
            <ac:spMk id="14" creationId="{C5FFE79F-C372-FBE9-6839-77C4638696A1}"/>
          </ac:spMkLst>
        </pc:spChg>
        <pc:spChg chg="mod">
          <ac:chgData name="AIKP (Ari Siggaard Knoph)" userId="dc60cc35-c18f-4e49-8fec-431348534393" providerId="ADAL" clId="{B5BE537D-7C73-4F53-871D-D1F9FD38407E}" dt="2024-04-15T21:39:46.757" v="3713"/>
          <ac:spMkLst>
            <pc:docMk/>
            <pc:sldMk cId="1287566428" sldId="2147375949"/>
            <ac:spMk id="15" creationId="{B799F70A-FA89-5739-42C8-24FF5EC79298}"/>
          </ac:spMkLst>
        </pc:spChg>
        <pc:spChg chg="mod">
          <ac:chgData name="AIKP (Ari Siggaard Knoph)" userId="dc60cc35-c18f-4e49-8fec-431348534393" providerId="ADAL" clId="{B5BE537D-7C73-4F53-871D-D1F9FD38407E}" dt="2024-04-15T21:39:46.757" v="3713"/>
          <ac:spMkLst>
            <pc:docMk/>
            <pc:sldMk cId="1287566428" sldId="2147375949"/>
            <ac:spMk id="16" creationId="{0D89D95D-9CEC-78F6-970D-FDD31BA4BA07}"/>
          </ac:spMkLst>
        </pc:spChg>
        <pc:spChg chg="mod">
          <ac:chgData name="AIKP (Ari Siggaard Knoph)" userId="dc60cc35-c18f-4e49-8fec-431348534393" providerId="ADAL" clId="{B5BE537D-7C73-4F53-871D-D1F9FD38407E}" dt="2024-04-15T21:39:46.757" v="3713"/>
          <ac:spMkLst>
            <pc:docMk/>
            <pc:sldMk cId="1287566428" sldId="2147375949"/>
            <ac:spMk id="17" creationId="{AD560B76-9C59-DFA9-96D5-8923AF1EE46E}"/>
          </ac:spMkLst>
        </pc:spChg>
        <pc:spChg chg="mod">
          <ac:chgData name="AIKP (Ari Siggaard Knoph)" userId="dc60cc35-c18f-4e49-8fec-431348534393" providerId="ADAL" clId="{B5BE537D-7C73-4F53-871D-D1F9FD38407E}" dt="2024-04-15T21:39:46.757" v="3713"/>
          <ac:spMkLst>
            <pc:docMk/>
            <pc:sldMk cId="1287566428" sldId="2147375949"/>
            <ac:spMk id="18" creationId="{7F1983C1-65FB-A221-8BA9-C3F26A70BA88}"/>
          </ac:spMkLst>
        </pc:spChg>
        <pc:spChg chg="mod">
          <ac:chgData name="AIKP (Ari Siggaard Knoph)" userId="dc60cc35-c18f-4e49-8fec-431348534393" providerId="ADAL" clId="{B5BE537D-7C73-4F53-871D-D1F9FD38407E}" dt="2024-04-15T21:39:46.757" v="3713"/>
          <ac:spMkLst>
            <pc:docMk/>
            <pc:sldMk cId="1287566428" sldId="2147375949"/>
            <ac:spMk id="19" creationId="{F58A9225-3F34-A7F7-91A2-B2EFE59B9726}"/>
          </ac:spMkLst>
        </pc:spChg>
        <pc:spChg chg="mod">
          <ac:chgData name="AIKP (Ari Siggaard Knoph)" userId="dc60cc35-c18f-4e49-8fec-431348534393" providerId="ADAL" clId="{B5BE537D-7C73-4F53-871D-D1F9FD38407E}" dt="2024-04-15T21:39:46.757" v="3713"/>
          <ac:spMkLst>
            <pc:docMk/>
            <pc:sldMk cId="1287566428" sldId="2147375949"/>
            <ac:spMk id="20" creationId="{2E6FDA88-4273-5EC2-CC18-34110AAC4741}"/>
          </ac:spMkLst>
        </pc:spChg>
        <pc:spChg chg="mod">
          <ac:chgData name="AIKP (Ari Siggaard Knoph)" userId="dc60cc35-c18f-4e49-8fec-431348534393" providerId="ADAL" clId="{B5BE537D-7C73-4F53-871D-D1F9FD38407E}" dt="2024-04-15T21:39:46.757" v="3713"/>
          <ac:spMkLst>
            <pc:docMk/>
            <pc:sldMk cId="1287566428" sldId="2147375949"/>
            <ac:spMk id="21" creationId="{9B05839C-3ECB-A093-9C7A-A37076E72FC4}"/>
          </ac:spMkLst>
        </pc:spChg>
        <pc:spChg chg="add mod">
          <ac:chgData name="AIKP (Ari Siggaard Knoph)" userId="dc60cc35-c18f-4e49-8fec-431348534393" providerId="ADAL" clId="{B5BE537D-7C73-4F53-871D-D1F9FD38407E}" dt="2024-04-15T21:45:09.182" v="3779" actId="1076"/>
          <ac:spMkLst>
            <pc:docMk/>
            <pc:sldMk cId="1287566428" sldId="2147375949"/>
            <ac:spMk id="23" creationId="{13DE7AD7-5475-F917-940E-2B9466D26192}"/>
          </ac:spMkLst>
        </pc:spChg>
        <pc:spChg chg="add mod">
          <ac:chgData name="AIKP (Ari Siggaard Knoph)" userId="dc60cc35-c18f-4e49-8fec-431348534393" providerId="ADAL" clId="{B5BE537D-7C73-4F53-871D-D1F9FD38407E}" dt="2024-04-15T21:43:52.101" v="3776" actId="207"/>
          <ac:spMkLst>
            <pc:docMk/>
            <pc:sldMk cId="1287566428" sldId="2147375949"/>
            <ac:spMk id="24" creationId="{072986A9-C091-A695-70E2-6AA9F1E3F3AF}"/>
          </ac:spMkLst>
        </pc:spChg>
        <pc:spChg chg="add mod">
          <ac:chgData name="AIKP (Ari Siggaard Knoph)" userId="dc60cc35-c18f-4e49-8fec-431348534393" providerId="ADAL" clId="{B5BE537D-7C73-4F53-871D-D1F9FD38407E}" dt="2024-04-15T21:43:52.101" v="3776" actId="207"/>
          <ac:spMkLst>
            <pc:docMk/>
            <pc:sldMk cId="1287566428" sldId="2147375949"/>
            <ac:spMk id="25" creationId="{012A0D7C-438A-3C6E-B636-C9509F6205E5}"/>
          </ac:spMkLst>
        </pc:spChg>
        <pc:spChg chg="add mod">
          <ac:chgData name="AIKP (Ari Siggaard Knoph)" userId="dc60cc35-c18f-4e49-8fec-431348534393" providerId="ADAL" clId="{B5BE537D-7C73-4F53-871D-D1F9FD38407E}" dt="2024-04-15T21:44:07.602" v="3777" actId="1076"/>
          <ac:spMkLst>
            <pc:docMk/>
            <pc:sldMk cId="1287566428" sldId="2147375949"/>
            <ac:spMk id="26" creationId="{7D999D11-C808-6056-D451-A541C3D5D0A6}"/>
          </ac:spMkLst>
        </pc:spChg>
        <pc:spChg chg="add mod">
          <ac:chgData name="AIKP (Ari Siggaard Knoph)" userId="dc60cc35-c18f-4e49-8fec-431348534393" providerId="ADAL" clId="{B5BE537D-7C73-4F53-871D-D1F9FD38407E}" dt="2024-04-15T21:44:50.414" v="3778" actId="1076"/>
          <ac:spMkLst>
            <pc:docMk/>
            <pc:sldMk cId="1287566428" sldId="2147375949"/>
            <ac:spMk id="27" creationId="{2BD04998-3A04-714E-003A-1C7C7AA4E328}"/>
          </ac:spMkLst>
        </pc:spChg>
        <pc:spChg chg="add mod">
          <ac:chgData name="AIKP (Ari Siggaard Knoph)" userId="dc60cc35-c18f-4e49-8fec-431348534393" providerId="ADAL" clId="{B5BE537D-7C73-4F53-871D-D1F9FD38407E}" dt="2024-04-15T21:43:52.101" v="3776" actId="207"/>
          <ac:spMkLst>
            <pc:docMk/>
            <pc:sldMk cId="1287566428" sldId="2147375949"/>
            <ac:spMk id="28" creationId="{61EB2011-2DEC-A872-8F81-D54A2B03BD83}"/>
          </ac:spMkLst>
        </pc:spChg>
        <pc:spChg chg="add mod">
          <ac:chgData name="AIKP (Ari Siggaard Knoph)" userId="dc60cc35-c18f-4e49-8fec-431348534393" providerId="ADAL" clId="{B5BE537D-7C73-4F53-871D-D1F9FD38407E}" dt="2024-04-15T21:43:45.993" v="3774" actId="207"/>
          <ac:spMkLst>
            <pc:docMk/>
            <pc:sldMk cId="1287566428" sldId="2147375949"/>
            <ac:spMk id="29" creationId="{3ABFEF39-EC2B-2354-A7C6-B5DC28FAD856}"/>
          </ac:spMkLst>
        </pc:spChg>
        <pc:spChg chg="add mod ord">
          <ac:chgData name="AIKP (Ari Siggaard Knoph)" userId="dc60cc35-c18f-4e49-8fec-431348534393" providerId="ADAL" clId="{B5BE537D-7C73-4F53-871D-D1F9FD38407E}" dt="2024-04-15T22:00:57.218" v="3943" actId="167"/>
          <ac:spMkLst>
            <pc:docMk/>
            <pc:sldMk cId="1287566428" sldId="2147375949"/>
            <ac:spMk id="30" creationId="{DB509A1B-CEFB-C76A-D61F-32C59AFE4F19}"/>
          </ac:spMkLst>
        </pc:spChg>
        <pc:grpChg chg="add mod">
          <ac:chgData name="AIKP (Ari Siggaard Knoph)" userId="dc60cc35-c18f-4e49-8fec-431348534393" providerId="ADAL" clId="{B5BE537D-7C73-4F53-871D-D1F9FD38407E}" dt="2024-04-15T21:45:09.182" v="3779" actId="1076"/>
          <ac:grpSpMkLst>
            <pc:docMk/>
            <pc:sldMk cId="1287566428" sldId="2147375949"/>
            <ac:grpSpMk id="6" creationId="{372E0CC0-F06F-DB71-F8F9-ABFD86675531}"/>
          </ac:grpSpMkLst>
        </pc:grpChg>
        <pc:grpChg chg="mod">
          <ac:chgData name="AIKP (Ari Siggaard Knoph)" userId="dc60cc35-c18f-4e49-8fec-431348534393" providerId="ADAL" clId="{B5BE537D-7C73-4F53-871D-D1F9FD38407E}" dt="2024-04-15T21:39:46.757" v="3713"/>
          <ac:grpSpMkLst>
            <pc:docMk/>
            <pc:sldMk cId="1287566428" sldId="2147375949"/>
            <ac:grpSpMk id="7" creationId="{FFA045A8-3EFC-CF9E-5A84-7FCE3E10FC53}"/>
          </ac:grpSpMkLst>
        </pc:grpChg>
        <pc:picChg chg="mod">
          <ac:chgData name="AIKP (Ari Siggaard Knoph)" userId="dc60cc35-c18f-4e49-8fec-431348534393" providerId="ADAL" clId="{B5BE537D-7C73-4F53-871D-D1F9FD38407E}" dt="2024-04-15T21:39:46.757" v="3713"/>
          <ac:picMkLst>
            <pc:docMk/>
            <pc:sldMk cId="1287566428" sldId="2147375949"/>
            <ac:picMk id="22" creationId="{8FD98C3A-DD2A-5F19-E62B-6FFB76B8AAAE}"/>
          </ac:picMkLst>
        </pc:picChg>
        <pc:picChg chg="add mod ord">
          <ac:chgData name="AIKP (Ari Siggaard Knoph)" userId="dc60cc35-c18f-4e49-8fec-431348534393" providerId="ADAL" clId="{B5BE537D-7C73-4F53-871D-D1F9FD38407E}" dt="2024-04-15T22:00:57.218" v="3943" actId="167"/>
          <ac:picMkLst>
            <pc:docMk/>
            <pc:sldMk cId="1287566428" sldId="2147375949"/>
            <ac:picMk id="31" creationId="{A124350A-8813-F0F2-5CFB-FDDC9DFF24ED}"/>
          </ac:picMkLst>
        </pc:picChg>
      </pc:sldChg>
      <pc:sldChg chg="addSp modSp add mod modTransition">
        <pc:chgData name="AIKP (Ari Siggaard Knoph)" userId="dc60cc35-c18f-4e49-8fec-431348534393" providerId="ADAL" clId="{B5BE537D-7C73-4F53-871D-D1F9FD38407E}" dt="2024-04-15T22:33:31.232" v="4572"/>
        <pc:sldMkLst>
          <pc:docMk/>
          <pc:sldMk cId="1448183400" sldId="2147375950"/>
        </pc:sldMkLst>
        <pc:spChg chg="mod">
          <ac:chgData name="AIKP (Ari Siggaard Knoph)" userId="dc60cc35-c18f-4e49-8fec-431348534393" providerId="ADAL" clId="{B5BE537D-7C73-4F53-871D-D1F9FD38407E}" dt="2024-04-15T21:45:32.254" v="3789" actId="20577"/>
          <ac:spMkLst>
            <pc:docMk/>
            <pc:sldMk cId="1448183400" sldId="2147375950"/>
            <ac:spMk id="24" creationId="{ABF7A851-03A1-5B7D-722A-CF397BB2ED46}"/>
          </ac:spMkLst>
        </pc:spChg>
        <pc:spChg chg="mod">
          <ac:chgData name="AIKP (Ari Siggaard Knoph)" userId="dc60cc35-c18f-4e49-8fec-431348534393" providerId="ADAL" clId="{B5BE537D-7C73-4F53-871D-D1F9FD38407E}" dt="2024-04-15T21:45:37.883" v="3798" actId="20577"/>
          <ac:spMkLst>
            <pc:docMk/>
            <pc:sldMk cId="1448183400" sldId="2147375950"/>
            <ac:spMk id="25" creationId="{560BC43A-70ED-253A-3FF2-C6269769DCF8}"/>
          </ac:spMkLst>
        </pc:spChg>
        <pc:spChg chg="mod">
          <ac:chgData name="AIKP (Ari Siggaard Knoph)" userId="dc60cc35-c18f-4e49-8fec-431348534393" providerId="ADAL" clId="{B5BE537D-7C73-4F53-871D-D1F9FD38407E}" dt="2024-04-15T21:45:43.363" v="3809" actId="20577"/>
          <ac:spMkLst>
            <pc:docMk/>
            <pc:sldMk cId="1448183400" sldId="2147375950"/>
            <ac:spMk id="26" creationId="{4357A970-BB81-7116-7E5F-ACB4F1E63072}"/>
          </ac:spMkLst>
        </pc:spChg>
        <pc:spChg chg="mod">
          <ac:chgData name="AIKP (Ari Siggaard Knoph)" userId="dc60cc35-c18f-4e49-8fec-431348534393" providerId="ADAL" clId="{B5BE537D-7C73-4F53-871D-D1F9FD38407E}" dt="2024-04-15T21:45:49.859" v="3819" actId="20577"/>
          <ac:spMkLst>
            <pc:docMk/>
            <pc:sldMk cId="1448183400" sldId="2147375950"/>
            <ac:spMk id="27" creationId="{37CB9C48-6DCB-E760-141D-18E2D9D71BDB}"/>
          </ac:spMkLst>
        </pc:spChg>
        <pc:spChg chg="mod">
          <ac:chgData name="AIKP (Ari Siggaard Knoph)" userId="dc60cc35-c18f-4e49-8fec-431348534393" providerId="ADAL" clId="{B5BE537D-7C73-4F53-871D-D1F9FD38407E}" dt="2024-04-15T21:45:53.676" v="3827" actId="20577"/>
          <ac:spMkLst>
            <pc:docMk/>
            <pc:sldMk cId="1448183400" sldId="2147375950"/>
            <ac:spMk id="28" creationId="{A5FB033B-6DC3-7C09-B984-B96F78296815}"/>
          </ac:spMkLst>
        </pc:spChg>
        <pc:spChg chg="mod">
          <ac:chgData name="AIKP (Ari Siggaard Knoph)" userId="dc60cc35-c18f-4e49-8fec-431348534393" providerId="ADAL" clId="{B5BE537D-7C73-4F53-871D-D1F9FD38407E}" dt="2024-04-15T21:46:06.643" v="3840" actId="20577"/>
          <ac:spMkLst>
            <pc:docMk/>
            <pc:sldMk cId="1448183400" sldId="2147375950"/>
            <ac:spMk id="29" creationId="{3A5CB776-F1A5-6E93-96B9-349DF148C021}"/>
          </ac:spMkLst>
        </pc:spChg>
        <pc:spChg chg="add mod ord">
          <ac:chgData name="AIKP (Ari Siggaard Knoph)" userId="dc60cc35-c18f-4e49-8fec-431348534393" providerId="ADAL" clId="{B5BE537D-7C73-4F53-871D-D1F9FD38407E}" dt="2024-04-15T22:00:52.302" v="3941" actId="167"/>
          <ac:spMkLst>
            <pc:docMk/>
            <pc:sldMk cId="1448183400" sldId="2147375950"/>
            <ac:spMk id="30" creationId="{117C6539-48CA-BE28-2977-FC061F50B0C3}"/>
          </ac:spMkLst>
        </pc:spChg>
        <pc:picChg chg="add mod ord">
          <ac:chgData name="AIKP (Ari Siggaard Knoph)" userId="dc60cc35-c18f-4e49-8fec-431348534393" providerId="ADAL" clId="{B5BE537D-7C73-4F53-871D-D1F9FD38407E}" dt="2024-04-15T22:00:52.302" v="3941" actId="167"/>
          <ac:picMkLst>
            <pc:docMk/>
            <pc:sldMk cId="1448183400" sldId="2147375950"/>
            <ac:picMk id="31" creationId="{CFF15F3E-8016-9A32-2D4E-3EF829B0EA62}"/>
          </ac:picMkLst>
        </pc:picChg>
      </pc:sldChg>
      <pc:sldChg chg="addSp modSp add mod modTransition">
        <pc:chgData name="AIKP (Ari Siggaard Knoph)" userId="dc60cc35-c18f-4e49-8fec-431348534393" providerId="ADAL" clId="{B5BE537D-7C73-4F53-871D-D1F9FD38407E}" dt="2024-04-15T22:33:28.288" v="4571"/>
        <pc:sldMkLst>
          <pc:docMk/>
          <pc:sldMk cId="2362851634" sldId="2147375951"/>
        </pc:sldMkLst>
        <pc:spChg chg="mod">
          <ac:chgData name="AIKP (Ari Siggaard Knoph)" userId="dc60cc35-c18f-4e49-8fec-431348534393" providerId="ADAL" clId="{B5BE537D-7C73-4F53-871D-D1F9FD38407E}" dt="2024-04-15T21:47:20.754" v="3844" actId="207"/>
          <ac:spMkLst>
            <pc:docMk/>
            <pc:sldMk cId="2362851634" sldId="2147375951"/>
            <ac:spMk id="24" creationId="{1A185C1B-7889-1791-5631-EF414F800271}"/>
          </ac:spMkLst>
        </pc:spChg>
        <pc:spChg chg="mod">
          <ac:chgData name="AIKP (Ari Siggaard Knoph)" userId="dc60cc35-c18f-4e49-8fec-431348534393" providerId="ADAL" clId="{B5BE537D-7C73-4F53-871D-D1F9FD38407E}" dt="2024-04-15T21:47:20.754" v="3844" actId="207"/>
          <ac:spMkLst>
            <pc:docMk/>
            <pc:sldMk cId="2362851634" sldId="2147375951"/>
            <ac:spMk id="25" creationId="{8728601F-C8A2-943A-9804-D92B0F60D788}"/>
          </ac:spMkLst>
        </pc:spChg>
        <pc:spChg chg="mod">
          <ac:chgData name="AIKP (Ari Siggaard Knoph)" userId="dc60cc35-c18f-4e49-8fec-431348534393" providerId="ADAL" clId="{B5BE537D-7C73-4F53-871D-D1F9FD38407E}" dt="2024-04-15T21:46:59.153" v="3842" actId="207"/>
          <ac:spMkLst>
            <pc:docMk/>
            <pc:sldMk cId="2362851634" sldId="2147375951"/>
            <ac:spMk id="26" creationId="{06557AA3-6D69-0D0A-CF3C-0B5423F033B2}"/>
          </ac:spMkLst>
        </pc:spChg>
        <pc:spChg chg="mod">
          <ac:chgData name="AIKP (Ari Siggaard Knoph)" userId="dc60cc35-c18f-4e49-8fec-431348534393" providerId="ADAL" clId="{B5BE537D-7C73-4F53-871D-D1F9FD38407E}" dt="2024-04-15T21:46:59.153" v="3842" actId="207"/>
          <ac:spMkLst>
            <pc:docMk/>
            <pc:sldMk cId="2362851634" sldId="2147375951"/>
            <ac:spMk id="27" creationId="{EA192B67-7AEA-D8F7-00EA-D1A6807C633E}"/>
          </ac:spMkLst>
        </pc:spChg>
        <pc:spChg chg="mod">
          <ac:chgData name="AIKP (Ari Siggaard Knoph)" userId="dc60cc35-c18f-4e49-8fec-431348534393" providerId="ADAL" clId="{B5BE537D-7C73-4F53-871D-D1F9FD38407E}" dt="2024-04-15T21:46:59.153" v="3842" actId="207"/>
          <ac:spMkLst>
            <pc:docMk/>
            <pc:sldMk cId="2362851634" sldId="2147375951"/>
            <ac:spMk id="28" creationId="{334EA2D1-FE41-E95C-E6D5-89A9274ED680}"/>
          </ac:spMkLst>
        </pc:spChg>
        <pc:spChg chg="mod">
          <ac:chgData name="AIKP (Ari Siggaard Knoph)" userId="dc60cc35-c18f-4e49-8fec-431348534393" providerId="ADAL" clId="{B5BE537D-7C73-4F53-871D-D1F9FD38407E}" dt="2024-04-15T21:47:20.754" v="3844" actId="207"/>
          <ac:spMkLst>
            <pc:docMk/>
            <pc:sldMk cId="2362851634" sldId="2147375951"/>
            <ac:spMk id="29" creationId="{74F75AFE-BAD7-A2B5-B33C-FA1B5A537D2C}"/>
          </ac:spMkLst>
        </pc:spChg>
        <pc:spChg chg="add mod ord">
          <ac:chgData name="AIKP (Ari Siggaard Knoph)" userId="dc60cc35-c18f-4e49-8fec-431348534393" providerId="ADAL" clId="{B5BE537D-7C73-4F53-871D-D1F9FD38407E}" dt="2024-04-15T22:00:35.482" v="3937" actId="167"/>
          <ac:spMkLst>
            <pc:docMk/>
            <pc:sldMk cId="2362851634" sldId="2147375951"/>
            <ac:spMk id="34" creationId="{BC566F10-18E4-3D8B-8E30-13279C6B2E83}"/>
          </ac:spMkLst>
        </pc:spChg>
        <pc:picChg chg="add mod">
          <ac:chgData name="AIKP (Ari Siggaard Knoph)" userId="dc60cc35-c18f-4e49-8fec-431348534393" providerId="ADAL" clId="{B5BE537D-7C73-4F53-871D-D1F9FD38407E}" dt="2024-04-15T22:00:45.512" v="3939" actId="1076"/>
          <ac:picMkLst>
            <pc:docMk/>
            <pc:sldMk cId="2362851634" sldId="2147375951"/>
            <ac:picMk id="35" creationId="{7207652C-6920-C619-AF5A-D7240E0A8EEE}"/>
          </ac:picMkLst>
        </pc:picChg>
        <pc:cxnChg chg="add mod">
          <ac:chgData name="AIKP (Ari Siggaard Knoph)" userId="dc60cc35-c18f-4e49-8fec-431348534393" providerId="ADAL" clId="{B5BE537D-7C73-4F53-871D-D1F9FD38407E}" dt="2024-04-15T21:59:15.940" v="3923" actId="692"/>
          <ac:cxnSpMkLst>
            <pc:docMk/>
            <pc:sldMk cId="2362851634" sldId="2147375951"/>
            <ac:cxnSpMk id="31" creationId="{AB006ED4-1AFF-6A35-F39C-1A8F87DDCC2C}"/>
          </ac:cxnSpMkLst>
        </pc:cxnChg>
        <pc:cxnChg chg="add mod">
          <ac:chgData name="AIKP (Ari Siggaard Knoph)" userId="dc60cc35-c18f-4e49-8fec-431348534393" providerId="ADAL" clId="{B5BE537D-7C73-4F53-871D-D1F9FD38407E}" dt="2024-04-15T21:59:41.972" v="3932" actId="1038"/>
          <ac:cxnSpMkLst>
            <pc:docMk/>
            <pc:sldMk cId="2362851634" sldId="2147375951"/>
            <ac:cxnSpMk id="32" creationId="{6A920DF5-DD3B-0E2D-5599-86BBB22B88BA}"/>
          </ac:cxnSpMkLst>
        </pc:cxnChg>
        <pc:cxnChg chg="add mod">
          <ac:chgData name="AIKP (Ari Siggaard Knoph)" userId="dc60cc35-c18f-4e49-8fec-431348534393" providerId="ADAL" clId="{B5BE537D-7C73-4F53-871D-D1F9FD38407E}" dt="2024-04-15T21:59:44.842" v="3933" actId="1037"/>
          <ac:cxnSpMkLst>
            <pc:docMk/>
            <pc:sldMk cId="2362851634" sldId="2147375951"/>
            <ac:cxnSpMk id="33" creationId="{62845F16-3953-FC8D-F5F2-910FA380DB1B}"/>
          </ac:cxnSpMkLst>
        </pc:cxnChg>
      </pc:sldChg>
      <pc:sldChg chg="addSp delSp modSp new del mod modTransition">
        <pc:chgData name="AIKP (Ari Siggaard Knoph)" userId="dc60cc35-c18f-4e49-8fec-431348534393" providerId="ADAL" clId="{B5BE537D-7C73-4F53-871D-D1F9FD38407E}" dt="2024-04-15T22:32:45.974" v="4569" actId="47"/>
        <pc:sldMkLst>
          <pc:docMk/>
          <pc:sldMk cId="1598267512" sldId="2147375952"/>
        </pc:sldMkLst>
        <pc:spChg chg="del">
          <ac:chgData name="AIKP (Ari Siggaard Knoph)" userId="dc60cc35-c18f-4e49-8fec-431348534393" providerId="ADAL" clId="{B5BE537D-7C73-4F53-871D-D1F9FD38407E}" dt="2024-04-15T22:05:20.048" v="3946" actId="478"/>
          <ac:spMkLst>
            <pc:docMk/>
            <pc:sldMk cId="1598267512" sldId="2147375952"/>
            <ac:spMk id="2" creationId="{19ED077F-1CF0-2740-7CE9-C8C4CA79CF1A}"/>
          </ac:spMkLst>
        </pc:spChg>
        <pc:spChg chg="del">
          <ac:chgData name="AIKP (Ari Siggaard Knoph)" userId="dc60cc35-c18f-4e49-8fec-431348534393" providerId="ADAL" clId="{B5BE537D-7C73-4F53-871D-D1F9FD38407E}" dt="2024-04-15T22:05:18.494" v="3945" actId="478"/>
          <ac:spMkLst>
            <pc:docMk/>
            <pc:sldMk cId="1598267512" sldId="2147375952"/>
            <ac:spMk id="3" creationId="{CA272811-005D-B44A-218F-DAECDA500E66}"/>
          </ac:spMkLst>
        </pc:spChg>
        <pc:spChg chg="add mod">
          <ac:chgData name="AIKP (Ari Siggaard Knoph)" userId="dc60cc35-c18f-4e49-8fec-431348534393" providerId="ADAL" clId="{B5BE537D-7C73-4F53-871D-D1F9FD38407E}" dt="2024-04-15T22:05:30.702" v="3949" actId="20577"/>
          <ac:spMkLst>
            <pc:docMk/>
            <pc:sldMk cId="1598267512" sldId="2147375952"/>
            <ac:spMk id="6" creationId="{0C9ECC72-9599-6617-C1FF-657D60C09D2D}"/>
          </ac:spMkLst>
        </pc:spChg>
        <pc:spChg chg="add mod">
          <ac:chgData name="AIKP (Ari Siggaard Knoph)" userId="dc60cc35-c18f-4e49-8fec-431348534393" providerId="ADAL" clId="{B5BE537D-7C73-4F53-871D-D1F9FD38407E}" dt="2024-04-15T22:30:06.357" v="4503" actId="20577"/>
          <ac:spMkLst>
            <pc:docMk/>
            <pc:sldMk cId="1598267512" sldId="2147375952"/>
            <ac:spMk id="7" creationId="{A7D3C132-E2FC-FBC7-61E6-F0D1EDDF706D}"/>
          </ac:spMkLst>
        </pc:spChg>
        <pc:cxnChg chg="add mod">
          <ac:chgData name="AIKP (Ari Siggaard Knoph)" userId="dc60cc35-c18f-4e49-8fec-431348534393" providerId="ADAL" clId="{B5BE537D-7C73-4F53-871D-D1F9FD38407E}" dt="2024-04-15T22:05:27.244" v="3947"/>
          <ac:cxnSpMkLst>
            <pc:docMk/>
            <pc:sldMk cId="1598267512" sldId="2147375952"/>
            <ac:cxnSpMk id="5" creationId="{CF010D42-9F8C-502B-B448-5C0A5361D90A}"/>
          </ac:cxnSpMkLst>
        </pc:cxnChg>
      </pc:sldChg>
      <pc:sldChg chg="addSp delSp modSp add mod modTransition delAnim modAnim">
        <pc:chgData name="AIKP (Ari Siggaard Knoph)" userId="dc60cc35-c18f-4e49-8fec-431348534393" providerId="ADAL" clId="{B5BE537D-7C73-4F53-871D-D1F9FD38407E}" dt="2024-04-15T23:17:04.118" v="5055"/>
        <pc:sldMkLst>
          <pc:docMk/>
          <pc:sldMk cId="594285652" sldId="2147375953"/>
        </pc:sldMkLst>
        <pc:spChg chg="mod">
          <ac:chgData name="AIKP (Ari Siggaard Knoph)" userId="dc60cc35-c18f-4e49-8fec-431348534393" providerId="ADAL" clId="{B5BE537D-7C73-4F53-871D-D1F9FD38407E}" dt="2024-04-15T22:08:50.737" v="3958" actId="14100"/>
          <ac:spMkLst>
            <pc:docMk/>
            <pc:sldMk cId="594285652" sldId="2147375953"/>
            <ac:spMk id="19" creationId="{8491CA3A-97D0-1C6B-7B3F-8C837A6805B3}"/>
          </ac:spMkLst>
        </pc:spChg>
        <pc:spChg chg="mod">
          <ac:chgData name="AIKP (Ari Siggaard Knoph)" userId="dc60cc35-c18f-4e49-8fec-431348534393" providerId="ADAL" clId="{B5BE537D-7C73-4F53-871D-D1F9FD38407E}" dt="2024-04-15T22:11:01.093" v="3967" actId="20577"/>
          <ac:spMkLst>
            <pc:docMk/>
            <pc:sldMk cId="594285652" sldId="2147375953"/>
            <ac:spMk id="20" creationId="{EE6CA734-1593-2A0B-4375-DF06A1F443B5}"/>
          </ac:spMkLst>
        </pc:spChg>
        <pc:spChg chg="del">
          <ac:chgData name="AIKP (Ari Siggaard Knoph)" userId="dc60cc35-c18f-4e49-8fec-431348534393" providerId="ADAL" clId="{B5BE537D-7C73-4F53-871D-D1F9FD38407E}" dt="2024-04-15T22:22:07.286" v="4137" actId="478"/>
          <ac:spMkLst>
            <pc:docMk/>
            <pc:sldMk cId="594285652" sldId="2147375953"/>
            <ac:spMk id="21" creationId="{5BDC0727-37D0-01FE-72DE-FA39349B07DB}"/>
          </ac:spMkLst>
        </pc:spChg>
        <pc:spChg chg="add mod">
          <ac:chgData name="AIKP (Ari Siggaard Knoph)" userId="dc60cc35-c18f-4e49-8fec-431348534393" providerId="ADAL" clId="{B5BE537D-7C73-4F53-871D-D1F9FD38407E}" dt="2024-04-15T22:27:49.632" v="4265" actId="1036"/>
          <ac:spMkLst>
            <pc:docMk/>
            <pc:sldMk cId="594285652" sldId="2147375953"/>
            <ac:spMk id="22" creationId="{19B0D4B8-C470-83B9-E37A-395D58F9A278}"/>
          </ac:spMkLst>
        </pc:spChg>
        <pc:spChg chg="del mod">
          <ac:chgData name="AIKP (Ari Siggaard Knoph)" userId="dc60cc35-c18f-4e49-8fec-431348534393" providerId="ADAL" clId="{B5BE537D-7C73-4F53-871D-D1F9FD38407E}" dt="2024-04-15T22:22:08.856" v="4138" actId="478"/>
          <ac:spMkLst>
            <pc:docMk/>
            <pc:sldMk cId="594285652" sldId="2147375953"/>
            <ac:spMk id="23" creationId="{11897FAE-67C7-62CE-BFFF-EA47C7890CA6}"/>
          </ac:spMkLst>
        </pc:spChg>
        <pc:spChg chg="del">
          <ac:chgData name="AIKP (Ari Siggaard Knoph)" userId="dc60cc35-c18f-4e49-8fec-431348534393" providerId="ADAL" clId="{B5BE537D-7C73-4F53-871D-D1F9FD38407E}" dt="2024-04-15T22:22:11.004" v="4139" actId="478"/>
          <ac:spMkLst>
            <pc:docMk/>
            <pc:sldMk cId="594285652" sldId="2147375953"/>
            <ac:spMk id="25" creationId="{FE6FBECB-83B1-D98C-A39C-7D864097D705}"/>
          </ac:spMkLst>
        </pc:spChg>
        <pc:spChg chg="add mod">
          <ac:chgData name="AIKP (Ari Siggaard Knoph)" userId="dc60cc35-c18f-4e49-8fec-431348534393" providerId="ADAL" clId="{B5BE537D-7C73-4F53-871D-D1F9FD38407E}" dt="2024-04-15T22:27:49.632" v="4265" actId="1036"/>
          <ac:spMkLst>
            <pc:docMk/>
            <pc:sldMk cId="594285652" sldId="2147375953"/>
            <ac:spMk id="26" creationId="{7A265C11-6A73-4C51-C096-12D41A2E220E}"/>
          </ac:spMkLst>
        </pc:spChg>
        <pc:spChg chg="mod">
          <ac:chgData name="AIKP (Ari Siggaard Knoph)" userId="dc60cc35-c18f-4e49-8fec-431348534393" providerId="ADAL" clId="{B5BE537D-7C73-4F53-871D-D1F9FD38407E}" dt="2024-04-15T22:27:35.148" v="4153"/>
          <ac:spMkLst>
            <pc:docMk/>
            <pc:sldMk cId="594285652" sldId="2147375953"/>
            <ac:spMk id="29" creationId="{B0778577-6535-4252-7B0E-326E7A22CC57}"/>
          </ac:spMkLst>
        </pc:spChg>
        <pc:spChg chg="mod">
          <ac:chgData name="AIKP (Ari Siggaard Knoph)" userId="dc60cc35-c18f-4e49-8fec-431348534393" providerId="ADAL" clId="{B5BE537D-7C73-4F53-871D-D1F9FD38407E}" dt="2024-04-15T22:27:35.148" v="4153"/>
          <ac:spMkLst>
            <pc:docMk/>
            <pc:sldMk cId="594285652" sldId="2147375953"/>
            <ac:spMk id="30" creationId="{3F2EBAEE-0E80-136A-7FDD-12AC39DB264D}"/>
          </ac:spMkLst>
        </pc:spChg>
        <pc:spChg chg="mod">
          <ac:chgData name="AIKP (Ari Siggaard Knoph)" userId="dc60cc35-c18f-4e49-8fec-431348534393" providerId="ADAL" clId="{B5BE537D-7C73-4F53-871D-D1F9FD38407E}" dt="2024-04-15T22:27:35.148" v="4153"/>
          <ac:spMkLst>
            <pc:docMk/>
            <pc:sldMk cId="594285652" sldId="2147375953"/>
            <ac:spMk id="31" creationId="{69488F06-C356-D419-0D67-B915F2AD598F}"/>
          </ac:spMkLst>
        </pc:spChg>
        <pc:spChg chg="mod">
          <ac:chgData name="AIKP (Ari Siggaard Knoph)" userId="dc60cc35-c18f-4e49-8fec-431348534393" providerId="ADAL" clId="{B5BE537D-7C73-4F53-871D-D1F9FD38407E}" dt="2024-04-15T22:27:35.148" v="4153"/>
          <ac:spMkLst>
            <pc:docMk/>
            <pc:sldMk cId="594285652" sldId="2147375953"/>
            <ac:spMk id="32" creationId="{A4586371-379B-F914-FBD5-C6C885C5C2DA}"/>
          </ac:spMkLst>
        </pc:spChg>
        <pc:spChg chg="mod">
          <ac:chgData name="AIKP (Ari Siggaard Knoph)" userId="dc60cc35-c18f-4e49-8fec-431348534393" providerId="ADAL" clId="{B5BE537D-7C73-4F53-871D-D1F9FD38407E}" dt="2024-04-15T22:27:35.148" v="4153"/>
          <ac:spMkLst>
            <pc:docMk/>
            <pc:sldMk cId="594285652" sldId="2147375953"/>
            <ac:spMk id="33" creationId="{9BFEF364-C48B-4C99-8DBA-511DA7978586}"/>
          </ac:spMkLst>
        </pc:spChg>
        <pc:spChg chg="mod">
          <ac:chgData name="AIKP (Ari Siggaard Knoph)" userId="dc60cc35-c18f-4e49-8fec-431348534393" providerId="ADAL" clId="{B5BE537D-7C73-4F53-871D-D1F9FD38407E}" dt="2024-04-15T22:27:35.148" v="4153"/>
          <ac:spMkLst>
            <pc:docMk/>
            <pc:sldMk cId="594285652" sldId="2147375953"/>
            <ac:spMk id="34" creationId="{858305FA-E8FA-3382-0EE5-F63B9D3E8EA8}"/>
          </ac:spMkLst>
        </pc:spChg>
        <pc:spChg chg="mod">
          <ac:chgData name="AIKP (Ari Siggaard Knoph)" userId="dc60cc35-c18f-4e49-8fec-431348534393" providerId="ADAL" clId="{B5BE537D-7C73-4F53-871D-D1F9FD38407E}" dt="2024-04-15T22:27:35.148" v="4153"/>
          <ac:spMkLst>
            <pc:docMk/>
            <pc:sldMk cId="594285652" sldId="2147375953"/>
            <ac:spMk id="35" creationId="{C8B91FC4-5A79-5B8D-A5D4-412B5BFA3CEC}"/>
          </ac:spMkLst>
        </pc:spChg>
        <pc:spChg chg="mod">
          <ac:chgData name="AIKP (Ari Siggaard Knoph)" userId="dc60cc35-c18f-4e49-8fec-431348534393" providerId="ADAL" clId="{B5BE537D-7C73-4F53-871D-D1F9FD38407E}" dt="2024-04-15T22:27:35.148" v="4153"/>
          <ac:spMkLst>
            <pc:docMk/>
            <pc:sldMk cId="594285652" sldId="2147375953"/>
            <ac:spMk id="36" creationId="{C7352320-7A4E-225C-7F0F-05E14316490E}"/>
          </ac:spMkLst>
        </pc:spChg>
        <pc:spChg chg="mod">
          <ac:chgData name="AIKP (Ari Siggaard Knoph)" userId="dc60cc35-c18f-4e49-8fec-431348534393" providerId="ADAL" clId="{B5BE537D-7C73-4F53-871D-D1F9FD38407E}" dt="2024-04-15T22:27:35.148" v="4153"/>
          <ac:spMkLst>
            <pc:docMk/>
            <pc:sldMk cId="594285652" sldId="2147375953"/>
            <ac:spMk id="37" creationId="{BF8A7B47-F267-907C-9FD9-FA2A7F33BD8F}"/>
          </ac:spMkLst>
        </pc:spChg>
        <pc:spChg chg="mod">
          <ac:chgData name="AIKP (Ari Siggaard Knoph)" userId="dc60cc35-c18f-4e49-8fec-431348534393" providerId="ADAL" clId="{B5BE537D-7C73-4F53-871D-D1F9FD38407E}" dt="2024-04-15T22:27:35.148" v="4153"/>
          <ac:spMkLst>
            <pc:docMk/>
            <pc:sldMk cId="594285652" sldId="2147375953"/>
            <ac:spMk id="38" creationId="{17EB15FC-BF95-6B96-114D-A441AB779855}"/>
          </ac:spMkLst>
        </pc:spChg>
        <pc:spChg chg="mod">
          <ac:chgData name="AIKP (Ari Siggaard Knoph)" userId="dc60cc35-c18f-4e49-8fec-431348534393" providerId="ADAL" clId="{B5BE537D-7C73-4F53-871D-D1F9FD38407E}" dt="2024-04-15T22:27:35.148" v="4153"/>
          <ac:spMkLst>
            <pc:docMk/>
            <pc:sldMk cId="594285652" sldId="2147375953"/>
            <ac:spMk id="39" creationId="{BC6A027C-7851-F845-849E-CFAF31DF537B}"/>
          </ac:spMkLst>
        </pc:spChg>
        <pc:spChg chg="del">
          <ac:chgData name="AIKP (Ari Siggaard Knoph)" userId="dc60cc35-c18f-4e49-8fec-431348534393" providerId="ADAL" clId="{B5BE537D-7C73-4F53-871D-D1F9FD38407E}" dt="2024-04-15T22:27:57.896" v="4267" actId="478"/>
          <ac:spMkLst>
            <pc:docMk/>
            <pc:sldMk cId="594285652" sldId="2147375953"/>
            <ac:spMk id="40" creationId="{85A17505-8BAC-7D0F-F94F-FBDF84CF622B}"/>
          </ac:spMkLst>
        </pc:spChg>
        <pc:spChg chg="mod">
          <ac:chgData name="AIKP (Ari Siggaard Knoph)" userId="dc60cc35-c18f-4e49-8fec-431348534393" providerId="ADAL" clId="{B5BE537D-7C73-4F53-871D-D1F9FD38407E}" dt="2024-04-15T22:06:57.436" v="3953" actId="20577"/>
          <ac:spMkLst>
            <pc:docMk/>
            <pc:sldMk cId="594285652" sldId="2147375953"/>
            <ac:spMk id="60" creationId="{76F3A5FC-397F-5F9C-11D0-085E93953D96}"/>
          </ac:spMkLst>
        </pc:spChg>
        <pc:spChg chg="mod">
          <ac:chgData name="AIKP (Ari Siggaard Knoph)" userId="dc60cc35-c18f-4e49-8fec-431348534393" providerId="ADAL" clId="{B5BE537D-7C73-4F53-871D-D1F9FD38407E}" dt="2024-04-15T22:27:35.148" v="4153"/>
          <ac:spMkLst>
            <pc:docMk/>
            <pc:sldMk cId="594285652" sldId="2147375953"/>
            <ac:spMk id="61" creationId="{1BAA7BF9-227E-A972-734A-B670B5536B6F}"/>
          </ac:spMkLst>
        </pc:spChg>
        <pc:spChg chg="mod">
          <ac:chgData name="AIKP (Ari Siggaard Knoph)" userId="dc60cc35-c18f-4e49-8fec-431348534393" providerId="ADAL" clId="{B5BE537D-7C73-4F53-871D-D1F9FD38407E}" dt="2024-04-15T22:27:35.148" v="4153"/>
          <ac:spMkLst>
            <pc:docMk/>
            <pc:sldMk cId="594285652" sldId="2147375953"/>
            <ac:spMk id="62" creationId="{3FB6AD63-B02D-9CB2-470A-2DDB59E04349}"/>
          </ac:spMkLst>
        </pc:spChg>
        <pc:spChg chg="mod">
          <ac:chgData name="AIKP (Ari Siggaard Knoph)" userId="dc60cc35-c18f-4e49-8fec-431348534393" providerId="ADAL" clId="{B5BE537D-7C73-4F53-871D-D1F9FD38407E}" dt="2024-04-15T22:27:35.148" v="4153"/>
          <ac:spMkLst>
            <pc:docMk/>
            <pc:sldMk cId="594285652" sldId="2147375953"/>
            <ac:spMk id="63" creationId="{B72CF1A6-8A74-79B1-F03C-332D6057D5CE}"/>
          </ac:spMkLst>
        </pc:spChg>
        <pc:spChg chg="add del mod">
          <ac:chgData name="AIKP (Ari Siggaard Knoph)" userId="dc60cc35-c18f-4e49-8fec-431348534393" providerId="ADAL" clId="{B5BE537D-7C73-4F53-871D-D1F9FD38407E}" dt="2024-04-15T22:27:59.631" v="4268" actId="478"/>
          <ac:spMkLst>
            <pc:docMk/>
            <pc:sldMk cId="594285652" sldId="2147375953"/>
            <ac:spMk id="65" creationId="{78D541E6-E541-D637-ED3D-A1B86121ACAE}"/>
          </ac:spMkLst>
        </pc:spChg>
        <pc:spChg chg="add mod">
          <ac:chgData name="AIKP (Ari Siggaard Knoph)" userId="dc60cc35-c18f-4e49-8fec-431348534393" providerId="ADAL" clId="{B5BE537D-7C73-4F53-871D-D1F9FD38407E}" dt="2024-04-15T22:27:49.632" v="4265" actId="1036"/>
          <ac:spMkLst>
            <pc:docMk/>
            <pc:sldMk cId="594285652" sldId="2147375953"/>
            <ac:spMk id="66" creationId="{D0668C15-BD3D-9A81-F1D9-234DD07A2117}"/>
          </ac:spMkLst>
        </pc:spChg>
        <pc:spChg chg="add mod">
          <ac:chgData name="AIKP (Ari Siggaard Knoph)" userId="dc60cc35-c18f-4e49-8fec-431348534393" providerId="ADAL" clId="{B5BE537D-7C73-4F53-871D-D1F9FD38407E}" dt="2024-04-15T22:27:49.632" v="4265" actId="1036"/>
          <ac:spMkLst>
            <pc:docMk/>
            <pc:sldMk cId="594285652" sldId="2147375953"/>
            <ac:spMk id="67" creationId="{31C47DF9-A8C6-A408-B0BD-E6C788F0B17E}"/>
          </ac:spMkLst>
        </pc:spChg>
        <pc:spChg chg="add mod">
          <ac:chgData name="AIKP (Ari Siggaard Knoph)" userId="dc60cc35-c18f-4e49-8fec-431348534393" providerId="ADAL" clId="{B5BE537D-7C73-4F53-871D-D1F9FD38407E}" dt="2024-04-15T22:27:49.632" v="4265" actId="1036"/>
          <ac:spMkLst>
            <pc:docMk/>
            <pc:sldMk cId="594285652" sldId="2147375953"/>
            <ac:spMk id="68" creationId="{E5D1B785-82FC-3790-453F-07DA19DB3808}"/>
          </ac:spMkLst>
        </pc:spChg>
        <pc:spChg chg="add mod">
          <ac:chgData name="AIKP (Ari Siggaard Knoph)" userId="dc60cc35-c18f-4e49-8fec-431348534393" providerId="ADAL" clId="{B5BE537D-7C73-4F53-871D-D1F9FD38407E}" dt="2024-04-15T22:27:49.632" v="4265" actId="1036"/>
          <ac:spMkLst>
            <pc:docMk/>
            <pc:sldMk cId="594285652" sldId="2147375953"/>
            <ac:spMk id="69" creationId="{D19E84BC-E4AB-D6D0-0EE4-3CC91D010861}"/>
          </ac:spMkLst>
        </pc:spChg>
        <pc:spChg chg="add mod">
          <ac:chgData name="AIKP (Ari Siggaard Knoph)" userId="dc60cc35-c18f-4e49-8fec-431348534393" providerId="ADAL" clId="{B5BE537D-7C73-4F53-871D-D1F9FD38407E}" dt="2024-04-15T22:27:49.632" v="4265" actId="1036"/>
          <ac:spMkLst>
            <pc:docMk/>
            <pc:sldMk cId="594285652" sldId="2147375953"/>
            <ac:spMk id="70" creationId="{32DE6FD7-EF4F-01AA-794E-A80802B7D58C}"/>
          </ac:spMkLst>
        </pc:spChg>
        <pc:spChg chg="add mod">
          <ac:chgData name="AIKP (Ari Siggaard Knoph)" userId="dc60cc35-c18f-4e49-8fec-431348534393" providerId="ADAL" clId="{B5BE537D-7C73-4F53-871D-D1F9FD38407E}" dt="2024-04-15T22:27:49.632" v="4265" actId="1036"/>
          <ac:spMkLst>
            <pc:docMk/>
            <pc:sldMk cId="594285652" sldId="2147375953"/>
            <ac:spMk id="71" creationId="{AA186E80-DEFE-62B5-8AC1-7E51898F5046}"/>
          </ac:spMkLst>
        </pc:spChg>
        <pc:spChg chg="add mod">
          <ac:chgData name="AIKP (Ari Siggaard Knoph)" userId="dc60cc35-c18f-4e49-8fec-431348534393" providerId="ADAL" clId="{B5BE537D-7C73-4F53-871D-D1F9FD38407E}" dt="2024-04-15T22:27:49.632" v="4265" actId="1036"/>
          <ac:spMkLst>
            <pc:docMk/>
            <pc:sldMk cId="594285652" sldId="2147375953"/>
            <ac:spMk id="72" creationId="{8C681E34-EF7C-58D2-1D23-B3421A1FE04F}"/>
          </ac:spMkLst>
        </pc:spChg>
        <pc:spChg chg="add mod">
          <ac:chgData name="AIKP (Ari Siggaard Knoph)" userId="dc60cc35-c18f-4e49-8fec-431348534393" providerId="ADAL" clId="{B5BE537D-7C73-4F53-871D-D1F9FD38407E}" dt="2024-04-15T22:27:49.632" v="4265" actId="1036"/>
          <ac:spMkLst>
            <pc:docMk/>
            <pc:sldMk cId="594285652" sldId="2147375953"/>
            <ac:spMk id="73" creationId="{5EABF135-F27D-65E9-B05A-605759454140}"/>
          </ac:spMkLst>
        </pc:spChg>
        <pc:spChg chg="add mod">
          <ac:chgData name="AIKP (Ari Siggaard Knoph)" userId="dc60cc35-c18f-4e49-8fec-431348534393" providerId="ADAL" clId="{B5BE537D-7C73-4F53-871D-D1F9FD38407E}" dt="2024-04-15T22:27:49.632" v="4265" actId="1036"/>
          <ac:spMkLst>
            <pc:docMk/>
            <pc:sldMk cId="594285652" sldId="2147375953"/>
            <ac:spMk id="74" creationId="{6C5FFF66-424B-A1FE-F38B-9B6ECB6BE2DF}"/>
          </ac:spMkLst>
        </pc:spChg>
        <pc:spChg chg="add mod">
          <ac:chgData name="AIKP (Ari Siggaard Knoph)" userId="dc60cc35-c18f-4e49-8fec-431348534393" providerId="ADAL" clId="{B5BE537D-7C73-4F53-871D-D1F9FD38407E}" dt="2024-04-15T22:27:49.632" v="4265" actId="1036"/>
          <ac:spMkLst>
            <pc:docMk/>
            <pc:sldMk cId="594285652" sldId="2147375953"/>
            <ac:spMk id="75" creationId="{085401FE-4BE8-C31D-5976-1A1A0B1387A7}"/>
          </ac:spMkLst>
        </pc:spChg>
        <pc:grpChg chg="add del mod">
          <ac:chgData name="AIKP (Ari Siggaard Knoph)" userId="dc60cc35-c18f-4e49-8fec-431348534393" providerId="ADAL" clId="{B5BE537D-7C73-4F53-871D-D1F9FD38407E}" dt="2024-04-15T22:27:55.466" v="4266" actId="478"/>
          <ac:grpSpMkLst>
            <pc:docMk/>
            <pc:sldMk cId="594285652" sldId="2147375953"/>
            <ac:grpSpMk id="27" creationId="{D4AA197C-F1AC-96CD-20DC-F8F2D25237BD}"/>
          </ac:grpSpMkLst>
        </pc:grpChg>
        <pc:grpChg chg="mod">
          <ac:chgData name="AIKP (Ari Siggaard Knoph)" userId="dc60cc35-c18f-4e49-8fec-431348534393" providerId="ADAL" clId="{B5BE537D-7C73-4F53-871D-D1F9FD38407E}" dt="2024-04-15T22:27:35.148" v="4153"/>
          <ac:grpSpMkLst>
            <pc:docMk/>
            <pc:sldMk cId="594285652" sldId="2147375953"/>
            <ac:grpSpMk id="28" creationId="{BFA0080E-408A-DD51-302B-44A68A2C528C}"/>
          </ac:grpSpMkLst>
        </pc:grpChg>
        <pc:picChg chg="add mod">
          <ac:chgData name="AIKP (Ari Siggaard Knoph)" userId="dc60cc35-c18f-4e49-8fec-431348534393" providerId="ADAL" clId="{B5BE537D-7C73-4F53-871D-D1F9FD38407E}" dt="2024-04-15T22:27:49.632" v="4265" actId="1036"/>
          <ac:picMkLst>
            <pc:docMk/>
            <pc:sldMk cId="594285652" sldId="2147375953"/>
            <ac:picMk id="24" creationId="{F4FDDA06-C3B9-83A1-2BB9-3B60815B2464}"/>
          </ac:picMkLst>
        </pc:picChg>
        <pc:picChg chg="mod">
          <ac:chgData name="AIKP (Ari Siggaard Knoph)" userId="dc60cc35-c18f-4e49-8fec-431348534393" providerId="ADAL" clId="{B5BE537D-7C73-4F53-871D-D1F9FD38407E}" dt="2024-04-15T22:27:35.148" v="4153"/>
          <ac:picMkLst>
            <pc:docMk/>
            <pc:sldMk cId="594285652" sldId="2147375953"/>
            <ac:picMk id="64" creationId="{C506388E-BBEF-FE8D-41B9-187DCA2C6744}"/>
          </ac:picMkLst>
        </pc:picChg>
        <pc:cxnChg chg="add mod">
          <ac:chgData name="AIKP (Ari Siggaard Knoph)" userId="dc60cc35-c18f-4e49-8fec-431348534393" providerId="ADAL" clId="{B5BE537D-7C73-4F53-871D-D1F9FD38407E}" dt="2024-04-15T22:27:49.632" v="4265" actId="1036"/>
          <ac:cxnSpMkLst>
            <pc:docMk/>
            <pc:sldMk cId="594285652" sldId="2147375953"/>
            <ac:cxnSpMk id="76" creationId="{87949017-49BE-E8DA-2428-B01212B1F9DC}"/>
          </ac:cxnSpMkLst>
        </pc:cxnChg>
        <pc:cxnChg chg="add mod">
          <ac:chgData name="AIKP (Ari Siggaard Knoph)" userId="dc60cc35-c18f-4e49-8fec-431348534393" providerId="ADAL" clId="{B5BE537D-7C73-4F53-871D-D1F9FD38407E}" dt="2024-04-15T22:27:49.632" v="4265" actId="1036"/>
          <ac:cxnSpMkLst>
            <pc:docMk/>
            <pc:sldMk cId="594285652" sldId="2147375953"/>
            <ac:cxnSpMk id="77" creationId="{47D98281-5EF3-9C37-B16B-308F08CCF602}"/>
          </ac:cxnSpMkLst>
        </pc:cxnChg>
        <pc:cxnChg chg="add mod">
          <ac:chgData name="AIKP (Ari Siggaard Knoph)" userId="dc60cc35-c18f-4e49-8fec-431348534393" providerId="ADAL" clId="{B5BE537D-7C73-4F53-871D-D1F9FD38407E}" dt="2024-04-15T22:27:49.632" v="4265" actId="1036"/>
          <ac:cxnSpMkLst>
            <pc:docMk/>
            <pc:sldMk cId="594285652" sldId="2147375953"/>
            <ac:cxnSpMk id="78" creationId="{0DD84000-3BCA-57FE-B956-811F7BD7F28A}"/>
          </ac:cxnSpMkLst>
        </pc:cxnChg>
        <pc:cxnChg chg="add mod">
          <ac:chgData name="AIKP (Ari Siggaard Knoph)" userId="dc60cc35-c18f-4e49-8fec-431348534393" providerId="ADAL" clId="{B5BE537D-7C73-4F53-871D-D1F9FD38407E}" dt="2024-04-15T22:27:49.632" v="4265" actId="1036"/>
          <ac:cxnSpMkLst>
            <pc:docMk/>
            <pc:sldMk cId="594285652" sldId="2147375953"/>
            <ac:cxnSpMk id="79" creationId="{F03BD9F3-4ABB-E4DF-3C2C-C93F5A17FD4A}"/>
          </ac:cxnSpMkLst>
        </pc:cxnChg>
        <pc:cxnChg chg="add mod">
          <ac:chgData name="AIKP (Ari Siggaard Knoph)" userId="dc60cc35-c18f-4e49-8fec-431348534393" providerId="ADAL" clId="{B5BE537D-7C73-4F53-871D-D1F9FD38407E}" dt="2024-04-15T22:27:49.632" v="4265" actId="1036"/>
          <ac:cxnSpMkLst>
            <pc:docMk/>
            <pc:sldMk cId="594285652" sldId="2147375953"/>
            <ac:cxnSpMk id="80" creationId="{014848A2-DD71-5471-6929-30689238EE5F}"/>
          </ac:cxnSpMkLst>
        </pc:cxnChg>
      </pc:sldChg>
      <pc:sldChg chg="modSp add del mod">
        <pc:chgData name="AIKP (Ari Siggaard Knoph)" userId="dc60cc35-c18f-4e49-8fec-431348534393" providerId="ADAL" clId="{B5BE537D-7C73-4F53-871D-D1F9FD38407E}" dt="2024-04-15T22:13:15.671" v="4043" actId="47"/>
        <pc:sldMkLst>
          <pc:docMk/>
          <pc:sldMk cId="4242733040" sldId="2147375954"/>
        </pc:sldMkLst>
        <pc:spChg chg="mod">
          <ac:chgData name="AIKP (Ari Siggaard Knoph)" userId="dc60cc35-c18f-4e49-8fec-431348534393" providerId="ADAL" clId="{B5BE537D-7C73-4F53-871D-D1F9FD38407E}" dt="2024-04-15T22:13:09.516" v="4041" actId="14100"/>
          <ac:spMkLst>
            <pc:docMk/>
            <pc:sldMk cId="4242733040" sldId="2147375954"/>
            <ac:spMk id="34" creationId="{697B3CBD-D3B0-65FB-C8E7-C43C79BD25DD}"/>
          </ac:spMkLst>
        </pc:spChg>
      </pc:sldChg>
      <pc:sldChg chg="addSp delSp modSp new mod setBg">
        <pc:chgData name="AIKP (Ari Siggaard Knoph)" userId="dc60cc35-c18f-4e49-8fec-431348534393" providerId="ADAL" clId="{B5BE537D-7C73-4F53-871D-D1F9FD38407E}" dt="2024-04-15T22:20:50.075" v="4131" actId="207"/>
        <pc:sldMkLst>
          <pc:docMk/>
          <pc:sldMk cId="752072748" sldId="2147375955"/>
        </pc:sldMkLst>
        <pc:spChg chg="del">
          <ac:chgData name="AIKP (Ari Siggaard Knoph)" userId="dc60cc35-c18f-4e49-8fec-431348534393" providerId="ADAL" clId="{B5BE537D-7C73-4F53-871D-D1F9FD38407E}" dt="2024-04-15T22:12:51.505" v="4039" actId="478"/>
          <ac:spMkLst>
            <pc:docMk/>
            <pc:sldMk cId="752072748" sldId="2147375955"/>
            <ac:spMk id="2" creationId="{44B38651-2349-1B57-D725-ED875C5EF117}"/>
          </ac:spMkLst>
        </pc:spChg>
        <pc:spChg chg="del">
          <ac:chgData name="AIKP (Ari Siggaard Knoph)" userId="dc60cc35-c18f-4e49-8fec-431348534393" providerId="ADAL" clId="{B5BE537D-7C73-4F53-871D-D1F9FD38407E}" dt="2024-04-15T22:12:50.980" v="4038" actId="478"/>
          <ac:spMkLst>
            <pc:docMk/>
            <pc:sldMk cId="752072748" sldId="2147375955"/>
            <ac:spMk id="3" creationId="{35A47624-8CF3-B0C8-CF05-B17C11829FFF}"/>
          </ac:spMkLst>
        </pc:spChg>
        <pc:spChg chg="add mod">
          <ac:chgData name="AIKP (Ari Siggaard Knoph)" userId="dc60cc35-c18f-4e49-8fec-431348534393" providerId="ADAL" clId="{B5BE537D-7C73-4F53-871D-D1F9FD38407E}" dt="2024-04-15T22:20:50.075" v="4131" actId="207"/>
          <ac:spMkLst>
            <pc:docMk/>
            <pc:sldMk cId="752072748" sldId="2147375955"/>
            <ac:spMk id="5" creationId="{AA981364-1702-847C-C20A-1958551B74BC}"/>
          </ac:spMkLst>
        </pc:spChg>
      </pc:sldChg>
      <pc:sldChg chg="addSp modSp add">
        <pc:chgData name="AIKP (Ari Siggaard Knoph)" userId="dc60cc35-c18f-4e49-8fec-431348534393" providerId="ADAL" clId="{B5BE537D-7C73-4F53-871D-D1F9FD38407E}" dt="2024-04-15T22:13:22.038" v="4044"/>
        <pc:sldMkLst>
          <pc:docMk/>
          <pc:sldMk cId="2225240625" sldId="2147375956"/>
        </pc:sldMkLst>
        <pc:spChg chg="add mod">
          <ac:chgData name="AIKP (Ari Siggaard Knoph)" userId="dc60cc35-c18f-4e49-8fec-431348534393" providerId="ADAL" clId="{B5BE537D-7C73-4F53-871D-D1F9FD38407E}" dt="2024-04-15T22:13:22.038" v="4044"/>
          <ac:spMkLst>
            <pc:docMk/>
            <pc:sldMk cId="2225240625" sldId="2147375956"/>
            <ac:spMk id="32" creationId="{1C2E764E-5430-467F-8DE0-2D93A1FD9966}"/>
          </ac:spMkLst>
        </pc:spChg>
      </pc:sldChg>
      <pc:sldChg chg="addSp delSp modSp add mod modTransition modAnim">
        <pc:chgData name="AIKP (Ari Siggaard Knoph)" userId="dc60cc35-c18f-4e49-8fec-431348534393" providerId="ADAL" clId="{B5BE537D-7C73-4F53-871D-D1F9FD38407E}" dt="2024-04-15T22:28:37.848" v="4443" actId="1035"/>
        <pc:sldMkLst>
          <pc:docMk/>
          <pc:sldMk cId="3099314282" sldId="2147375957"/>
        </pc:sldMkLst>
        <pc:spChg chg="mod">
          <ac:chgData name="AIKP (Ari Siggaard Knoph)" userId="dc60cc35-c18f-4e49-8fec-431348534393" providerId="ADAL" clId="{B5BE537D-7C73-4F53-871D-D1F9FD38407E}" dt="2024-04-15T22:13:33.960" v="4046" actId="14100"/>
          <ac:spMkLst>
            <pc:docMk/>
            <pc:sldMk cId="3099314282" sldId="2147375957"/>
            <ac:spMk id="30" creationId="{B526ADCF-869B-1431-EF9E-1F59C2D59A5C}"/>
          </ac:spMkLst>
        </pc:spChg>
        <pc:spChg chg="add mod">
          <ac:chgData name="AIKP (Ari Siggaard Knoph)" userId="dc60cc35-c18f-4e49-8fec-431348534393" providerId="ADAL" clId="{B5BE537D-7C73-4F53-871D-D1F9FD38407E}" dt="2024-04-15T22:14:50.980" v="4051" actId="14100"/>
          <ac:spMkLst>
            <pc:docMk/>
            <pc:sldMk cId="3099314282" sldId="2147375957"/>
            <ac:spMk id="32" creationId="{A1FA89C0-BD63-B927-BDE9-044042F29FA6}"/>
          </ac:spMkLst>
        </pc:spChg>
        <pc:spChg chg="add mod">
          <ac:chgData name="AIKP (Ari Siggaard Knoph)" userId="dc60cc35-c18f-4e49-8fec-431348534393" providerId="ADAL" clId="{B5BE537D-7C73-4F53-871D-D1F9FD38407E}" dt="2024-04-15T22:15:04.198" v="4054" actId="14100"/>
          <ac:spMkLst>
            <pc:docMk/>
            <pc:sldMk cId="3099314282" sldId="2147375957"/>
            <ac:spMk id="33" creationId="{B80794F2-3E58-C011-2ED1-8800DB85245A}"/>
          </ac:spMkLst>
        </pc:spChg>
        <pc:spChg chg="add mod">
          <ac:chgData name="AIKP (Ari Siggaard Knoph)" userId="dc60cc35-c18f-4e49-8fec-431348534393" providerId="ADAL" clId="{B5BE537D-7C73-4F53-871D-D1F9FD38407E}" dt="2024-04-15T22:15:13.347" v="4057" actId="14100"/>
          <ac:spMkLst>
            <pc:docMk/>
            <pc:sldMk cId="3099314282" sldId="2147375957"/>
            <ac:spMk id="34" creationId="{8EEEEF2A-1CDA-2EC1-70E3-A2BB851708FC}"/>
          </ac:spMkLst>
        </pc:spChg>
        <pc:spChg chg="add mod">
          <ac:chgData name="AIKP (Ari Siggaard Knoph)" userId="dc60cc35-c18f-4e49-8fec-431348534393" providerId="ADAL" clId="{B5BE537D-7C73-4F53-871D-D1F9FD38407E}" dt="2024-04-15T22:15:19.050" v="4059" actId="1076"/>
          <ac:spMkLst>
            <pc:docMk/>
            <pc:sldMk cId="3099314282" sldId="2147375957"/>
            <ac:spMk id="35" creationId="{60CFC6C0-CA22-2256-1315-536EE2471E3E}"/>
          </ac:spMkLst>
        </pc:spChg>
        <pc:spChg chg="add del mod">
          <ac:chgData name="AIKP (Ari Siggaard Knoph)" userId="dc60cc35-c18f-4e49-8fec-431348534393" providerId="ADAL" clId="{B5BE537D-7C73-4F53-871D-D1F9FD38407E}" dt="2024-04-15T22:15:51.580" v="4063" actId="478"/>
          <ac:spMkLst>
            <pc:docMk/>
            <pc:sldMk cId="3099314282" sldId="2147375957"/>
            <ac:spMk id="36" creationId="{1E0266DC-44CB-8765-276F-C7DCF16905ED}"/>
          </ac:spMkLst>
        </pc:spChg>
        <pc:spChg chg="add mod">
          <ac:chgData name="AIKP (Ari Siggaard Knoph)" userId="dc60cc35-c18f-4e49-8fec-431348534393" providerId="ADAL" clId="{B5BE537D-7C73-4F53-871D-D1F9FD38407E}" dt="2024-04-15T22:28:37.848" v="4443" actId="1035"/>
          <ac:spMkLst>
            <pc:docMk/>
            <pc:sldMk cId="3099314282" sldId="2147375957"/>
            <ac:spMk id="68" creationId="{990FFDFA-9360-17F3-A467-C52E1C0AC923}"/>
          </ac:spMkLst>
        </pc:spChg>
        <pc:spChg chg="add mod">
          <ac:chgData name="AIKP (Ari Siggaard Knoph)" userId="dc60cc35-c18f-4e49-8fec-431348534393" providerId="ADAL" clId="{B5BE537D-7C73-4F53-871D-D1F9FD38407E}" dt="2024-04-15T22:28:37.848" v="4443" actId="1035"/>
          <ac:spMkLst>
            <pc:docMk/>
            <pc:sldMk cId="3099314282" sldId="2147375957"/>
            <ac:spMk id="69" creationId="{E2A93E28-5F47-1379-CF1E-65AAABA6A629}"/>
          </ac:spMkLst>
        </pc:spChg>
        <pc:spChg chg="add mod">
          <ac:chgData name="AIKP (Ari Siggaard Knoph)" userId="dc60cc35-c18f-4e49-8fec-431348534393" providerId="ADAL" clId="{B5BE537D-7C73-4F53-871D-D1F9FD38407E}" dt="2024-04-15T22:28:37.848" v="4443" actId="1035"/>
          <ac:spMkLst>
            <pc:docMk/>
            <pc:sldMk cId="3099314282" sldId="2147375957"/>
            <ac:spMk id="70" creationId="{E1AB69AC-02C5-B6BB-9E7C-9E4CFE9B687C}"/>
          </ac:spMkLst>
        </pc:spChg>
        <pc:spChg chg="add mod">
          <ac:chgData name="AIKP (Ari Siggaard Knoph)" userId="dc60cc35-c18f-4e49-8fec-431348534393" providerId="ADAL" clId="{B5BE537D-7C73-4F53-871D-D1F9FD38407E}" dt="2024-04-15T22:28:37.848" v="4443" actId="1035"/>
          <ac:spMkLst>
            <pc:docMk/>
            <pc:sldMk cId="3099314282" sldId="2147375957"/>
            <ac:spMk id="71" creationId="{DCF3A4BC-A727-EF64-6ED2-30609F78FD5F}"/>
          </ac:spMkLst>
        </pc:spChg>
        <pc:grpChg chg="add mod">
          <ac:chgData name="AIKP (Ari Siggaard Knoph)" userId="dc60cc35-c18f-4e49-8fec-431348534393" providerId="ADAL" clId="{B5BE537D-7C73-4F53-871D-D1F9FD38407E}" dt="2024-04-15T22:28:37.848" v="4443" actId="1035"/>
          <ac:grpSpMkLst>
            <pc:docMk/>
            <pc:sldMk cId="3099314282" sldId="2147375957"/>
            <ac:grpSpMk id="54" creationId="{9550D211-E8FC-29CC-BA24-DCF0EE37C324}"/>
          </ac:grpSpMkLst>
        </pc:grpChg>
        <pc:grpChg chg="mod">
          <ac:chgData name="AIKP (Ari Siggaard Knoph)" userId="dc60cc35-c18f-4e49-8fec-431348534393" providerId="ADAL" clId="{B5BE537D-7C73-4F53-871D-D1F9FD38407E}" dt="2024-04-15T22:28:24.416" v="4269"/>
          <ac:grpSpMkLst>
            <pc:docMk/>
            <pc:sldMk cId="3099314282" sldId="2147375957"/>
            <ac:grpSpMk id="55" creationId="{FAE47FB8-193E-F097-5018-5706310A0345}"/>
          </ac:grpSpMkLst>
        </pc:grpChg>
        <pc:grpChg chg="mod">
          <ac:chgData name="AIKP (Ari Siggaard Knoph)" userId="dc60cc35-c18f-4e49-8fec-431348534393" providerId="ADAL" clId="{B5BE537D-7C73-4F53-871D-D1F9FD38407E}" dt="2024-04-15T22:28:24.416" v="4269"/>
          <ac:grpSpMkLst>
            <pc:docMk/>
            <pc:sldMk cId="3099314282" sldId="2147375957"/>
            <ac:grpSpMk id="56" creationId="{A91F37C0-C5B3-7FB9-9D6C-232DA9215C49}"/>
          </ac:grpSpMkLst>
        </pc:grpChg>
        <pc:picChg chg="mod">
          <ac:chgData name="AIKP (Ari Siggaard Knoph)" userId="dc60cc35-c18f-4e49-8fec-431348534393" providerId="ADAL" clId="{B5BE537D-7C73-4F53-871D-D1F9FD38407E}" dt="2024-04-15T22:28:24.416" v="4269"/>
          <ac:picMkLst>
            <pc:docMk/>
            <pc:sldMk cId="3099314282" sldId="2147375957"/>
            <ac:picMk id="57" creationId="{E832B97C-D76F-66E9-842B-81851F177F82}"/>
          </ac:picMkLst>
        </pc:picChg>
        <pc:picChg chg="mod">
          <ac:chgData name="AIKP (Ari Siggaard Knoph)" userId="dc60cc35-c18f-4e49-8fec-431348534393" providerId="ADAL" clId="{B5BE537D-7C73-4F53-871D-D1F9FD38407E}" dt="2024-04-15T22:28:24.416" v="4269"/>
          <ac:picMkLst>
            <pc:docMk/>
            <pc:sldMk cId="3099314282" sldId="2147375957"/>
            <ac:picMk id="58" creationId="{0CE605C1-5AC1-8D2F-3BCD-A86067EC93D8}"/>
          </ac:picMkLst>
        </pc:picChg>
        <pc:picChg chg="mod">
          <ac:chgData name="AIKP (Ari Siggaard Knoph)" userId="dc60cc35-c18f-4e49-8fec-431348534393" providerId="ADAL" clId="{B5BE537D-7C73-4F53-871D-D1F9FD38407E}" dt="2024-04-15T22:28:24.416" v="4269"/>
          <ac:picMkLst>
            <pc:docMk/>
            <pc:sldMk cId="3099314282" sldId="2147375957"/>
            <ac:picMk id="59" creationId="{9A312A71-B664-176A-BF55-8A34B4C318AD}"/>
          </ac:picMkLst>
        </pc:picChg>
        <pc:picChg chg="mod">
          <ac:chgData name="AIKP (Ari Siggaard Knoph)" userId="dc60cc35-c18f-4e49-8fec-431348534393" providerId="ADAL" clId="{B5BE537D-7C73-4F53-871D-D1F9FD38407E}" dt="2024-04-15T22:28:24.416" v="4269"/>
          <ac:picMkLst>
            <pc:docMk/>
            <pc:sldMk cId="3099314282" sldId="2147375957"/>
            <ac:picMk id="60" creationId="{4BBC6A9B-C529-55FD-0628-C44A436540F4}"/>
          </ac:picMkLst>
        </pc:picChg>
        <pc:picChg chg="add mod">
          <ac:chgData name="AIKP (Ari Siggaard Knoph)" userId="dc60cc35-c18f-4e49-8fec-431348534393" providerId="ADAL" clId="{B5BE537D-7C73-4F53-871D-D1F9FD38407E}" dt="2024-04-15T22:28:37.848" v="4443" actId="1035"/>
          <ac:picMkLst>
            <pc:docMk/>
            <pc:sldMk cId="3099314282" sldId="2147375957"/>
            <ac:picMk id="61" creationId="{A4B00995-95F8-F07F-A9DF-2A9AC13CE14C}"/>
          </ac:picMkLst>
        </pc:picChg>
        <pc:picChg chg="add mod">
          <ac:chgData name="AIKP (Ari Siggaard Knoph)" userId="dc60cc35-c18f-4e49-8fec-431348534393" providerId="ADAL" clId="{B5BE537D-7C73-4F53-871D-D1F9FD38407E}" dt="2024-04-15T22:28:37.848" v="4443" actId="1035"/>
          <ac:picMkLst>
            <pc:docMk/>
            <pc:sldMk cId="3099314282" sldId="2147375957"/>
            <ac:picMk id="62" creationId="{D5738F49-8879-C106-0452-1F67D75CEE49}"/>
          </ac:picMkLst>
        </pc:picChg>
        <pc:picChg chg="add mod">
          <ac:chgData name="AIKP (Ari Siggaard Knoph)" userId="dc60cc35-c18f-4e49-8fec-431348534393" providerId="ADAL" clId="{B5BE537D-7C73-4F53-871D-D1F9FD38407E}" dt="2024-04-15T22:28:37.848" v="4443" actId="1035"/>
          <ac:picMkLst>
            <pc:docMk/>
            <pc:sldMk cId="3099314282" sldId="2147375957"/>
            <ac:picMk id="63" creationId="{C21B6259-876E-7347-A90B-01F65E926C25}"/>
          </ac:picMkLst>
        </pc:picChg>
        <pc:picChg chg="add mod">
          <ac:chgData name="AIKP (Ari Siggaard Knoph)" userId="dc60cc35-c18f-4e49-8fec-431348534393" providerId="ADAL" clId="{B5BE537D-7C73-4F53-871D-D1F9FD38407E}" dt="2024-04-15T22:28:37.848" v="4443" actId="1035"/>
          <ac:picMkLst>
            <pc:docMk/>
            <pc:sldMk cId="3099314282" sldId="2147375957"/>
            <ac:picMk id="64" creationId="{60020453-D306-BE53-8F68-FB28B8F6E013}"/>
          </ac:picMkLst>
        </pc:picChg>
        <pc:picChg chg="add mod">
          <ac:chgData name="AIKP (Ari Siggaard Knoph)" userId="dc60cc35-c18f-4e49-8fec-431348534393" providerId="ADAL" clId="{B5BE537D-7C73-4F53-871D-D1F9FD38407E}" dt="2024-04-15T22:28:37.848" v="4443" actId="1035"/>
          <ac:picMkLst>
            <pc:docMk/>
            <pc:sldMk cId="3099314282" sldId="2147375957"/>
            <ac:picMk id="65" creationId="{0CD3A71F-5D5C-C85F-FF43-24D71EACEE31}"/>
          </ac:picMkLst>
        </pc:picChg>
        <pc:picChg chg="add mod">
          <ac:chgData name="AIKP (Ari Siggaard Knoph)" userId="dc60cc35-c18f-4e49-8fec-431348534393" providerId="ADAL" clId="{B5BE537D-7C73-4F53-871D-D1F9FD38407E}" dt="2024-04-15T22:28:37.848" v="4443" actId="1035"/>
          <ac:picMkLst>
            <pc:docMk/>
            <pc:sldMk cId="3099314282" sldId="2147375957"/>
            <ac:picMk id="66" creationId="{5F681F35-53E0-7738-65F8-9CEE6338F2A0}"/>
          </ac:picMkLst>
        </pc:picChg>
        <pc:cxnChg chg="add mod">
          <ac:chgData name="AIKP (Ari Siggaard Knoph)" userId="dc60cc35-c18f-4e49-8fec-431348534393" providerId="ADAL" clId="{B5BE537D-7C73-4F53-871D-D1F9FD38407E}" dt="2024-04-15T22:17:09.613" v="4093" actId="692"/>
          <ac:cxnSpMkLst>
            <pc:docMk/>
            <pc:sldMk cId="3099314282" sldId="2147375957"/>
            <ac:cxnSpMk id="38" creationId="{29E646C7-745F-FEAA-BBD0-22984AA9C00D}"/>
          </ac:cxnSpMkLst>
        </pc:cxnChg>
        <pc:cxnChg chg="add mod">
          <ac:chgData name="AIKP (Ari Siggaard Knoph)" userId="dc60cc35-c18f-4e49-8fec-431348534393" providerId="ADAL" clId="{B5BE537D-7C73-4F53-871D-D1F9FD38407E}" dt="2024-04-15T22:17:09.613" v="4093" actId="692"/>
          <ac:cxnSpMkLst>
            <pc:docMk/>
            <pc:sldMk cId="3099314282" sldId="2147375957"/>
            <ac:cxnSpMk id="39" creationId="{ADB44954-3B5F-D919-36EB-596B5036E82B}"/>
          </ac:cxnSpMkLst>
        </pc:cxnChg>
        <pc:cxnChg chg="add mod">
          <ac:chgData name="AIKP (Ari Siggaard Knoph)" userId="dc60cc35-c18f-4e49-8fec-431348534393" providerId="ADAL" clId="{B5BE537D-7C73-4F53-871D-D1F9FD38407E}" dt="2024-04-15T22:17:09.613" v="4093" actId="692"/>
          <ac:cxnSpMkLst>
            <pc:docMk/>
            <pc:sldMk cId="3099314282" sldId="2147375957"/>
            <ac:cxnSpMk id="40" creationId="{E68D9D43-48B1-AE0C-11DF-8323C6298B23}"/>
          </ac:cxnSpMkLst>
        </pc:cxnChg>
        <pc:cxnChg chg="add mod">
          <ac:chgData name="AIKP (Ari Siggaard Knoph)" userId="dc60cc35-c18f-4e49-8fec-431348534393" providerId="ADAL" clId="{B5BE537D-7C73-4F53-871D-D1F9FD38407E}" dt="2024-04-15T22:17:09.613" v="4093" actId="692"/>
          <ac:cxnSpMkLst>
            <pc:docMk/>
            <pc:sldMk cId="3099314282" sldId="2147375957"/>
            <ac:cxnSpMk id="41" creationId="{0E15BE6B-259A-1CCF-1894-99AA8850EE39}"/>
          </ac:cxnSpMkLst>
        </pc:cxnChg>
        <pc:cxnChg chg="add mod">
          <ac:chgData name="AIKP (Ari Siggaard Knoph)" userId="dc60cc35-c18f-4e49-8fec-431348534393" providerId="ADAL" clId="{B5BE537D-7C73-4F53-871D-D1F9FD38407E}" dt="2024-04-15T22:17:09.613" v="4093" actId="692"/>
          <ac:cxnSpMkLst>
            <pc:docMk/>
            <pc:sldMk cId="3099314282" sldId="2147375957"/>
            <ac:cxnSpMk id="42" creationId="{69DAF6B7-BD9C-8656-CF81-E6F881842799}"/>
          </ac:cxnSpMkLst>
        </pc:cxnChg>
        <pc:cxnChg chg="add del mod">
          <ac:chgData name="AIKP (Ari Siggaard Knoph)" userId="dc60cc35-c18f-4e49-8fec-431348534393" providerId="ADAL" clId="{B5BE537D-7C73-4F53-871D-D1F9FD38407E}" dt="2024-04-15T22:17:01.528" v="4087" actId="478"/>
          <ac:cxnSpMkLst>
            <pc:docMk/>
            <pc:sldMk cId="3099314282" sldId="2147375957"/>
            <ac:cxnSpMk id="43" creationId="{29385936-EE60-4871-9CB6-143310210FCB}"/>
          </ac:cxnSpMkLst>
        </pc:cxnChg>
        <pc:cxnChg chg="add mod">
          <ac:chgData name="AIKP (Ari Siggaard Knoph)" userId="dc60cc35-c18f-4e49-8fec-431348534393" providerId="ADAL" clId="{B5BE537D-7C73-4F53-871D-D1F9FD38407E}" dt="2024-04-15T22:28:37.848" v="4443" actId="1035"/>
          <ac:cxnSpMkLst>
            <pc:docMk/>
            <pc:sldMk cId="3099314282" sldId="2147375957"/>
            <ac:cxnSpMk id="53" creationId="{4D39C9AA-DE43-7C6E-D976-312AD1B9F61E}"/>
          </ac:cxnSpMkLst>
        </pc:cxnChg>
        <pc:cxnChg chg="add mod">
          <ac:chgData name="AIKP (Ari Siggaard Knoph)" userId="dc60cc35-c18f-4e49-8fec-431348534393" providerId="ADAL" clId="{B5BE537D-7C73-4F53-871D-D1F9FD38407E}" dt="2024-04-15T22:28:37.848" v="4443" actId="1035"/>
          <ac:cxnSpMkLst>
            <pc:docMk/>
            <pc:sldMk cId="3099314282" sldId="2147375957"/>
            <ac:cxnSpMk id="67" creationId="{E0D7B0FE-81D1-6B1B-A3E0-E8814C8C6502}"/>
          </ac:cxnSpMkLst>
        </pc:cxnChg>
      </pc:sldChg>
      <pc:sldChg chg="add del">
        <pc:chgData name="AIKP (Ari Siggaard Knoph)" userId="dc60cc35-c18f-4e49-8fec-431348534393" providerId="ADAL" clId="{B5BE537D-7C73-4F53-871D-D1F9FD38407E}" dt="2024-04-15T22:20:56.756" v="4135" actId="47"/>
        <pc:sldMkLst>
          <pc:docMk/>
          <pc:sldMk cId="2747400142" sldId="2147375958"/>
        </pc:sldMkLst>
      </pc:sldChg>
      <pc:sldChg chg="modSp add mod setBg">
        <pc:chgData name="AIKP (Ari Siggaard Knoph)" userId="dc60cc35-c18f-4e49-8fec-431348534393" providerId="ADAL" clId="{B5BE537D-7C73-4F53-871D-D1F9FD38407E}" dt="2024-04-15T22:25:17.858" v="4152" actId="1076"/>
        <pc:sldMkLst>
          <pc:docMk/>
          <pc:sldMk cId="1583986027" sldId="2147375959"/>
        </pc:sldMkLst>
        <pc:spChg chg="mod">
          <ac:chgData name="AIKP (Ari Siggaard Knoph)" userId="dc60cc35-c18f-4e49-8fec-431348534393" providerId="ADAL" clId="{B5BE537D-7C73-4F53-871D-D1F9FD38407E}" dt="2024-04-15T22:25:17.858" v="4152" actId="1076"/>
          <ac:spMkLst>
            <pc:docMk/>
            <pc:sldMk cId="1583986027" sldId="2147375959"/>
            <ac:spMk id="5" creationId="{B378C448-F159-C4FC-4126-070C4171B21D}"/>
          </ac:spMkLst>
        </pc:spChg>
      </pc:sldChg>
      <pc:sldChg chg="add del setBg">
        <pc:chgData name="AIKP (Ari Siggaard Knoph)" userId="dc60cc35-c18f-4e49-8fec-431348534393" providerId="ADAL" clId="{B5BE537D-7C73-4F53-871D-D1F9FD38407E}" dt="2024-04-15T22:20:55.436" v="4133"/>
        <pc:sldMkLst>
          <pc:docMk/>
          <pc:sldMk cId="2446476248" sldId="2147375960"/>
        </pc:sldMkLst>
      </pc:sldChg>
      <pc:sldChg chg="add">
        <pc:chgData name="AIKP (Ari Siggaard Knoph)" userId="dc60cc35-c18f-4e49-8fec-431348534393" providerId="ADAL" clId="{B5BE537D-7C73-4F53-871D-D1F9FD38407E}" dt="2024-04-15T22:20:55.485" v="4134"/>
        <pc:sldMkLst>
          <pc:docMk/>
          <pc:sldMk cId="3723555631" sldId="2147375960"/>
        </pc:sldMkLst>
      </pc:sldChg>
      <pc:sldChg chg="modSp add mod modTransition">
        <pc:chgData name="AIKP (Ari Siggaard Knoph)" userId="dc60cc35-c18f-4e49-8fec-431348534393" providerId="ADAL" clId="{B5BE537D-7C73-4F53-871D-D1F9FD38407E}" dt="2024-04-15T22:23:11.205" v="4151"/>
        <pc:sldMkLst>
          <pc:docMk/>
          <pc:sldMk cId="711809444" sldId="2147375961"/>
        </pc:sldMkLst>
        <pc:spChg chg="mod">
          <ac:chgData name="AIKP (Ari Siggaard Knoph)" userId="dc60cc35-c18f-4e49-8fec-431348534393" providerId="ADAL" clId="{B5BE537D-7C73-4F53-871D-D1F9FD38407E}" dt="2024-04-15T22:23:08.733" v="4149" actId="14100"/>
          <ac:spMkLst>
            <pc:docMk/>
            <pc:sldMk cId="711809444" sldId="2147375961"/>
            <ac:spMk id="19" creationId="{56F52A35-737F-00D1-3C58-3FCC37755923}"/>
          </ac:spMkLst>
        </pc:spChg>
      </pc:sldChg>
      <pc:sldChg chg="delSp modSp add mod delAnim">
        <pc:chgData name="AIKP (Ari Siggaard Knoph)" userId="dc60cc35-c18f-4e49-8fec-431348534393" providerId="ADAL" clId="{B5BE537D-7C73-4F53-871D-D1F9FD38407E}" dt="2024-04-15T22:22:59.566" v="4147" actId="14100"/>
        <pc:sldMkLst>
          <pc:docMk/>
          <pc:sldMk cId="2001171769" sldId="2147375962"/>
        </pc:sldMkLst>
        <pc:spChg chg="mod">
          <ac:chgData name="AIKP (Ari Siggaard Knoph)" userId="dc60cc35-c18f-4e49-8fec-431348534393" providerId="ADAL" clId="{B5BE537D-7C73-4F53-871D-D1F9FD38407E}" dt="2024-04-15T22:22:59.566" v="4147" actId="14100"/>
          <ac:spMkLst>
            <pc:docMk/>
            <pc:sldMk cId="2001171769" sldId="2147375962"/>
            <ac:spMk id="19" creationId="{CF8B0006-8F5A-8DCD-2748-282C186E84E1}"/>
          </ac:spMkLst>
        </pc:spChg>
        <pc:spChg chg="del">
          <ac:chgData name="AIKP (Ari Siggaard Knoph)" userId="dc60cc35-c18f-4e49-8fec-431348534393" providerId="ADAL" clId="{B5BE537D-7C73-4F53-871D-D1F9FD38407E}" dt="2024-04-15T22:22:35.517" v="4141" actId="478"/>
          <ac:spMkLst>
            <pc:docMk/>
            <pc:sldMk cId="2001171769" sldId="2147375962"/>
            <ac:spMk id="21" creationId="{8DC578F0-DD2F-9CAC-3191-B94A1B0A9A43}"/>
          </ac:spMkLst>
        </pc:spChg>
        <pc:spChg chg="del">
          <ac:chgData name="AIKP (Ari Siggaard Knoph)" userId="dc60cc35-c18f-4e49-8fec-431348534393" providerId="ADAL" clId="{B5BE537D-7C73-4F53-871D-D1F9FD38407E}" dt="2024-04-15T22:22:36.999" v="4142" actId="478"/>
          <ac:spMkLst>
            <pc:docMk/>
            <pc:sldMk cId="2001171769" sldId="2147375962"/>
            <ac:spMk id="23" creationId="{C67EEDFB-844E-4DD1-AA2D-C36917AE6449}"/>
          </ac:spMkLst>
        </pc:spChg>
        <pc:spChg chg="del">
          <ac:chgData name="AIKP (Ari Siggaard Knoph)" userId="dc60cc35-c18f-4e49-8fec-431348534393" providerId="ADAL" clId="{B5BE537D-7C73-4F53-871D-D1F9FD38407E}" dt="2024-04-15T22:22:38.431" v="4143" actId="478"/>
          <ac:spMkLst>
            <pc:docMk/>
            <pc:sldMk cId="2001171769" sldId="2147375962"/>
            <ac:spMk id="25" creationId="{561EA309-ABD0-C527-E4B4-D72066AA165D}"/>
          </ac:spMkLst>
        </pc:spChg>
      </pc:sldChg>
      <pc:sldChg chg="addSp modSp add mod ord modTransition modAnim">
        <pc:chgData name="AIKP (Ari Siggaard Knoph)" userId="dc60cc35-c18f-4e49-8fec-431348534393" providerId="ADAL" clId="{B5BE537D-7C73-4F53-871D-D1F9FD38407E}" dt="2024-04-15T23:17:50.129" v="5058" actId="20577"/>
        <pc:sldMkLst>
          <pc:docMk/>
          <pc:sldMk cId="3598032145" sldId="2147375963"/>
        </pc:sldMkLst>
        <pc:spChg chg="add mod">
          <ac:chgData name="AIKP (Ari Siggaard Knoph)" userId="dc60cc35-c18f-4e49-8fec-431348534393" providerId="ADAL" clId="{B5BE537D-7C73-4F53-871D-D1F9FD38407E}" dt="2024-04-15T22:32:00.674" v="4566" actId="1076"/>
          <ac:spMkLst>
            <pc:docMk/>
            <pc:sldMk cId="3598032145" sldId="2147375963"/>
            <ac:spMk id="2" creationId="{29986A9F-9B64-4140-4223-9793C11FF1AC}"/>
          </ac:spMkLst>
        </pc:spChg>
        <pc:spChg chg="mod">
          <ac:chgData name="AIKP (Ari Siggaard Knoph)" userId="dc60cc35-c18f-4e49-8fec-431348534393" providerId="ADAL" clId="{B5BE537D-7C73-4F53-871D-D1F9FD38407E}" dt="2024-04-15T23:17:50.129" v="5058" actId="20577"/>
          <ac:spMkLst>
            <pc:docMk/>
            <pc:sldMk cId="3598032145" sldId="2147375963"/>
            <ac:spMk id="7" creationId="{2660A67C-1BFB-2757-257E-2437CBB8889E}"/>
          </ac:spMkLst>
        </pc:spChg>
      </pc:sldChg>
      <pc:sldChg chg="addSp delSp modSp add mod modTransition delAnim modAnim">
        <pc:chgData name="AIKP (Ari Siggaard Knoph)" userId="dc60cc35-c18f-4e49-8fec-431348534393" providerId="ADAL" clId="{B5BE537D-7C73-4F53-871D-D1F9FD38407E}" dt="2024-04-15T23:00:33.687" v="4905"/>
        <pc:sldMkLst>
          <pc:docMk/>
          <pc:sldMk cId="4106904" sldId="2147375964"/>
        </pc:sldMkLst>
        <pc:spChg chg="del">
          <ac:chgData name="AIKP (Ari Siggaard Knoph)" userId="dc60cc35-c18f-4e49-8fec-431348534393" providerId="ADAL" clId="{B5BE537D-7C73-4F53-871D-D1F9FD38407E}" dt="2024-04-15T22:35:08.285" v="4605" actId="478"/>
          <ac:spMkLst>
            <pc:docMk/>
            <pc:sldMk cId="4106904" sldId="2147375964"/>
            <ac:spMk id="2" creationId="{3ED4AEA8-45B6-EC4A-0015-4455EE0942CE}"/>
          </ac:spMkLst>
        </pc:spChg>
        <pc:spChg chg="mod">
          <ac:chgData name="AIKP (Ari Siggaard Knoph)" userId="dc60cc35-c18f-4e49-8fec-431348534393" providerId="ADAL" clId="{B5BE537D-7C73-4F53-871D-D1F9FD38407E}" dt="2024-04-15T22:42:30.161" v="4690" actId="20577"/>
          <ac:spMkLst>
            <pc:docMk/>
            <pc:sldMk cId="4106904" sldId="2147375964"/>
            <ac:spMk id="7" creationId="{D383678D-13D3-D5A0-A500-75673B50DB37}"/>
          </ac:spMkLst>
        </pc:spChg>
        <pc:spChg chg="del mod topLvl">
          <ac:chgData name="AIKP (Ari Siggaard Knoph)" userId="dc60cc35-c18f-4e49-8fec-431348534393" providerId="ADAL" clId="{B5BE537D-7C73-4F53-871D-D1F9FD38407E}" dt="2024-04-15T22:50:18.917" v="4829" actId="478"/>
          <ac:spMkLst>
            <pc:docMk/>
            <pc:sldMk cId="4106904" sldId="2147375964"/>
            <ac:spMk id="9" creationId="{CD109374-36A4-F197-AAA7-B70FEFEDF774}"/>
          </ac:spMkLst>
        </pc:spChg>
        <pc:spChg chg="add del mod">
          <ac:chgData name="AIKP (Ari Siggaard Knoph)" userId="dc60cc35-c18f-4e49-8fec-431348534393" providerId="ADAL" clId="{B5BE537D-7C73-4F53-871D-D1F9FD38407E}" dt="2024-04-15T22:39:56.448" v="4652" actId="478"/>
          <ac:spMkLst>
            <pc:docMk/>
            <pc:sldMk cId="4106904" sldId="2147375964"/>
            <ac:spMk id="11" creationId="{F4A71716-A259-08B3-67C3-0F0F1A4ECB9B}"/>
          </ac:spMkLst>
        </pc:spChg>
        <pc:spChg chg="add del mod">
          <ac:chgData name="AIKP (Ari Siggaard Knoph)" userId="dc60cc35-c18f-4e49-8fec-431348534393" providerId="ADAL" clId="{B5BE537D-7C73-4F53-871D-D1F9FD38407E}" dt="2024-04-15T22:39:56.448" v="4652" actId="478"/>
          <ac:spMkLst>
            <pc:docMk/>
            <pc:sldMk cId="4106904" sldId="2147375964"/>
            <ac:spMk id="12" creationId="{44073A7F-64BD-8749-DD20-1B3CEEC86B78}"/>
          </ac:spMkLst>
        </pc:spChg>
        <pc:spChg chg="add mod">
          <ac:chgData name="AIKP (Ari Siggaard Knoph)" userId="dc60cc35-c18f-4e49-8fec-431348534393" providerId="ADAL" clId="{B5BE537D-7C73-4F53-871D-D1F9FD38407E}" dt="2024-04-15T22:47:12.628" v="4755" actId="1076"/>
          <ac:spMkLst>
            <pc:docMk/>
            <pc:sldMk cId="4106904" sldId="2147375964"/>
            <ac:spMk id="21" creationId="{DE00BA0F-1C94-AB29-ABFB-DAE45DA2B4BC}"/>
          </ac:spMkLst>
        </pc:spChg>
        <pc:spChg chg="add mod">
          <ac:chgData name="AIKP (Ari Siggaard Knoph)" userId="dc60cc35-c18f-4e49-8fec-431348534393" providerId="ADAL" clId="{B5BE537D-7C73-4F53-871D-D1F9FD38407E}" dt="2024-04-15T22:47:16.770" v="4756" actId="1076"/>
          <ac:spMkLst>
            <pc:docMk/>
            <pc:sldMk cId="4106904" sldId="2147375964"/>
            <ac:spMk id="22" creationId="{8E1DAA9D-4C90-84EE-6476-BBA765E59389}"/>
          </ac:spMkLst>
        </pc:spChg>
        <pc:spChg chg="add mod">
          <ac:chgData name="AIKP (Ari Siggaard Knoph)" userId="dc60cc35-c18f-4e49-8fec-431348534393" providerId="ADAL" clId="{B5BE537D-7C73-4F53-871D-D1F9FD38407E}" dt="2024-04-15T22:40:39.444" v="4660" actId="164"/>
          <ac:spMkLst>
            <pc:docMk/>
            <pc:sldMk cId="4106904" sldId="2147375964"/>
            <ac:spMk id="23" creationId="{97142A1A-A68B-898E-C87C-95D106216550}"/>
          </ac:spMkLst>
        </pc:spChg>
        <pc:spChg chg="add mod">
          <ac:chgData name="AIKP (Ari Siggaard Knoph)" userId="dc60cc35-c18f-4e49-8fec-431348534393" providerId="ADAL" clId="{B5BE537D-7C73-4F53-871D-D1F9FD38407E}" dt="2024-04-15T22:47:46.501" v="4789" actId="20577"/>
          <ac:spMkLst>
            <pc:docMk/>
            <pc:sldMk cId="4106904" sldId="2147375964"/>
            <ac:spMk id="29" creationId="{D4A683BC-66A8-66CE-A160-E342A77922FB}"/>
          </ac:spMkLst>
        </pc:spChg>
        <pc:spChg chg="add mod">
          <ac:chgData name="AIKP (Ari Siggaard Knoph)" userId="dc60cc35-c18f-4e49-8fec-431348534393" providerId="ADAL" clId="{B5BE537D-7C73-4F53-871D-D1F9FD38407E}" dt="2024-04-15T22:49:42.311" v="4819" actId="1076"/>
          <ac:spMkLst>
            <pc:docMk/>
            <pc:sldMk cId="4106904" sldId="2147375964"/>
            <ac:spMk id="39" creationId="{72CE8F0A-5B1C-A5B7-5EAB-126365DFF9D0}"/>
          </ac:spMkLst>
        </pc:spChg>
        <pc:spChg chg="add mod">
          <ac:chgData name="AIKP (Ari Siggaard Knoph)" userId="dc60cc35-c18f-4e49-8fec-431348534393" providerId="ADAL" clId="{B5BE537D-7C73-4F53-871D-D1F9FD38407E}" dt="2024-04-15T22:49:54.635" v="4823" actId="1076"/>
          <ac:spMkLst>
            <pc:docMk/>
            <pc:sldMk cId="4106904" sldId="2147375964"/>
            <ac:spMk id="40" creationId="{12BF02BB-572F-F2C1-C0AC-1BDE76BF5DF3}"/>
          </ac:spMkLst>
        </pc:spChg>
        <pc:spChg chg="add mod">
          <ac:chgData name="AIKP (Ari Siggaard Knoph)" userId="dc60cc35-c18f-4e49-8fec-431348534393" providerId="ADAL" clId="{B5BE537D-7C73-4F53-871D-D1F9FD38407E}" dt="2024-04-15T22:52:38.484" v="4844" actId="20577"/>
          <ac:spMkLst>
            <pc:docMk/>
            <pc:sldMk cId="4106904" sldId="2147375964"/>
            <ac:spMk id="49" creationId="{F140BE6F-228B-640D-CB55-64FD5821A765}"/>
          </ac:spMkLst>
        </pc:spChg>
        <pc:grpChg chg="add del mod">
          <ac:chgData name="AIKP (Ari Siggaard Knoph)" userId="dc60cc35-c18f-4e49-8fec-431348534393" providerId="ADAL" clId="{B5BE537D-7C73-4F53-871D-D1F9FD38407E}" dt="2024-04-15T22:36:06.659" v="4609" actId="478"/>
          <ac:grpSpMkLst>
            <pc:docMk/>
            <pc:sldMk cId="4106904" sldId="2147375964"/>
            <ac:grpSpMk id="3" creationId="{453A4EF5-673A-D0BB-4D21-7098F7440A43}"/>
          </ac:grpSpMkLst>
        </pc:grpChg>
        <pc:grpChg chg="add mod">
          <ac:chgData name="AIKP (Ari Siggaard Knoph)" userId="dc60cc35-c18f-4e49-8fec-431348534393" providerId="ADAL" clId="{B5BE537D-7C73-4F53-871D-D1F9FD38407E}" dt="2024-04-15T22:47:12.628" v="4755" actId="1076"/>
          <ac:grpSpMkLst>
            <pc:docMk/>
            <pc:sldMk cId="4106904" sldId="2147375964"/>
            <ac:grpSpMk id="14" creationId="{A0FCA376-DB11-7AA0-9233-8EF0417E768E}"/>
          </ac:grpSpMkLst>
        </pc:grpChg>
        <pc:grpChg chg="add mod">
          <ac:chgData name="AIKP (Ari Siggaard Knoph)" userId="dc60cc35-c18f-4e49-8fec-431348534393" providerId="ADAL" clId="{B5BE537D-7C73-4F53-871D-D1F9FD38407E}" dt="2024-04-15T22:47:16.770" v="4756" actId="1076"/>
          <ac:grpSpMkLst>
            <pc:docMk/>
            <pc:sldMk cId="4106904" sldId="2147375964"/>
            <ac:grpSpMk id="15" creationId="{29CBEBFD-F45B-28C3-F39B-A2680BFDCD59}"/>
          </ac:grpSpMkLst>
        </pc:grpChg>
        <pc:grpChg chg="add mod">
          <ac:chgData name="AIKP (Ari Siggaard Knoph)" userId="dc60cc35-c18f-4e49-8fec-431348534393" providerId="ADAL" clId="{B5BE537D-7C73-4F53-871D-D1F9FD38407E}" dt="2024-04-15T22:47:06.479" v="4753" actId="1076"/>
          <ac:grpSpMkLst>
            <pc:docMk/>
            <pc:sldMk cId="4106904" sldId="2147375964"/>
            <ac:grpSpMk id="16" creationId="{3498991A-4C39-EF88-44B9-97459E61A4F1}"/>
          </ac:grpSpMkLst>
        </pc:grpChg>
        <pc:picChg chg="del mod topLvl">
          <ac:chgData name="AIKP (Ari Siggaard Knoph)" userId="dc60cc35-c18f-4e49-8fec-431348534393" providerId="ADAL" clId="{B5BE537D-7C73-4F53-871D-D1F9FD38407E}" dt="2024-04-15T22:36:06.659" v="4609" actId="478"/>
          <ac:picMkLst>
            <pc:docMk/>
            <pc:sldMk cId="4106904" sldId="2147375964"/>
            <ac:picMk id="8" creationId="{34B49714-A182-71E0-B70D-5A056B8E773D}"/>
          </ac:picMkLst>
        </pc:picChg>
        <pc:picChg chg="add mod">
          <ac:chgData name="AIKP (Ari Siggaard Knoph)" userId="dc60cc35-c18f-4e49-8fec-431348534393" providerId="ADAL" clId="{B5BE537D-7C73-4F53-871D-D1F9FD38407E}" dt="2024-04-15T22:49:04.622" v="4813" actId="1076"/>
          <ac:picMkLst>
            <pc:docMk/>
            <pc:sldMk cId="4106904" sldId="2147375964"/>
            <ac:picMk id="10" creationId="{C71A2D81-1245-EF99-3877-66141B674D98}"/>
          </ac:picMkLst>
        </pc:picChg>
        <pc:picChg chg="add mod">
          <ac:chgData name="AIKP (Ari Siggaard Knoph)" userId="dc60cc35-c18f-4e49-8fec-431348534393" providerId="ADAL" clId="{B5BE537D-7C73-4F53-871D-D1F9FD38407E}" dt="2024-04-15T22:48:07.825" v="4799" actId="1076"/>
          <ac:picMkLst>
            <pc:docMk/>
            <pc:sldMk cId="4106904" sldId="2147375964"/>
            <ac:picMk id="13" creationId="{E4F4EA45-AD6D-161C-7001-21A276BFAE23}"/>
          </ac:picMkLst>
        </pc:picChg>
        <pc:picChg chg="add mod">
          <ac:chgData name="AIKP (Ari Siggaard Knoph)" userId="dc60cc35-c18f-4e49-8fec-431348534393" providerId="ADAL" clId="{B5BE537D-7C73-4F53-871D-D1F9FD38407E}" dt="2024-04-15T22:47:12.628" v="4755" actId="1076"/>
          <ac:picMkLst>
            <pc:docMk/>
            <pc:sldMk cId="4106904" sldId="2147375964"/>
            <ac:picMk id="18" creationId="{D3B3E257-3D2E-C898-08F3-D5EFB562A4BC}"/>
          </ac:picMkLst>
        </pc:picChg>
        <pc:picChg chg="add mod">
          <ac:chgData name="AIKP (Ari Siggaard Knoph)" userId="dc60cc35-c18f-4e49-8fec-431348534393" providerId="ADAL" clId="{B5BE537D-7C73-4F53-871D-D1F9FD38407E}" dt="2024-04-15T22:47:16.770" v="4756" actId="1076"/>
          <ac:picMkLst>
            <pc:docMk/>
            <pc:sldMk cId="4106904" sldId="2147375964"/>
            <ac:picMk id="19" creationId="{9E03E61A-BA38-08FC-9663-CD26C0A8D9AA}"/>
          </ac:picMkLst>
        </pc:picChg>
        <pc:picChg chg="add mod">
          <ac:chgData name="AIKP (Ari Siggaard Knoph)" userId="dc60cc35-c18f-4e49-8fec-431348534393" providerId="ADAL" clId="{B5BE537D-7C73-4F53-871D-D1F9FD38407E}" dt="2024-04-15T22:40:39.444" v="4660" actId="164"/>
          <ac:picMkLst>
            <pc:docMk/>
            <pc:sldMk cId="4106904" sldId="2147375964"/>
            <ac:picMk id="20" creationId="{9AC89A68-28C3-652F-55B7-2034DB30377E}"/>
          </ac:picMkLst>
        </pc:picChg>
        <pc:picChg chg="add mod">
          <ac:chgData name="AIKP (Ari Siggaard Knoph)" userId="dc60cc35-c18f-4e49-8fec-431348534393" providerId="ADAL" clId="{B5BE537D-7C73-4F53-871D-D1F9FD38407E}" dt="2024-04-15T22:47:28.438" v="4758" actId="1076"/>
          <ac:picMkLst>
            <pc:docMk/>
            <pc:sldMk cId="4106904" sldId="2147375964"/>
            <ac:picMk id="24" creationId="{936C03C9-9CCB-D6A8-9398-0A6F9F0418EC}"/>
          </ac:picMkLst>
        </pc:picChg>
        <pc:picChg chg="add mod">
          <ac:chgData name="AIKP (Ari Siggaard Knoph)" userId="dc60cc35-c18f-4e49-8fec-431348534393" providerId="ADAL" clId="{B5BE537D-7C73-4F53-871D-D1F9FD38407E}" dt="2024-04-15T22:52:00.965" v="4834" actId="1076"/>
          <ac:picMkLst>
            <pc:docMk/>
            <pc:sldMk cId="4106904" sldId="2147375964"/>
            <ac:picMk id="45" creationId="{3C623DE0-E787-6D1D-CC96-3FB18004BE98}"/>
          </ac:picMkLst>
        </pc:picChg>
        <pc:picChg chg="add mod">
          <ac:chgData name="AIKP (Ari Siggaard Knoph)" userId="dc60cc35-c18f-4e49-8fec-431348534393" providerId="ADAL" clId="{B5BE537D-7C73-4F53-871D-D1F9FD38407E}" dt="2024-04-15T22:58:52.520" v="4894" actId="1037"/>
          <ac:picMkLst>
            <pc:docMk/>
            <pc:sldMk cId="4106904" sldId="2147375964"/>
            <ac:picMk id="50" creationId="{2915BCA2-9BDA-A4E1-2349-78D689D9599E}"/>
          </ac:picMkLst>
        </pc:picChg>
        <pc:picChg chg="add mod">
          <ac:chgData name="AIKP (Ari Siggaard Knoph)" userId="dc60cc35-c18f-4e49-8fec-431348534393" providerId="ADAL" clId="{B5BE537D-7C73-4F53-871D-D1F9FD38407E}" dt="2024-04-15T22:54:02.647" v="4855" actId="1076"/>
          <ac:picMkLst>
            <pc:docMk/>
            <pc:sldMk cId="4106904" sldId="2147375964"/>
            <ac:picMk id="51" creationId="{83D680C8-A6B2-5827-F3BF-24A2FDCBC28D}"/>
          </ac:picMkLst>
        </pc:picChg>
        <pc:picChg chg="add mod">
          <ac:chgData name="AIKP (Ari Siggaard Knoph)" userId="dc60cc35-c18f-4e49-8fec-431348534393" providerId="ADAL" clId="{B5BE537D-7C73-4F53-871D-D1F9FD38407E}" dt="2024-04-15T22:58:41.288" v="4891" actId="1038"/>
          <ac:picMkLst>
            <pc:docMk/>
            <pc:sldMk cId="4106904" sldId="2147375964"/>
            <ac:picMk id="52" creationId="{0EB297B3-FB39-7CDC-DAB9-7AED81E0F9C1}"/>
          </ac:picMkLst>
        </pc:picChg>
        <pc:picChg chg="add mod">
          <ac:chgData name="AIKP (Ari Siggaard Knoph)" userId="dc60cc35-c18f-4e49-8fec-431348534393" providerId="ADAL" clId="{B5BE537D-7C73-4F53-871D-D1F9FD38407E}" dt="2024-04-15T22:58:46.073" v="4893" actId="1035"/>
          <ac:picMkLst>
            <pc:docMk/>
            <pc:sldMk cId="4106904" sldId="2147375964"/>
            <ac:picMk id="53" creationId="{0AC7FB6D-2D7F-A87B-7E10-E9296EFD58B3}"/>
          </ac:picMkLst>
        </pc:picChg>
        <pc:picChg chg="add mod">
          <ac:chgData name="AIKP (Ari Siggaard Knoph)" userId="dc60cc35-c18f-4e49-8fec-431348534393" providerId="ADAL" clId="{B5BE537D-7C73-4F53-871D-D1F9FD38407E}" dt="2024-04-15T22:58:22.162" v="4866" actId="1037"/>
          <ac:picMkLst>
            <pc:docMk/>
            <pc:sldMk cId="4106904" sldId="2147375964"/>
            <ac:picMk id="54" creationId="{8787677D-3368-13DB-9308-157829DCCF0D}"/>
          </ac:picMkLst>
        </pc:picChg>
        <pc:picChg chg="add mod">
          <ac:chgData name="AIKP (Ari Siggaard Knoph)" userId="dc60cc35-c18f-4e49-8fec-431348534393" providerId="ADAL" clId="{B5BE537D-7C73-4F53-871D-D1F9FD38407E}" dt="2024-04-15T22:58:31.128" v="4888" actId="1036"/>
          <ac:picMkLst>
            <pc:docMk/>
            <pc:sldMk cId="4106904" sldId="2147375964"/>
            <ac:picMk id="55" creationId="{8837F463-6BF7-89EC-03F4-3DE9D5843BCC}"/>
          </ac:picMkLst>
        </pc:picChg>
        <pc:picChg chg="add mod">
          <ac:chgData name="AIKP (Ari Siggaard Knoph)" userId="dc60cc35-c18f-4e49-8fec-431348534393" providerId="ADAL" clId="{B5BE537D-7C73-4F53-871D-D1F9FD38407E}" dt="2024-04-15T22:58:34.184" v="4890" actId="1037"/>
          <ac:picMkLst>
            <pc:docMk/>
            <pc:sldMk cId="4106904" sldId="2147375964"/>
            <ac:picMk id="56" creationId="{0EBF1DDD-A959-F239-0659-BECC6AF863BE}"/>
          </ac:picMkLst>
        </pc:picChg>
        <pc:cxnChg chg="add mod">
          <ac:chgData name="AIKP (Ari Siggaard Knoph)" userId="dc60cc35-c18f-4e49-8fec-431348534393" providerId="ADAL" clId="{B5BE537D-7C73-4F53-871D-D1F9FD38407E}" dt="2024-04-15T22:48:03.792" v="4798" actId="692"/>
          <ac:cxnSpMkLst>
            <pc:docMk/>
            <pc:sldMk cId="4106904" sldId="2147375964"/>
            <ac:cxnSpMk id="26" creationId="{1A6FF51D-B1C4-68DE-53FC-CA5B3440BD85}"/>
          </ac:cxnSpMkLst>
        </pc:cxnChg>
        <pc:cxnChg chg="add mod">
          <ac:chgData name="AIKP (Ari Siggaard Knoph)" userId="dc60cc35-c18f-4e49-8fec-431348534393" providerId="ADAL" clId="{B5BE537D-7C73-4F53-871D-D1F9FD38407E}" dt="2024-04-15T22:48:03.792" v="4798" actId="692"/>
          <ac:cxnSpMkLst>
            <pc:docMk/>
            <pc:sldMk cId="4106904" sldId="2147375964"/>
            <ac:cxnSpMk id="30" creationId="{E13EC098-DC96-26A8-65FD-3EC9EBD56A75}"/>
          </ac:cxnSpMkLst>
        </pc:cxnChg>
        <pc:cxnChg chg="add mod">
          <ac:chgData name="AIKP (Ari Siggaard Knoph)" userId="dc60cc35-c18f-4e49-8fec-431348534393" providerId="ADAL" clId="{B5BE537D-7C73-4F53-871D-D1F9FD38407E}" dt="2024-04-15T22:48:21.147" v="4803" actId="14100"/>
          <ac:cxnSpMkLst>
            <pc:docMk/>
            <pc:sldMk cId="4106904" sldId="2147375964"/>
            <ac:cxnSpMk id="33" creationId="{4A0B7F1F-C7EA-AD1D-F492-833F882753A3}"/>
          </ac:cxnSpMkLst>
        </pc:cxnChg>
        <pc:cxnChg chg="add mod">
          <ac:chgData name="AIKP (Ari Siggaard Knoph)" userId="dc60cc35-c18f-4e49-8fec-431348534393" providerId="ADAL" clId="{B5BE537D-7C73-4F53-871D-D1F9FD38407E}" dt="2024-04-15T22:48:31.604" v="4805" actId="1076"/>
          <ac:cxnSpMkLst>
            <pc:docMk/>
            <pc:sldMk cId="4106904" sldId="2147375964"/>
            <ac:cxnSpMk id="36" creationId="{552CEAFC-AA2D-0554-F049-316982422700}"/>
          </ac:cxnSpMkLst>
        </pc:cxnChg>
        <pc:cxnChg chg="add mod">
          <ac:chgData name="AIKP (Ari Siggaard Knoph)" userId="dc60cc35-c18f-4e49-8fec-431348534393" providerId="ADAL" clId="{B5BE537D-7C73-4F53-871D-D1F9FD38407E}" dt="2024-04-15T22:48:36.181" v="4807" actId="1076"/>
          <ac:cxnSpMkLst>
            <pc:docMk/>
            <pc:sldMk cId="4106904" sldId="2147375964"/>
            <ac:cxnSpMk id="37" creationId="{5887F8EB-B2F0-78DE-67FA-C6B0F1F008EC}"/>
          </ac:cxnSpMkLst>
        </pc:cxnChg>
        <pc:cxnChg chg="add mod">
          <ac:chgData name="AIKP (Ari Siggaard Knoph)" userId="dc60cc35-c18f-4e49-8fec-431348534393" providerId="ADAL" clId="{B5BE537D-7C73-4F53-871D-D1F9FD38407E}" dt="2024-04-15T22:52:52.595" v="4850" actId="1038"/>
          <ac:cxnSpMkLst>
            <pc:docMk/>
            <pc:sldMk cId="4106904" sldId="2147375964"/>
            <ac:cxnSpMk id="38" creationId="{369D5B85-11A8-F63C-692F-6DFDCE23FA2C}"/>
          </ac:cxnSpMkLst>
        </pc:cxnChg>
        <pc:cxnChg chg="add mod">
          <ac:chgData name="AIKP (Ari Siggaard Knoph)" userId="dc60cc35-c18f-4e49-8fec-431348534393" providerId="ADAL" clId="{B5BE537D-7C73-4F53-871D-D1F9FD38407E}" dt="2024-04-15T22:50:15.846" v="4828" actId="1076"/>
          <ac:cxnSpMkLst>
            <pc:docMk/>
            <pc:sldMk cId="4106904" sldId="2147375964"/>
            <ac:cxnSpMk id="41" creationId="{50B4BAB3-F27D-5A07-2867-BC8F3BA3441D}"/>
          </ac:cxnSpMkLst>
        </pc:cxnChg>
        <pc:cxnChg chg="add mod">
          <ac:chgData name="AIKP (Ari Siggaard Knoph)" userId="dc60cc35-c18f-4e49-8fec-431348534393" providerId="ADAL" clId="{B5BE537D-7C73-4F53-871D-D1F9FD38407E}" dt="2024-04-15T22:52:11.387" v="4838" actId="1076"/>
          <ac:cxnSpMkLst>
            <pc:docMk/>
            <pc:sldMk cId="4106904" sldId="2147375964"/>
            <ac:cxnSpMk id="46" creationId="{FA0F5110-EF5D-7371-3C84-5100E90240CE}"/>
          </ac:cxnSpMkLst>
        </pc:cxnChg>
        <pc:cxnChg chg="add mod">
          <ac:chgData name="AIKP (Ari Siggaard Knoph)" userId="dc60cc35-c18f-4e49-8fec-431348534393" providerId="ADAL" clId="{B5BE537D-7C73-4F53-871D-D1F9FD38407E}" dt="2024-04-15T22:52:31.509" v="4841" actId="1076"/>
          <ac:cxnSpMkLst>
            <pc:docMk/>
            <pc:sldMk cId="4106904" sldId="2147375964"/>
            <ac:cxnSpMk id="48" creationId="{F9319A7A-283B-0933-C1D7-01EF053C022F}"/>
          </ac:cxnSpMkLst>
        </pc:cxnChg>
      </pc:sldChg>
      <pc:sldChg chg="addSp modSp add mod modTransition modAnim">
        <pc:chgData name="AIKP (Ari Siggaard Knoph)" userId="dc60cc35-c18f-4e49-8fec-431348534393" providerId="ADAL" clId="{B5BE537D-7C73-4F53-871D-D1F9FD38407E}" dt="2024-04-16T06:32:39.595" v="5096"/>
        <pc:sldMkLst>
          <pc:docMk/>
          <pc:sldMk cId="3619017103" sldId="2147375965"/>
        </pc:sldMkLst>
        <pc:spChg chg="add mod">
          <ac:chgData name="AIKP (Ari Siggaard Knoph)" userId="dc60cc35-c18f-4e49-8fec-431348534393" providerId="ADAL" clId="{B5BE537D-7C73-4F53-871D-D1F9FD38407E}" dt="2024-04-16T06:32:27.942" v="5094" actId="1076"/>
          <ac:spMkLst>
            <pc:docMk/>
            <pc:sldMk cId="3619017103" sldId="2147375965"/>
            <ac:spMk id="8" creationId="{800C1E4B-659A-E83C-EF53-BFE1631CB728}"/>
          </ac:spMkLst>
        </pc:spChg>
        <pc:picChg chg="add mod">
          <ac:chgData name="AIKP (Ari Siggaard Knoph)" userId="dc60cc35-c18f-4e49-8fec-431348534393" providerId="ADAL" clId="{B5BE537D-7C73-4F53-871D-D1F9FD38407E}" dt="2024-04-16T06:30:04.527" v="5065" actId="1076"/>
          <ac:picMkLst>
            <pc:docMk/>
            <pc:sldMk cId="3619017103" sldId="2147375965"/>
            <ac:picMk id="3" creationId="{59C82CE6-CE7A-5C3B-6FAB-18659A1B7234}"/>
          </ac:picMkLst>
        </pc:picChg>
        <pc:picChg chg="mod">
          <ac:chgData name="AIKP (Ari Siggaard Knoph)" userId="dc60cc35-c18f-4e49-8fec-431348534393" providerId="ADAL" clId="{B5BE537D-7C73-4F53-871D-D1F9FD38407E}" dt="2024-04-15T23:00:56.584" v="4948" actId="1038"/>
          <ac:picMkLst>
            <pc:docMk/>
            <pc:sldMk cId="3619017103" sldId="2147375965"/>
            <ac:picMk id="56" creationId="{958ADBD8-5D03-6C47-22BC-14C8FFAC9397}"/>
          </ac:picMkLst>
        </pc:picChg>
      </pc:sldChg>
      <pc:sldChg chg="modSp add mod">
        <pc:chgData name="AIKP (Ari Siggaard Knoph)" userId="dc60cc35-c18f-4e49-8fec-431348534393" providerId="ADAL" clId="{B5BE537D-7C73-4F53-871D-D1F9FD38407E}" dt="2024-04-15T23:07:11.809" v="5013" actId="1076"/>
        <pc:sldMkLst>
          <pc:docMk/>
          <pc:sldMk cId="2495713226" sldId="2147375966"/>
        </pc:sldMkLst>
        <pc:spChg chg="mod">
          <ac:chgData name="AIKP (Ari Siggaard Knoph)" userId="dc60cc35-c18f-4e49-8fec-431348534393" providerId="ADAL" clId="{B5BE537D-7C73-4F53-871D-D1F9FD38407E}" dt="2024-04-15T23:07:11.809" v="5013" actId="1076"/>
          <ac:spMkLst>
            <pc:docMk/>
            <pc:sldMk cId="2495713226" sldId="2147375966"/>
            <ac:spMk id="5" creationId="{C5414AF2-B1A4-EC17-785E-C2AE2AE5C000}"/>
          </ac:spMkLst>
        </pc:spChg>
      </pc:sldChg>
      <pc:sldChg chg="add del setBg">
        <pc:chgData name="AIKP (Ari Siggaard Knoph)" userId="dc60cc35-c18f-4e49-8fec-431348534393" providerId="ADAL" clId="{B5BE537D-7C73-4F53-871D-D1F9FD38407E}" dt="2024-04-15T23:06:55.785" v="4968"/>
        <pc:sldMkLst>
          <pc:docMk/>
          <pc:sldMk cId="3357994160" sldId="2147375966"/>
        </pc:sldMkLst>
      </pc:sldChg>
      <pc:sldChg chg="addSp modSp new mod">
        <pc:chgData name="AIKP (Ari Siggaard Knoph)" userId="dc60cc35-c18f-4e49-8fec-431348534393" providerId="ADAL" clId="{B5BE537D-7C73-4F53-871D-D1F9FD38407E}" dt="2024-04-15T23:12:58.885" v="5043" actId="1076"/>
        <pc:sldMkLst>
          <pc:docMk/>
          <pc:sldMk cId="1490629698" sldId="2147375967"/>
        </pc:sldMkLst>
        <pc:picChg chg="add mod">
          <ac:chgData name="AIKP (Ari Siggaard Knoph)" userId="dc60cc35-c18f-4e49-8fec-431348534393" providerId="ADAL" clId="{B5BE537D-7C73-4F53-871D-D1F9FD38407E}" dt="2024-04-15T23:12:58.885" v="5043" actId="1076"/>
          <ac:picMkLst>
            <pc:docMk/>
            <pc:sldMk cId="1490629698" sldId="2147375967"/>
            <ac:picMk id="6" creationId="{EE66EB63-19F4-2982-C77B-EC2D7F2DF9FA}"/>
          </ac:picMkLst>
        </pc:picChg>
      </pc:sldChg>
      <pc:sldChg chg="delSp add mod modTransition">
        <pc:chgData name="AIKP (Ari Siggaard Knoph)" userId="dc60cc35-c18f-4e49-8fec-431348534393" providerId="ADAL" clId="{B5BE537D-7C73-4F53-871D-D1F9FD38407E}" dt="2024-04-15T23:13:48.551" v="5052"/>
        <pc:sldMkLst>
          <pc:docMk/>
          <pc:sldMk cId="3851948334" sldId="2147375968"/>
        </pc:sldMkLst>
        <pc:spChg chg="del">
          <ac:chgData name="AIKP (Ari Siggaard Knoph)" userId="dc60cc35-c18f-4e49-8fec-431348534393" providerId="ADAL" clId="{B5BE537D-7C73-4F53-871D-D1F9FD38407E}" dt="2024-04-15T23:13:46.224" v="5051" actId="478"/>
          <ac:spMkLst>
            <pc:docMk/>
            <pc:sldMk cId="3851948334" sldId="2147375968"/>
            <ac:spMk id="3" creationId="{B45E71D5-0F09-E86F-B5A8-35939DDFCF3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16/04/2024</a:t>
            </a:fld>
            <a:endParaRPr lang="en-GB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 note</a:t>
            </a:r>
          </a:p>
          <a:p>
            <a:pPr lvl="6"/>
            <a:r>
              <a:rPr lang="en-US" dirty="0"/>
              <a:t>7 level</a:t>
            </a:r>
          </a:p>
          <a:p>
            <a:pPr lvl="7"/>
            <a:r>
              <a:rPr lang="en-US" dirty="0"/>
              <a:t>8 level</a:t>
            </a:r>
          </a:p>
          <a:p>
            <a:pPr lvl="8"/>
            <a:r>
              <a:rPr lang="en-US" dirty="0"/>
              <a:t>9 header	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16/04/2024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0" indent="-179388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0" indent="0" algn="l" defTabSz="914400" rtl="0" eaLnBrk="1" latinLnBrk="0" hangingPunct="1">
      <a:buFont typeface="Arial" panose="020B0604020202020204" pitchFamily="34" charset="0"/>
      <a:buChar char="​"/>
      <a:defRPr sz="1400" b="1" kern="1200">
        <a:solidFill>
          <a:schemeClr val="tx1"/>
        </a:solidFill>
        <a:latin typeface="+mn-lt"/>
        <a:ea typeface="+mn-ea"/>
        <a:cs typeface="+mn-cs"/>
      </a:defRPr>
    </a:lvl4pPr>
    <a:lvl5pPr marL="0" indent="0" algn="l" defTabSz="914400" rtl="0" eaLnBrk="1" latinLnBrk="0" hangingPunct="1"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indent="-2286000" algn="l" defTabSz="91440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0" indent="-90000" algn="l" defTabSz="914400" rtl="0" eaLnBrk="1" latinLnBrk="0" hangingPunct="1">
      <a:buFont typeface="Arial" panose="020B0604020202020204" pitchFamily="34" charset="0"/>
      <a:buChar char="•"/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80000" indent="-90000" algn="l" defTabSz="914400" rtl="0" eaLnBrk="1" latinLnBrk="0" hangingPunct="1">
      <a:buFont typeface="Arial" panose="020B0604020202020204" pitchFamily="34" charset="0"/>
      <a:buChar char="•"/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0" indent="0" algn="l" defTabSz="914400" rtl="0" eaLnBrk="1" latinLnBrk="0" hangingPunct="1">
      <a:buFont typeface="Arial" panose="020B0604020202020204" pitchFamily="34" charset="0"/>
      <a:buChar char="​"/>
      <a:defRPr sz="800" b="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This presentation represents the views of the author and not necessarily Novo Nordisk.</a:t>
            </a:r>
          </a:p>
          <a:p>
            <a:r>
              <a:rPr lang="da-DK" dirty="0"/>
              <a:t>And, any regulatory communication shown will not be applicable to all projects. Please communicate with the appropriate health authorities about your submission.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682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043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E89B1-B476-4C59-A1AE-E6F2A1941AB8}" type="slidenum">
              <a:rPr lang="en-GB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583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371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57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254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F8FF8-4EAC-8889-9546-75E50A2CF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FD12DA-1721-A0DA-6BD6-3C0055617F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2C7502-D3CB-2883-811A-0B2768344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D63E9-6A76-B4D5-7F59-1598F092E0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227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6B108-EF62-909D-557A-41586E359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891BD4-809C-5571-F434-9329D55BD5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2C5111-734F-2754-E06E-730E4AA3A1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F73CE-A43C-82E4-3701-94D10B8FF8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E89B1-B476-4C59-A1AE-E6F2A1941AB8}" type="slidenum">
              <a:rPr lang="en-GB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763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90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DFFBD-D4D2-D098-0999-BC7C3F030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CA90C0-95CE-FBCC-B87D-A629E2AC23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502B22-76B4-A03B-4071-F887530819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3DE04-EA23-D3EF-5B5A-59E72281AE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9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81.xml"/><Relationship Id="rId4" Type="http://schemas.openxmlformats.org/officeDocument/2006/relationships/tags" Target="../tags/tag18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80DF523-34A7-40E1-AE82-7A0D359468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1666200 w 12191999"/>
              <a:gd name="connsiteY0" fmla="*/ 756760 h 6858000"/>
              <a:gd name="connsiteX1" fmla="*/ 11678975 w 12191999"/>
              <a:gd name="connsiteY1" fmla="*/ 761119 h 6858000"/>
              <a:gd name="connsiteX2" fmla="*/ 11678975 w 12191999"/>
              <a:gd name="connsiteY2" fmla="*/ 808195 h 6858000"/>
              <a:gd name="connsiteX3" fmla="*/ 11678845 w 12191999"/>
              <a:gd name="connsiteY3" fmla="*/ 808195 h 6858000"/>
              <a:gd name="connsiteX4" fmla="*/ 11667095 w 12191999"/>
              <a:gd name="connsiteY4" fmla="*/ 813579 h 6858000"/>
              <a:gd name="connsiteX5" fmla="*/ 11644998 w 12191999"/>
              <a:gd name="connsiteY5" fmla="*/ 784080 h 6858000"/>
              <a:gd name="connsiteX6" fmla="*/ 11666200 w 12191999"/>
              <a:gd name="connsiteY6" fmla="*/ 756760 h 6858000"/>
              <a:gd name="connsiteX7" fmla="*/ 11553608 w 12191999"/>
              <a:gd name="connsiteY7" fmla="*/ 755951 h 6858000"/>
              <a:gd name="connsiteX8" fmla="*/ 11565369 w 12191999"/>
              <a:gd name="connsiteY8" fmla="*/ 760439 h 6858000"/>
              <a:gd name="connsiteX9" fmla="*/ 11571638 w 12191999"/>
              <a:gd name="connsiteY9" fmla="*/ 784954 h 6858000"/>
              <a:gd name="connsiteX10" fmla="*/ 11565369 w 12191999"/>
              <a:gd name="connsiteY10" fmla="*/ 809339 h 6858000"/>
              <a:gd name="connsiteX11" fmla="*/ 11553608 w 12191999"/>
              <a:gd name="connsiteY11" fmla="*/ 813698 h 6858000"/>
              <a:gd name="connsiteX12" fmla="*/ 11542106 w 12191999"/>
              <a:gd name="connsiteY12" fmla="*/ 809339 h 6858000"/>
              <a:gd name="connsiteX13" fmla="*/ 11535837 w 12191999"/>
              <a:gd name="connsiteY13" fmla="*/ 784954 h 6858000"/>
              <a:gd name="connsiteX14" fmla="*/ 11542106 w 12191999"/>
              <a:gd name="connsiteY14" fmla="*/ 760439 h 6858000"/>
              <a:gd name="connsiteX15" fmla="*/ 11553608 w 12191999"/>
              <a:gd name="connsiteY15" fmla="*/ 755951 h 6858000"/>
              <a:gd name="connsiteX16" fmla="*/ 11389948 w 12191999"/>
              <a:gd name="connsiteY16" fmla="*/ 755951 h 6858000"/>
              <a:gd name="connsiteX17" fmla="*/ 11401504 w 12191999"/>
              <a:gd name="connsiteY17" fmla="*/ 760439 h 6858000"/>
              <a:gd name="connsiteX18" fmla="*/ 11407795 w 12191999"/>
              <a:gd name="connsiteY18" fmla="*/ 784954 h 6858000"/>
              <a:gd name="connsiteX19" fmla="*/ 11401504 w 12191999"/>
              <a:gd name="connsiteY19" fmla="*/ 809339 h 6858000"/>
              <a:gd name="connsiteX20" fmla="*/ 11389948 w 12191999"/>
              <a:gd name="connsiteY20" fmla="*/ 813698 h 6858000"/>
              <a:gd name="connsiteX21" fmla="*/ 11378133 w 12191999"/>
              <a:gd name="connsiteY21" fmla="*/ 809339 h 6858000"/>
              <a:gd name="connsiteX22" fmla="*/ 11371843 w 12191999"/>
              <a:gd name="connsiteY22" fmla="*/ 784954 h 6858000"/>
              <a:gd name="connsiteX23" fmla="*/ 11378133 w 12191999"/>
              <a:gd name="connsiteY23" fmla="*/ 760439 h 6858000"/>
              <a:gd name="connsiteX24" fmla="*/ 11389948 w 12191999"/>
              <a:gd name="connsiteY24" fmla="*/ 755951 h 6858000"/>
              <a:gd name="connsiteX25" fmla="*/ 11267462 w 12191999"/>
              <a:gd name="connsiteY25" fmla="*/ 755951 h 6858000"/>
              <a:gd name="connsiteX26" fmla="*/ 11279148 w 12191999"/>
              <a:gd name="connsiteY26" fmla="*/ 760439 h 6858000"/>
              <a:gd name="connsiteX27" fmla="*/ 11285438 w 12191999"/>
              <a:gd name="connsiteY27" fmla="*/ 784954 h 6858000"/>
              <a:gd name="connsiteX28" fmla="*/ 11279148 w 12191999"/>
              <a:gd name="connsiteY28" fmla="*/ 809339 h 6858000"/>
              <a:gd name="connsiteX29" fmla="*/ 11267462 w 12191999"/>
              <a:gd name="connsiteY29" fmla="*/ 813698 h 6858000"/>
              <a:gd name="connsiteX30" fmla="*/ 11255907 w 12191999"/>
              <a:gd name="connsiteY30" fmla="*/ 809339 h 6858000"/>
              <a:gd name="connsiteX31" fmla="*/ 11249616 w 12191999"/>
              <a:gd name="connsiteY31" fmla="*/ 784954 h 6858000"/>
              <a:gd name="connsiteX32" fmla="*/ 11255907 w 12191999"/>
              <a:gd name="connsiteY32" fmla="*/ 760439 h 6858000"/>
              <a:gd name="connsiteX33" fmla="*/ 11267462 w 12191999"/>
              <a:gd name="connsiteY33" fmla="*/ 755951 h 6858000"/>
              <a:gd name="connsiteX34" fmla="*/ 11708668 w 12191999"/>
              <a:gd name="connsiteY34" fmla="*/ 750005 h 6858000"/>
              <a:gd name="connsiteX35" fmla="*/ 11706381 w 12191999"/>
              <a:gd name="connsiteY35" fmla="*/ 752433 h 6858000"/>
              <a:gd name="connsiteX36" fmla="*/ 11706381 w 12191999"/>
              <a:gd name="connsiteY36" fmla="*/ 817032 h 6858000"/>
              <a:gd name="connsiteX37" fmla="*/ 11708420 w 12191999"/>
              <a:gd name="connsiteY37" fmla="*/ 819459 h 6858000"/>
              <a:gd name="connsiteX38" fmla="*/ 11715671 w 12191999"/>
              <a:gd name="connsiteY38" fmla="*/ 819459 h 6858000"/>
              <a:gd name="connsiteX39" fmla="*/ 11718206 w 12191999"/>
              <a:gd name="connsiteY39" fmla="*/ 817032 h 6858000"/>
              <a:gd name="connsiteX40" fmla="*/ 11718206 w 12191999"/>
              <a:gd name="connsiteY40" fmla="*/ 752433 h 6858000"/>
              <a:gd name="connsiteX41" fmla="*/ 11715660 w 12191999"/>
              <a:gd name="connsiteY41" fmla="*/ 750005 h 6858000"/>
              <a:gd name="connsiteX42" fmla="*/ 11708668 w 12191999"/>
              <a:gd name="connsiteY42" fmla="*/ 750005 h 6858000"/>
              <a:gd name="connsiteX43" fmla="*/ 11826514 w 12191999"/>
              <a:gd name="connsiteY43" fmla="*/ 749671 h 6858000"/>
              <a:gd name="connsiteX44" fmla="*/ 11822404 w 12191999"/>
              <a:gd name="connsiteY44" fmla="*/ 751851 h 6858000"/>
              <a:gd name="connsiteX45" fmla="*/ 11798623 w 12191999"/>
              <a:gd name="connsiteY45" fmla="*/ 781695 h 6858000"/>
              <a:gd name="connsiteX46" fmla="*/ 11798105 w 12191999"/>
              <a:gd name="connsiteY46" fmla="*/ 782461 h 6858000"/>
              <a:gd name="connsiteX47" fmla="*/ 11798234 w 12191999"/>
              <a:gd name="connsiteY47" fmla="*/ 783227 h 6858000"/>
              <a:gd name="connsiteX48" fmla="*/ 11822145 w 12191999"/>
              <a:gd name="connsiteY48" fmla="*/ 817420 h 6858000"/>
              <a:gd name="connsiteX49" fmla="*/ 11826126 w 12191999"/>
              <a:gd name="connsiteY49" fmla="*/ 819470 h 6858000"/>
              <a:gd name="connsiteX50" fmla="*/ 11835254 w 12191999"/>
              <a:gd name="connsiteY50" fmla="*/ 819470 h 6858000"/>
              <a:gd name="connsiteX51" fmla="*/ 11837175 w 12191999"/>
              <a:gd name="connsiteY51" fmla="*/ 817798 h 6858000"/>
              <a:gd name="connsiteX52" fmla="*/ 11836279 w 12191999"/>
              <a:gd name="connsiteY52" fmla="*/ 816136 h 6858000"/>
              <a:gd name="connsiteX53" fmla="*/ 11810826 w 12191999"/>
              <a:gd name="connsiteY53" fmla="*/ 782450 h 6858000"/>
              <a:gd name="connsiteX54" fmla="*/ 11810567 w 12191999"/>
              <a:gd name="connsiteY54" fmla="*/ 782192 h 6858000"/>
              <a:gd name="connsiteX55" fmla="*/ 11834607 w 12191999"/>
              <a:gd name="connsiteY55" fmla="*/ 753890 h 6858000"/>
              <a:gd name="connsiteX56" fmla="*/ 11835254 w 12191999"/>
              <a:gd name="connsiteY56" fmla="*/ 751203 h 6858000"/>
              <a:gd name="connsiteX57" fmla="*/ 11832816 w 12191999"/>
              <a:gd name="connsiteY57" fmla="*/ 749671 h 6858000"/>
              <a:gd name="connsiteX58" fmla="*/ 11826514 w 12191999"/>
              <a:gd name="connsiteY58" fmla="*/ 749671 h 6858000"/>
              <a:gd name="connsiteX59" fmla="*/ 11301634 w 12191999"/>
              <a:gd name="connsiteY59" fmla="*/ 749671 h 6858000"/>
              <a:gd name="connsiteX60" fmla="*/ 11299832 w 12191999"/>
              <a:gd name="connsiteY60" fmla="*/ 751462 h 6858000"/>
              <a:gd name="connsiteX61" fmla="*/ 11300350 w 12191999"/>
              <a:gd name="connsiteY61" fmla="*/ 753383 h 6858000"/>
              <a:gd name="connsiteX62" fmla="*/ 11324605 w 12191999"/>
              <a:gd name="connsiteY62" fmla="*/ 817399 h 6858000"/>
              <a:gd name="connsiteX63" fmla="*/ 11326785 w 12191999"/>
              <a:gd name="connsiteY63" fmla="*/ 819449 h 6858000"/>
              <a:gd name="connsiteX64" fmla="*/ 11332050 w 12191999"/>
              <a:gd name="connsiteY64" fmla="*/ 819449 h 6858000"/>
              <a:gd name="connsiteX65" fmla="*/ 11334489 w 12191999"/>
              <a:gd name="connsiteY65" fmla="*/ 817399 h 6858000"/>
              <a:gd name="connsiteX66" fmla="*/ 11358108 w 12191999"/>
              <a:gd name="connsiteY66" fmla="*/ 753135 h 6858000"/>
              <a:gd name="connsiteX67" fmla="*/ 11358366 w 12191999"/>
              <a:gd name="connsiteY67" fmla="*/ 751085 h 6858000"/>
              <a:gd name="connsiteX68" fmla="*/ 11356694 w 12191999"/>
              <a:gd name="connsiteY68" fmla="*/ 749671 h 6858000"/>
              <a:gd name="connsiteX69" fmla="*/ 11350015 w 12191999"/>
              <a:gd name="connsiteY69" fmla="*/ 749671 h 6858000"/>
              <a:gd name="connsiteX70" fmla="*/ 11348343 w 12191999"/>
              <a:gd name="connsiteY70" fmla="*/ 751592 h 6858000"/>
              <a:gd name="connsiteX71" fmla="*/ 11330885 w 12191999"/>
              <a:gd name="connsiteY71" fmla="*/ 802908 h 6858000"/>
              <a:gd name="connsiteX72" fmla="*/ 11312920 w 12191999"/>
              <a:gd name="connsiteY72" fmla="*/ 751851 h 6858000"/>
              <a:gd name="connsiteX73" fmla="*/ 11309845 w 12191999"/>
              <a:gd name="connsiteY73" fmla="*/ 749671 h 6858000"/>
              <a:gd name="connsiteX74" fmla="*/ 11301634 w 12191999"/>
              <a:gd name="connsiteY74" fmla="*/ 749671 h 6858000"/>
              <a:gd name="connsiteX75" fmla="*/ 11754223 w 12191999"/>
              <a:gd name="connsiteY75" fmla="*/ 748506 h 6858000"/>
              <a:gd name="connsiteX76" fmla="*/ 11731241 w 12191999"/>
              <a:gd name="connsiteY76" fmla="*/ 767625 h 6858000"/>
              <a:gd name="connsiteX77" fmla="*/ 11749346 w 12191999"/>
              <a:gd name="connsiteY77" fmla="*/ 788417 h 6858000"/>
              <a:gd name="connsiteX78" fmla="*/ 11764236 w 12191999"/>
              <a:gd name="connsiteY78" fmla="*/ 801894 h 6858000"/>
              <a:gd name="connsiteX79" fmla="*/ 11750500 w 12191999"/>
              <a:gd name="connsiteY79" fmla="*/ 813698 h 6858000"/>
              <a:gd name="connsiteX80" fmla="*/ 11733679 w 12191999"/>
              <a:gd name="connsiteY80" fmla="*/ 806641 h 6858000"/>
              <a:gd name="connsiteX81" fmla="*/ 11728673 w 12191999"/>
              <a:gd name="connsiteY81" fmla="*/ 811130 h 6858000"/>
              <a:gd name="connsiteX82" fmla="*/ 11750241 w 12191999"/>
              <a:gd name="connsiteY82" fmla="*/ 821402 h 6858000"/>
              <a:gd name="connsiteX83" fmla="*/ 11774896 w 12191999"/>
              <a:gd name="connsiteY83" fmla="*/ 800610 h 6858000"/>
              <a:gd name="connsiteX84" fmla="*/ 11741901 w 12191999"/>
              <a:gd name="connsiteY84" fmla="*/ 766471 h 6858000"/>
              <a:gd name="connsiteX85" fmla="*/ 11753457 w 12191999"/>
              <a:gd name="connsiteY85" fmla="*/ 756199 h 6858000"/>
              <a:gd name="connsiteX86" fmla="*/ 11767322 w 12191999"/>
              <a:gd name="connsiteY86" fmla="*/ 761335 h 6858000"/>
              <a:gd name="connsiteX87" fmla="*/ 11772328 w 12191999"/>
              <a:gd name="connsiteY87" fmla="*/ 756587 h 6858000"/>
              <a:gd name="connsiteX88" fmla="*/ 11754223 w 12191999"/>
              <a:gd name="connsiteY88" fmla="*/ 748506 h 6858000"/>
              <a:gd name="connsiteX89" fmla="*/ 11614257 w 12191999"/>
              <a:gd name="connsiteY89" fmla="*/ 748117 h 6858000"/>
              <a:gd name="connsiteX90" fmla="*/ 11599001 w 12191999"/>
              <a:gd name="connsiteY90" fmla="*/ 750167 h 6858000"/>
              <a:gd name="connsiteX91" fmla="*/ 11592721 w 12191999"/>
              <a:gd name="connsiteY91" fmla="*/ 755659 h 6858000"/>
              <a:gd name="connsiteX92" fmla="*/ 11592721 w 12191999"/>
              <a:gd name="connsiteY92" fmla="*/ 816902 h 6858000"/>
              <a:gd name="connsiteX93" fmla="*/ 11595418 w 12191999"/>
              <a:gd name="connsiteY93" fmla="*/ 819071 h 6858000"/>
              <a:gd name="connsiteX94" fmla="*/ 11602216 w 12191999"/>
              <a:gd name="connsiteY94" fmla="*/ 819071 h 6858000"/>
              <a:gd name="connsiteX95" fmla="*/ 11604654 w 12191999"/>
              <a:gd name="connsiteY95" fmla="*/ 816902 h 6858000"/>
              <a:gd name="connsiteX96" fmla="*/ 11604654 w 12191999"/>
              <a:gd name="connsiteY96" fmla="*/ 760774 h 6858000"/>
              <a:gd name="connsiteX97" fmla="*/ 11611452 w 12191999"/>
              <a:gd name="connsiteY97" fmla="*/ 754764 h 6858000"/>
              <a:gd name="connsiteX98" fmla="*/ 11625943 w 12191999"/>
              <a:gd name="connsiteY98" fmla="*/ 761033 h 6858000"/>
              <a:gd name="connsiteX99" fmla="*/ 11631823 w 12191999"/>
              <a:gd name="connsiteY99" fmla="*/ 755152 h 6858000"/>
              <a:gd name="connsiteX100" fmla="*/ 11614257 w 12191999"/>
              <a:gd name="connsiteY100" fmla="*/ 748117 h 6858000"/>
              <a:gd name="connsiteX101" fmla="*/ 11553619 w 12191999"/>
              <a:gd name="connsiteY101" fmla="*/ 748117 h 6858000"/>
              <a:gd name="connsiteX102" fmla="*/ 11536236 w 12191999"/>
              <a:gd name="connsiteY102" fmla="*/ 753124 h 6858000"/>
              <a:gd name="connsiteX103" fmla="*/ 11523450 w 12191999"/>
              <a:gd name="connsiteY103" fmla="*/ 784954 h 6858000"/>
              <a:gd name="connsiteX104" fmla="*/ 11536236 w 12191999"/>
              <a:gd name="connsiteY104" fmla="*/ 816654 h 6858000"/>
              <a:gd name="connsiteX105" fmla="*/ 11553619 w 12191999"/>
              <a:gd name="connsiteY105" fmla="*/ 821531 h 6858000"/>
              <a:gd name="connsiteX106" fmla="*/ 11571001 w 12191999"/>
              <a:gd name="connsiteY106" fmla="*/ 816654 h 6858000"/>
              <a:gd name="connsiteX107" fmla="*/ 11583917 w 12191999"/>
              <a:gd name="connsiteY107" fmla="*/ 784954 h 6858000"/>
              <a:gd name="connsiteX108" fmla="*/ 11571001 w 12191999"/>
              <a:gd name="connsiteY108" fmla="*/ 753124 h 6858000"/>
              <a:gd name="connsiteX109" fmla="*/ 11553619 w 12191999"/>
              <a:gd name="connsiteY109" fmla="*/ 748117 h 6858000"/>
              <a:gd name="connsiteX110" fmla="*/ 11486031 w 12191999"/>
              <a:gd name="connsiteY110" fmla="*/ 748117 h 6858000"/>
              <a:gd name="connsiteX111" fmla="*/ 11465229 w 12191999"/>
              <a:gd name="connsiteY111" fmla="*/ 751452 h 6858000"/>
              <a:gd name="connsiteX112" fmla="*/ 11459230 w 12191999"/>
              <a:gd name="connsiteY112" fmla="*/ 756965 h 6858000"/>
              <a:gd name="connsiteX113" fmla="*/ 11459230 w 12191999"/>
              <a:gd name="connsiteY113" fmla="*/ 817010 h 6858000"/>
              <a:gd name="connsiteX114" fmla="*/ 11461787 w 12191999"/>
              <a:gd name="connsiteY114" fmla="*/ 819449 h 6858000"/>
              <a:gd name="connsiteX115" fmla="*/ 11468422 w 12191999"/>
              <a:gd name="connsiteY115" fmla="*/ 819449 h 6858000"/>
              <a:gd name="connsiteX116" fmla="*/ 11471228 w 12191999"/>
              <a:gd name="connsiteY116" fmla="*/ 816751 h 6858000"/>
              <a:gd name="connsiteX117" fmla="*/ 11471228 w 12191999"/>
              <a:gd name="connsiteY117" fmla="*/ 761454 h 6858000"/>
              <a:gd name="connsiteX118" fmla="*/ 11485654 w 12191999"/>
              <a:gd name="connsiteY118" fmla="*/ 755422 h 6858000"/>
              <a:gd name="connsiteX119" fmla="*/ 11501223 w 12191999"/>
              <a:gd name="connsiteY119" fmla="*/ 771844 h 6858000"/>
              <a:gd name="connsiteX120" fmla="*/ 11501223 w 12191999"/>
              <a:gd name="connsiteY120" fmla="*/ 816751 h 6858000"/>
              <a:gd name="connsiteX121" fmla="*/ 11504288 w 12191999"/>
              <a:gd name="connsiteY121" fmla="*/ 819449 h 6858000"/>
              <a:gd name="connsiteX122" fmla="*/ 11511690 w 12191999"/>
              <a:gd name="connsiteY122" fmla="*/ 819449 h 6858000"/>
              <a:gd name="connsiteX123" fmla="*/ 11512963 w 12191999"/>
              <a:gd name="connsiteY123" fmla="*/ 816762 h 6858000"/>
              <a:gd name="connsiteX124" fmla="*/ 11512963 w 12191999"/>
              <a:gd name="connsiteY124" fmla="*/ 770312 h 6858000"/>
              <a:gd name="connsiteX125" fmla="*/ 11486031 w 12191999"/>
              <a:gd name="connsiteY125" fmla="*/ 748117 h 6858000"/>
              <a:gd name="connsiteX126" fmla="*/ 11389700 w 12191999"/>
              <a:gd name="connsiteY126" fmla="*/ 748117 h 6858000"/>
              <a:gd name="connsiteX127" fmla="*/ 11372242 w 12191999"/>
              <a:gd name="connsiteY127" fmla="*/ 753124 h 6858000"/>
              <a:gd name="connsiteX128" fmla="*/ 11359402 w 12191999"/>
              <a:gd name="connsiteY128" fmla="*/ 784954 h 6858000"/>
              <a:gd name="connsiteX129" fmla="*/ 11372242 w 12191999"/>
              <a:gd name="connsiteY129" fmla="*/ 816654 h 6858000"/>
              <a:gd name="connsiteX130" fmla="*/ 11389700 w 12191999"/>
              <a:gd name="connsiteY130" fmla="*/ 821531 h 6858000"/>
              <a:gd name="connsiteX131" fmla="*/ 11407158 w 12191999"/>
              <a:gd name="connsiteY131" fmla="*/ 816654 h 6858000"/>
              <a:gd name="connsiteX132" fmla="*/ 11420127 w 12191999"/>
              <a:gd name="connsiteY132" fmla="*/ 784954 h 6858000"/>
              <a:gd name="connsiteX133" fmla="*/ 11407158 w 12191999"/>
              <a:gd name="connsiteY133" fmla="*/ 753124 h 6858000"/>
              <a:gd name="connsiteX134" fmla="*/ 11389700 w 12191999"/>
              <a:gd name="connsiteY134" fmla="*/ 748117 h 6858000"/>
              <a:gd name="connsiteX135" fmla="*/ 11267473 w 12191999"/>
              <a:gd name="connsiteY135" fmla="*/ 748117 h 6858000"/>
              <a:gd name="connsiteX136" fmla="*/ 11250015 w 12191999"/>
              <a:gd name="connsiteY136" fmla="*/ 753124 h 6858000"/>
              <a:gd name="connsiteX137" fmla="*/ 11237046 w 12191999"/>
              <a:gd name="connsiteY137" fmla="*/ 784954 h 6858000"/>
              <a:gd name="connsiteX138" fmla="*/ 11250015 w 12191999"/>
              <a:gd name="connsiteY138" fmla="*/ 816654 h 6858000"/>
              <a:gd name="connsiteX139" fmla="*/ 11267473 w 12191999"/>
              <a:gd name="connsiteY139" fmla="*/ 821531 h 6858000"/>
              <a:gd name="connsiteX140" fmla="*/ 11284931 w 12191999"/>
              <a:gd name="connsiteY140" fmla="*/ 816654 h 6858000"/>
              <a:gd name="connsiteX141" fmla="*/ 11297771 w 12191999"/>
              <a:gd name="connsiteY141" fmla="*/ 784954 h 6858000"/>
              <a:gd name="connsiteX142" fmla="*/ 11284931 w 12191999"/>
              <a:gd name="connsiteY142" fmla="*/ 753124 h 6858000"/>
              <a:gd name="connsiteX143" fmla="*/ 11267473 w 12191999"/>
              <a:gd name="connsiteY143" fmla="*/ 748117 h 6858000"/>
              <a:gd name="connsiteX144" fmla="*/ 11199756 w 12191999"/>
              <a:gd name="connsiteY144" fmla="*/ 748117 h 6858000"/>
              <a:gd name="connsiteX145" fmla="*/ 11178857 w 12191999"/>
              <a:gd name="connsiteY145" fmla="*/ 751452 h 6858000"/>
              <a:gd name="connsiteX146" fmla="*/ 11172825 w 12191999"/>
              <a:gd name="connsiteY146" fmla="*/ 756965 h 6858000"/>
              <a:gd name="connsiteX147" fmla="*/ 11172825 w 12191999"/>
              <a:gd name="connsiteY147" fmla="*/ 817010 h 6858000"/>
              <a:gd name="connsiteX148" fmla="*/ 11175263 w 12191999"/>
              <a:gd name="connsiteY148" fmla="*/ 819449 h 6858000"/>
              <a:gd name="connsiteX149" fmla="*/ 11181932 w 12191999"/>
              <a:gd name="connsiteY149" fmla="*/ 819449 h 6858000"/>
              <a:gd name="connsiteX150" fmla="*/ 11184748 w 12191999"/>
              <a:gd name="connsiteY150" fmla="*/ 816751 h 6858000"/>
              <a:gd name="connsiteX151" fmla="*/ 11184748 w 12191999"/>
              <a:gd name="connsiteY151" fmla="*/ 761454 h 6858000"/>
              <a:gd name="connsiteX152" fmla="*/ 11199238 w 12191999"/>
              <a:gd name="connsiteY152" fmla="*/ 755422 h 6858000"/>
              <a:gd name="connsiteX153" fmla="*/ 11214884 w 12191999"/>
              <a:gd name="connsiteY153" fmla="*/ 771844 h 6858000"/>
              <a:gd name="connsiteX154" fmla="*/ 11214884 w 12191999"/>
              <a:gd name="connsiteY154" fmla="*/ 816751 h 6858000"/>
              <a:gd name="connsiteX155" fmla="*/ 11217959 w 12191999"/>
              <a:gd name="connsiteY155" fmla="*/ 819449 h 6858000"/>
              <a:gd name="connsiteX156" fmla="*/ 11225393 w 12191999"/>
              <a:gd name="connsiteY156" fmla="*/ 819449 h 6858000"/>
              <a:gd name="connsiteX157" fmla="*/ 11226817 w 12191999"/>
              <a:gd name="connsiteY157" fmla="*/ 816762 h 6858000"/>
              <a:gd name="connsiteX158" fmla="*/ 11226817 w 12191999"/>
              <a:gd name="connsiteY158" fmla="*/ 770312 h 6858000"/>
              <a:gd name="connsiteX159" fmla="*/ 11199756 w 12191999"/>
              <a:gd name="connsiteY159" fmla="*/ 748117 h 6858000"/>
              <a:gd name="connsiteX160" fmla="*/ 11681273 w 12191999"/>
              <a:gd name="connsiteY160" fmla="*/ 724801 h 6858000"/>
              <a:gd name="connsiteX161" fmla="*/ 11678845 w 12191999"/>
              <a:gd name="connsiteY161" fmla="*/ 727876 h 6858000"/>
              <a:gd name="connsiteX162" fmla="*/ 11678845 w 12191999"/>
              <a:gd name="connsiteY162" fmla="*/ 752250 h 6858000"/>
              <a:gd name="connsiteX163" fmla="*/ 11664279 w 12191999"/>
              <a:gd name="connsiteY163" fmla="*/ 748527 h 6858000"/>
              <a:gd name="connsiteX164" fmla="*/ 11632848 w 12191999"/>
              <a:gd name="connsiteY164" fmla="*/ 784954 h 6858000"/>
              <a:gd name="connsiteX165" fmla="*/ 11666707 w 12191999"/>
              <a:gd name="connsiteY165" fmla="*/ 821510 h 6858000"/>
              <a:gd name="connsiteX166" fmla="*/ 11690477 w 12191999"/>
              <a:gd name="connsiteY166" fmla="*/ 812036 h 6858000"/>
              <a:gd name="connsiteX167" fmla="*/ 11690477 w 12191999"/>
              <a:gd name="connsiteY167" fmla="*/ 727498 h 6858000"/>
              <a:gd name="connsiteX168" fmla="*/ 11687919 w 12191999"/>
              <a:gd name="connsiteY168" fmla="*/ 724801 h 6858000"/>
              <a:gd name="connsiteX169" fmla="*/ 11681273 w 12191999"/>
              <a:gd name="connsiteY169" fmla="*/ 724801 h 6858000"/>
              <a:gd name="connsiteX170" fmla="*/ 11786797 w 12191999"/>
              <a:gd name="connsiteY170" fmla="*/ 724552 h 6858000"/>
              <a:gd name="connsiteX171" fmla="*/ 11784607 w 12191999"/>
              <a:gd name="connsiteY171" fmla="*/ 726732 h 6858000"/>
              <a:gd name="connsiteX172" fmla="*/ 11784607 w 12191999"/>
              <a:gd name="connsiteY172" fmla="*/ 817280 h 6858000"/>
              <a:gd name="connsiteX173" fmla="*/ 11786797 w 12191999"/>
              <a:gd name="connsiteY173" fmla="*/ 819330 h 6858000"/>
              <a:gd name="connsiteX174" fmla="*/ 11793864 w 12191999"/>
              <a:gd name="connsiteY174" fmla="*/ 819330 h 6858000"/>
              <a:gd name="connsiteX175" fmla="*/ 11796303 w 12191999"/>
              <a:gd name="connsiteY175" fmla="*/ 817409 h 6858000"/>
              <a:gd name="connsiteX176" fmla="*/ 11796303 w 12191999"/>
              <a:gd name="connsiteY176" fmla="*/ 726473 h 6858000"/>
              <a:gd name="connsiteX177" fmla="*/ 11793864 w 12191999"/>
              <a:gd name="connsiteY177" fmla="*/ 724552 h 6858000"/>
              <a:gd name="connsiteX178" fmla="*/ 11786797 w 12191999"/>
              <a:gd name="connsiteY178" fmla="*/ 724552 h 6858000"/>
              <a:gd name="connsiteX179" fmla="*/ 11712617 w 12191999"/>
              <a:gd name="connsiteY179" fmla="*/ 723776 h 6858000"/>
              <a:gd name="connsiteX180" fmla="*/ 11705237 w 12191999"/>
              <a:gd name="connsiteY180" fmla="*/ 730940 h 6858000"/>
              <a:gd name="connsiteX181" fmla="*/ 11712358 w 12191999"/>
              <a:gd name="connsiteY181" fmla="*/ 737975 h 6858000"/>
              <a:gd name="connsiteX182" fmla="*/ 11719609 w 12191999"/>
              <a:gd name="connsiteY182" fmla="*/ 730433 h 6858000"/>
              <a:gd name="connsiteX183" fmla="*/ 11712617 w 12191999"/>
              <a:gd name="connsiteY183" fmla="*/ 723776 h 6858000"/>
              <a:gd name="connsiteX184" fmla="*/ 11855021 w 12191999"/>
              <a:gd name="connsiteY184" fmla="*/ 713601 h 6858000"/>
              <a:gd name="connsiteX185" fmla="*/ 11855284 w 12191999"/>
              <a:gd name="connsiteY185" fmla="*/ 713794 h 6858000"/>
              <a:gd name="connsiteX186" fmla="*/ 11855021 w 12191999"/>
              <a:gd name="connsiteY186" fmla="*/ 713860 h 6858000"/>
              <a:gd name="connsiteX187" fmla="*/ 11855021 w 12191999"/>
              <a:gd name="connsiteY187" fmla="*/ 713601 h 6858000"/>
              <a:gd name="connsiteX188" fmla="*/ 11847209 w 12191999"/>
              <a:gd name="connsiteY188" fmla="*/ 704235 h 6858000"/>
              <a:gd name="connsiteX189" fmla="*/ 11851428 w 12191999"/>
              <a:gd name="connsiteY189" fmla="*/ 704235 h 6858000"/>
              <a:gd name="connsiteX190" fmla="*/ 11857190 w 12191999"/>
              <a:gd name="connsiteY190" fmla="*/ 707699 h 6858000"/>
              <a:gd name="connsiteX191" fmla="*/ 11851817 w 12191999"/>
              <a:gd name="connsiteY191" fmla="*/ 711162 h 6858000"/>
              <a:gd name="connsiteX192" fmla="*/ 11847209 w 12191999"/>
              <a:gd name="connsiteY192" fmla="*/ 711162 h 6858000"/>
              <a:gd name="connsiteX193" fmla="*/ 11843627 w 12191999"/>
              <a:gd name="connsiteY193" fmla="*/ 701020 h 6858000"/>
              <a:gd name="connsiteX194" fmla="*/ 11843627 w 12191999"/>
              <a:gd name="connsiteY194" fmla="*/ 724250 h 6858000"/>
              <a:gd name="connsiteX195" fmla="*/ 11847468 w 12191999"/>
              <a:gd name="connsiteY195" fmla="*/ 724250 h 6858000"/>
              <a:gd name="connsiteX196" fmla="*/ 11847468 w 12191999"/>
              <a:gd name="connsiteY196" fmla="*/ 714367 h 6858000"/>
              <a:gd name="connsiteX197" fmla="*/ 11849648 w 12191999"/>
              <a:gd name="connsiteY197" fmla="*/ 714367 h 6858000"/>
              <a:gd name="connsiteX198" fmla="*/ 11856553 w 12191999"/>
              <a:gd name="connsiteY198" fmla="*/ 720528 h 6858000"/>
              <a:gd name="connsiteX199" fmla="*/ 11858603 w 12191999"/>
              <a:gd name="connsiteY199" fmla="*/ 724121 h 6858000"/>
              <a:gd name="connsiteX200" fmla="*/ 11863081 w 12191999"/>
              <a:gd name="connsiteY200" fmla="*/ 724121 h 6858000"/>
              <a:gd name="connsiteX201" fmla="*/ 11860265 w 12191999"/>
              <a:gd name="connsiteY201" fmla="*/ 719503 h 6858000"/>
              <a:gd name="connsiteX202" fmla="*/ 11857064 w 12191999"/>
              <a:gd name="connsiteY202" fmla="*/ 715107 h 6858000"/>
              <a:gd name="connsiteX203" fmla="*/ 11855284 w 12191999"/>
              <a:gd name="connsiteY203" fmla="*/ 713794 h 6858000"/>
              <a:gd name="connsiteX204" fmla="*/ 11858039 w 12191999"/>
              <a:gd name="connsiteY204" fmla="*/ 713107 h 6858000"/>
              <a:gd name="connsiteX205" fmla="*/ 11861549 w 12191999"/>
              <a:gd name="connsiteY205" fmla="*/ 707310 h 6858000"/>
              <a:gd name="connsiteX206" fmla="*/ 11859370 w 12191999"/>
              <a:gd name="connsiteY206" fmla="*/ 702822 h 6858000"/>
              <a:gd name="connsiteX207" fmla="*/ 11851817 w 12191999"/>
              <a:gd name="connsiteY207" fmla="*/ 701020 h 6858000"/>
              <a:gd name="connsiteX208" fmla="*/ 11843627 w 12191999"/>
              <a:gd name="connsiteY208" fmla="*/ 701020 h 6858000"/>
              <a:gd name="connsiteX209" fmla="*/ 11852712 w 12191999"/>
              <a:gd name="connsiteY209" fmla="*/ 694611 h 6858000"/>
              <a:gd name="connsiteX210" fmla="*/ 11870623 w 12191999"/>
              <a:gd name="connsiteY210" fmla="*/ 712446 h 6858000"/>
              <a:gd name="connsiteX211" fmla="*/ 11852712 w 12191999"/>
              <a:gd name="connsiteY211" fmla="*/ 730541 h 6858000"/>
              <a:gd name="connsiteX212" fmla="*/ 11834931 w 12191999"/>
              <a:gd name="connsiteY212" fmla="*/ 712446 h 6858000"/>
              <a:gd name="connsiteX213" fmla="*/ 11852712 w 12191999"/>
              <a:gd name="connsiteY213" fmla="*/ 694611 h 6858000"/>
              <a:gd name="connsiteX214" fmla="*/ 11852712 w 12191999"/>
              <a:gd name="connsiteY214" fmla="*/ 690888 h 6858000"/>
              <a:gd name="connsiteX215" fmla="*/ 11831348 w 12191999"/>
              <a:gd name="connsiteY215" fmla="*/ 712446 h 6858000"/>
              <a:gd name="connsiteX216" fmla="*/ 11852712 w 12191999"/>
              <a:gd name="connsiteY216" fmla="*/ 734004 h 6858000"/>
              <a:gd name="connsiteX217" fmla="*/ 11874076 w 12191999"/>
              <a:gd name="connsiteY217" fmla="*/ 712446 h 6858000"/>
              <a:gd name="connsiteX218" fmla="*/ 11852712 w 12191999"/>
              <a:gd name="connsiteY218" fmla="*/ 690888 h 6858000"/>
              <a:gd name="connsiteX219" fmla="*/ 11639380 w 12191999"/>
              <a:gd name="connsiteY219" fmla="*/ 551044 h 6858000"/>
              <a:gd name="connsiteX220" fmla="*/ 11641189 w 12191999"/>
              <a:gd name="connsiteY220" fmla="*/ 551862 h 6858000"/>
              <a:gd name="connsiteX221" fmla="*/ 11644652 w 12191999"/>
              <a:gd name="connsiteY221" fmla="*/ 634274 h 6858000"/>
              <a:gd name="connsiteX222" fmla="*/ 11640682 w 12191999"/>
              <a:gd name="connsiteY222" fmla="*/ 633508 h 6858000"/>
              <a:gd name="connsiteX223" fmla="*/ 11634273 w 12191999"/>
              <a:gd name="connsiteY223" fmla="*/ 599671 h 6858000"/>
              <a:gd name="connsiteX224" fmla="*/ 11638243 w 12191999"/>
              <a:gd name="connsiteY224" fmla="*/ 552250 h 6858000"/>
              <a:gd name="connsiteX225" fmla="*/ 11639380 w 12191999"/>
              <a:gd name="connsiteY225" fmla="*/ 551044 h 6858000"/>
              <a:gd name="connsiteX226" fmla="*/ 11490639 w 12191999"/>
              <a:gd name="connsiteY226" fmla="*/ 502002 h 6858000"/>
              <a:gd name="connsiteX227" fmla="*/ 11550015 w 12191999"/>
              <a:gd name="connsiteY227" fmla="*/ 504052 h 6858000"/>
              <a:gd name="connsiteX228" fmla="*/ 11548343 w 12191999"/>
              <a:gd name="connsiteY228" fmla="*/ 536605 h 6858000"/>
              <a:gd name="connsiteX229" fmla="*/ 11499486 w 12191999"/>
              <a:gd name="connsiteY229" fmla="*/ 541094 h 6858000"/>
              <a:gd name="connsiteX230" fmla="*/ 11492948 w 12191999"/>
              <a:gd name="connsiteY230" fmla="*/ 533659 h 6858000"/>
              <a:gd name="connsiteX231" fmla="*/ 11490639 w 12191999"/>
              <a:gd name="connsiteY231" fmla="*/ 502002 h 6858000"/>
              <a:gd name="connsiteX232" fmla="*/ 11594253 w 12191999"/>
              <a:gd name="connsiteY232" fmla="*/ 498797 h 6858000"/>
              <a:gd name="connsiteX233" fmla="*/ 11598612 w 12191999"/>
              <a:gd name="connsiteY233" fmla="*/ 520075 h 6858000"/>
              <a:gd name="connsiteX234" fmla="*/ 11588351 w 12191999"/>
              <a:gd name="connsiteY234" fmla="*/ 527509 h 6858000"/>
              <a:gd name="connsiteX235" fmla="*/ 11580011 w 12191999"/>
              <a:gd name="connsiteY235" fmla="*/ 500718 h 6858000"/>
              <a:gd name="connsiteX236" fmla="*/ 11594253 w 12191999"/>
              <a:gd name="connsiteY236" fmla="*/ 498797 h 6858000"/>
              <a:gd name="connsiteX237" fmla="*/ 11441405 w 12191999"/>
              <a:gd name="connsiteY237" fmla="*/ 491374 h 6858000"/>
              <a:gd name="connsiteX238" fmla="*/ 11460384 w 12191999"/>
              <a:gd name="connsiteY238" fmla="*/ 496499 h 6858000"/>
              <a:gd name="connsiteX239" fmla="*/ 11442948 w 12191999"/>
              <a:gd name="connsiteY239" fmla="*/ 533670 h 6858000"/>
              <a:gd name="connsiteX240" fmla="*/ 11434607 w 12191999"/>
              <a:gd name="connsiteY240" fmla="*/ 527132 h 6858000"/>
              <a:gd name="connsiteX241" fmla="*/ 11441405 w 12191999"/>
              <a:gd name="connsiteY241" fmla="*/ 491374 h 6858000"/>
              <a:gd name="connsiteX242" fmla="*/ 11419441 w 12191999"/>
              <a:gd name="connsiteY242" fmla="*/ 484343 h 6858000"/>
              <a:gd name="connsiteX243" fmla="*/ 11431543 w 12191999"/>
              <a:gd name="connsiteY243" fmla="*/ 488299 h 6858000"/>
              <a:gd name="connsiteX244" fmla="*/ 11423202 w 12191999"/>
              <a:gd name="connsiteY244" fmla="*/ 532257 h 6858000"/>
              <a:gd name="connsiteX245" fmla="*/ 11444102 w 12191999"/>
              <a:gd name="connsiteY245" fmla="*/ 543154 h 6858000"/>
              <a:gd name="connsiteX246" fmla="*/ 11469620 w 12191999"/>
              <a:gd name="connsiteY246" fmla="*/ 498549 h 6858000"/>
              <a:gd name="connsiteX247" fmla="*/ 11481672 w 12191999"/>
              <a:gd name="connsiteY247" fmla="*/ 500729 h 6858000"/>
              <a:gd name="connsiteX248" fmla="*/ 11485395 w 12191999"/>
              <a:gd name="connsiteY248" fmla="*/ 542507 h 6858000"/>
              <a:gd name="connsiteX249" fmla="*/ 11498472 w 12191999"/>
              <a:gd name="connsiteY249" fmla="*/ 550707 h 6858000"/>
              <a:gd name="connsiteX250" fmla="*/ 11555917 w 12191999"/>
              <a:gd name="connsiteY250" fmla="*/ 543532 h 6858000"/>
              <a:gd name="connsiteX251" fmla="*/ 11559122 w 12191999"/>
              <a:gd name="connsiteY251" fmla="*/ 503286 h 6858000"/>
              <a:gd name="connsiteX252" fmla="*/ 11570149 w 12191999"/>
              <a:gd name="connsiteY252" fmla="*/ 502002 h 6858000"/>
              <a:gd name="connsiteX253" fmla="*/ 11579385 w 12191999"/>
              <a:gd name="connsiteY253" fmla="*/ 528405 h 6858000"/>
              <a:gd name="connsiteX254" fmla="*/ 11598752 w 12191999"/>
              <a:gd name="connsiteY254" fmla="*/ 531739 h 6858000"/>
              <a:gd name="connsiteX255" fmla="*/ 11602723 w 12191999"/>
              <a:gd name="connsiteY255" fmla="*/ 497773 h 6858000"/>
              <a:gd name="connsiteX256" fmla="*/ 11625673 w 12191999"/>
              <a:gd name="connsiteY256" fmla="*/ 533282 h 6858000"/>
              <a:gd name="connsiteX257" fmla="*/ 11612855 w 12191999"/>
              <a:gd name="connsiteY257" fmla="*/ 586216 h 6858000"/>
              <a:gd name="connsiteX258" fmla="*/ 11537326 w 12191999"/>
              <a:gd name="connsiteY258" fmla="*/ 569428 h 6858000"/>
              <a:gd name="connsiteX259" fmla="*/ 11459488 w 12191999"/>
              <a:gd name="connsiteY259" fmla="*/ 611465 h 6858000"/>
              <a:gd name="connsiteX260" fmla="*/ 11456154 w 12191999"/>
              <a:gd name="connsiteY260" fmla="*/ 612360 h 6858000"/>
              <a:gd name="connsiteX261" fmla="*/ 11418325 w 12191999"/>
              <a:gd name="connsiteY261" fmla="*/ 585191 h 6858000"/>
              <a:gd name="connsiteX262" fmla="*/ 11388707 w 12191999"/>
              <a:gd name="connsiteY262" fmla="*/ 549434 h 6858000"/>
              <a:gd name="connsiteX263" fmla="*/ 11414743 w 12191999"/>
              <a:gd name="connsiteY263" fmla="*/ 487403 h 6858000"/>
              <a:gd name="connsiteX264" fmla="*/ 11419441 w 12191999"/>
              <a:gd name="connsiteY264" fmla="*/ 484343 h 6858000"/>
              <a:gd name="connsiteX265" fmla="*/ 11358173 w 12191999"/>
              <a:gd name="connsiteY265" fmla="*/ 469801 h 6858000"/>
              <a:gd name="connsiteX266" fmla="*/ 11346260 w 12191999"/>
              <a:gd name="connsiteY266" fmla="*/ 478275 h 6858000"/>
              <a:gd name="connsiteX267" fmla="*/ 11361744 w 12191999"/>
              <a:gd name="connsiteY267" fmla="*/ 470744 h 6858000"/>
              <a:gd name="connsiteX268" fmla="*/ 11358173 w 12191999"/>
              <a:gd name="connsiteY268" fmla="*/ 469801 h 6858000"/>
              <a:gd name="connsiteX269" fmla="*/ 11354455 w 12191999"/>
              <a:gd name="connsiteY269" fmla="*/ 453696 h 6858000"/>
              <a:gd name="connsiteX270" fmla="*/ 11379471 w 12191999"/>
              <a:gd name="connsiteY270" fmla="*/ 464453 h 6858000"/>
              <a:gd name="connsiteX271" fmla="*/ 11401267 w 12191999"/>
              <a:gd name="connsiteY271" fmla="*/ 487522 h 6858000"/>
              <a:gd name="connsiteX272" fmla="*/ 11376515 w 12191999"/>
              <a:gd name="connsiteY272" fmla="*/ 541611 h 6858000"/>
              <a:gd name="connsiteX273" fmla="*/ 11357665 w 12191999"/>
              <a:gd name="connsiteY273" fmla="*/ 511745 h 6858000"/>
              <a:gd name="connsiteX274" fmla="*/ 11330734 w 12191999"/>
              <a:gd name="connsiteY274" fmla="*/ 504052 h 6858000"/>
              <a:gd name="connsiteX275" fmla="*/ 11328166 w 12191999"/>
              <a:gd name="connsiteY275" fmla="*/ 491881 h 6858000"/>
              <a:gd name="connsiteX276" fmla="*/ 11335600 w 12191999"/>
              <a:gd name="connsiteY276" fmla="*/ 481879 h 6858000"/>
              <a:gd name="connsiteX277" fmla="*/ 11338297 w 12191999"/>
              <a:gd name="connsiteY277" fmla="*/ 470604 h 6858000"/>
              <a:gd name="connsiteX278" fmla="*/ 11349972 w 12191999"/>
              <a:gd name="connsiteY278" fmla="*/ 456124 h 6858000"/>
              <a:gd name="connsiteX279" fmla="*/ 11354455 w 12191999"/>
              <a:gd name="connsiteY279" fmla="*/ 453696 h 6858000"/>
              <a:gd name="connsiteX280" fmla="*/ 11324025 w 12191999"/>
              <a:gd name="connsiteY280" fmla="*/ 392924 h 6858000"/>
              <a:gd name="connsiteX281" fmla="*/ 11322134 w 12191999"/>
              <a:gd name="connsiteY281" fmla="*/ 400006 h 6858000"/>
              <a:gd name="connsiteX282" fmla="*/ 11335988 w 12191999"/>
              <a:gd name="connsiteY282" fmla="*/ 441536 h 6858000"/>
              <a:gd name="connsiteX283" fmla="*/ 11339193 w 12191999"/>
              <a:gd name="connsiteY283" fmla="*/ 451786 h 6858000"/>
              <a:gd name="connsiteX284" fmla="*/ 11328425 w 12191999"/>
              <a:gd name="connsiteY284" fmla="*/ 467162 h 6858000"/>
              <a:gd name="connsiteX285" fmla="*/ 11327270 w 12191999"/>
              <a:gd name="connsiteY285" fmla="*/ 474855 h 6858000"/>
              <a:gd name="connsiteX286" fmla="*/ 11315477 w 12191999"/>
              <a:gd name="connsiteY286" fmla="*/ 490748 h 6858000"/>
              <a:gd name="connsiteX287" fmla="*/ 11317268 w 12191999"/>
              <a:gd name="connsiteY287" fmla="*/ 503696 h 6858000"/>
              <a:gd name="connsiteX288" fmla="*/ 11327788 w 12191999"/>
              <a:gd name="connsiteY288" fmla="*/ 514594 h 6858000"/>
              <a:gd name="connsiteX289" fmla="*/ 11341890 w 12191999"/>
              <a:gd name="connsiteY289" fmla="*/ 516137 h 6858000"/>
              <a:gd name="connsiteX290" fmla="*/ 11358561 w 12191999"/>
              <a:gd name="connsiteY290" fmla="*/ 529214 h 6858000"/>
              <a:gd name="connsiteX291" fmla="*/ 11388308 w 12191999"/>
              <a:gd name="connsiteY291" fmla="*/ 580476 h 6858000"/>
              <a:gd name="connsiteX292" fmla="*/ 11394717 w 12191999"/>
              <a:gd name="connsiteY292" fmla="*/ 606490 h 6858000"/>
              <a:gd name="connsiteX293" fmla="*/ 11360611 w 12191999"/>
              <a:gd name="connsiteY293" fmla="*/ 709026 h 6858000"/>
              <a:gd name="connsiteX294" fmla="*/ 11362402 w 12191999"/>
              <a:gd name="connsiteY294" fmla="*/ 719406 h 6858000"/>
              <a:gd name="connsiteX295" fmla="*/ 11388567 w 12191999"/>
              <a:gd name="connsiteY295" fmla="*/ 719406 h 6858000"/>
              <a:gd name="connsiteX296" fmla="*/ 11394210 w 12191999"/>
              <a:gd name="connsiteY296" fmla="*/ 711972 h 6858000"/>
              <a:gd name="connsiteX297" fmla="*/ 11429094 w 12191999"/>
              <a:gd name="connsiteY297" fmla="*/ 608411 h 6858000"/>
              <a:gd name="connsiteX298" fmla="*/ 11464484 w 12191999"/>
              <a:gd name="connsiteY298" fmla="*/ 709921 h 6858000"/>
              <a:gd name="connsiteX299" fmla="*/ 11468207 w 12191999"/>
              <a:gd name="connsiteY299" fmla="*/ 719665 h 6858000"/>
              <a:gd name="connsiteX300" fmla="*/ 11490650 w 12191999"/>
              <a:gd name="connsiteY300" fmla="*/ 719665 h 6858000"/>
              <a:gd name="connsiteX301" fmla="*/ 11497954 w 12191999"/>
              <a:gd name="connsiteY301" fmla="*/ 713126 h 6858000"/>
              <a:gd name="connsiteX302" fmla="*/ 11473979 w 12191999"/>
              <a:gd name="connsiteY302" fmla="*/ 619309 h 6858000"/>
              <a:gd name="connsiteX303" fmla="*/ 11535276 w 12191999"/>
              <a:gd name="connsiteY303" fmla="*/ 595345 h 6858000"/>
              <a:gd name="connsiteX304" fmla="*/ 11569383 w 12191999"/>
              <a:gd name="connsiteY304" fmla="*/ 622136 h 6858000"/>
              <a:gd name="connsiteX305" fmla="*/ 11512315 w 12191999"/>
              <a:gd name="connsiteY305" fmla="*/ 709932 h 6858000"/>
              <a:gd name="connsiteX306" fmla="*/ 11514624 w 12191999"/>
              <a:gd name="connsiteY306" fmla="*/ 719417 h 6858000"/>
              <a:gd name="connsiteX307" fmla="*/ 11538351 w 12191999"/>
              <a:gd name="connsiteY307" fmla="*/ 719417 h 6858000"/>
              <a:gd name="connsiteX308" fmla="*/ 11547069 w 12191999"/>
              <a:gd name="connsiteY308" fmla="*/ 713903 h 6858000"/>
              <a:gd name="connsiteX309" fmla="*/ 11598623 w 12191999"/>
              <a:gd name="connsiteY309" fmla="*/ 630983 h 6858000"/>
              <a:gd name="connsiteX310" fmla="*/ 11608496 w 12191999"/>
              <a:gd name="connsiteY310" fmla="*/ 600869 h 6858000"/>
              <a:gd name="connsiteX311" fmla="*/ 11599130 w 12191999"/>
              <a:gd name="connsiteY311" fmla="*/ 710062 h 6858000"/>
              <a:gd name="connsiteX312" fmla="*/ 11601439 w 12191999"/>
              <a:gd name="connsiteY312" fmla="*/ 719287 h 6858000"/>
              <a:gd name="connsiteX313" fmla="*/ 11622857 w 12191999"/>
              <a:gd name="connsiteY313" fmla="*/ 719287 h 6858000"/>
              <a:gd name="connsiteX314" fmla="*/ 11629525 w 12191999"/>
              <a:gd name="connsiteY314" fmla="*/ 711087 h 6858000"/>
              <a:gd name="connsiteX315" fmla="*/ 11634650 w 12191999"/>
              <a:gd name="connsiteY315" fmla="*/ 693014 h 6858000"/>
              <a:gd name="connsiteX316" fmla="*/ 11654018 w 12191999"/>
              <a:gd name="connsiteY316" fmla="*/ 688018 h 6858000"/>
              <a:gd name="connsiteX317" fmla="*/ 11659024 w 12191999"/>
              <a:gd name="connsiteY317" fmla="*/ 680584 h 6858000"/>
              <a:gd name="connsiteX318" fmla="*/ 11654654 w 12191999"/>
              <a:gd name="connsiteY318" fmla="*/ 520852 h 6858000"/>
              <a:gd name="connsiteX319" fmla="*/ 11603360 w 12191999"/>
              <a:gd name="connsiteY319" fmla="*/ 487533 h 6858000"/>
              <a:gd name="connsiteX320" fmla="*/ 11526547 w 12191999"/>
              <a:gd name="connsiteY320" fmla="*/ 493424 h 6858000"/>
              <a:gd name="connsiteX321" fmla="*/ 11402033 w 12191999"/>
              <a:gd name="connsiteY321" fmla="*/ 464842 h 6858000"/>
              <a:gd name="connsiteX322" fmla="*/ 11401644 w 12191999"/>
              <a:gd name="connsiteY322" fmla="*/ 459199 h 6858000"/>
              <a:gd name="connsiteX323" fmla="*/ 11433960 w 12191999"/>
              <a:gd name="connsiteY323" fmla="*/ 433314 h 6858000"/>
              <a:gd name="connsiteX324" fmla="*/ 11431392 w 12191999"/>
              <a:gd name="connsiteY324" fmla="*/ 426398 h 6858000"/>
              <a:gd name="connsiteX325" fmla="*/ 11365995 w 12191999"/>
              <a:gd name="connsiteY325" fmla="*/ 438191 h 6858000"/>
              <a:gd name="connsiteX326" fmla="*/ 11327648 w 12191999"/>
              <a:gd name="connsiteY326" fmla="*/ 397567 h 6858000"/>
              <a:gd name="connsiteX327" fmla="*/ 11324025 w 12191999"/>
              <a:gd name="connsiteY327" fmla="*/ 392924 h 6858000"/>
              <a:gd name="connsiteX328" fmla="*/ 11391491 w 12191999"/>
              <a:gd name="connsiteY328" fmla="*/ 334037 h 6858000"/>
              <a:gd name="connsiteX329" fmla="*/ 11426364 w 12191999"/>
              <a:gd name="connsiteY329" fmla="*/ 368996 h 6858000"/>
              <a:gd name="connsiteX330" fmla="*/ 11391491 w 12191999"/>
              <a:gd name="connsiteY330" fmla="*/ 403955 h 6858000"/>
              <a:gd name="connsiteX331" fmla="*/ 11356360 w 12191999"/>
              <a:gd name="connsiteY331" fmla="*/ 368996 h 6858000"/>
              <a:gd name="connsiteX332" fmla="*/ 11391491 w 12191999"/>
              <a:gd name="connsiteY332" fmla="*/ 334037 h 6858000"/>
              <a:gd name="connsiteX333" fmla="*/ 11389959 w 12191999"/>
              <a:gd name="connsiteY333" fmla="*/ 321618 h 6858000"/>
              <a:gd name="connsiteX334" fmla="*/ 11337262 w 12191999"/>
              <a:gd name="connsiteY334" fmla="*/ 374510 h 6858000"/>
              <a:gd name="connsiteX335" fmla="*/ 11389959 w 12191999"/>
              <a:gd name="connsiteY335" fmla="*/ 427401 h 6858000"/>
              <a:gd name="connsiteX336" fmla="*/ 11442656 w 12191999"/>
              <a:gd name="connsiteY336" fmla="*/ 374510 h 6858000"/>
              <a:gd name="connsiteX337" fmla="*/ 11389959 w 12191999"/>
              <a:gd name="connsiteY337" fmla="*/ 321618 h 6858000"/>
              <a:gd name="connsiteX338" fmla="*/ 0 w 12191999"/>
              <a:gd name="connsiteY338" fmla="*/ 0 h 6858000"/>
              <a:gd name="connsiteX339" fmla="*/ 12191999 w 12191999"/>
              <a:gd name="connsiteY339" fmla="*/ 0 h 6858000"/>
              <a:gd name="connsiteX340" fmla="*/ 12191999 w 12191999"/>
              <a:gd name="connsiteY340" fmla="*/ 6858000 h 6858000"/>
              <a:gd name="connsiteX341" fmla="*/ 0 w 12191999"/>
              <a:gd name="connsiteY3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1999" h="6858000">
                <a:moveTo>
                  <a:pt x="11666200" y="756760"/>
                </a:moveTo>
                <a:cubicBezTo>
                  <a:pt x="11673094" y="756760"/>
                  <a:pt x="11676288" y="758940"/>
                  <a:pt x="11678975" y="761119"/>
                </a:cubicBezTo>
                <a:cubicBezTo>
                  <a:pt x="11678975" y="808195"/>
                  <a:pt x="11678975" y="808195"/>
                  <a:pt x="11678975" y="808195"/>
                </a:cubicBezTo>
                <a:lnTo>
                  <a:pt x="11678845" y="808195"/>
                </a:lnTo>
                <a:cubicBezTo>
                  <a:pt x="11678845" y="811658"/>
                  <a:pt x="11673094" y="813579"/>
                  <a:pt x="11667095" y="813579"/>
                </a:cubicBezTo>
                <a:cubicBezTo>
                  <a:pt x="11654191" y="813579"/>
                  <a:pt x="11644998" y="802671"/>
                  <a:pt x="11644998" y="784080"/>
                </a:cubicBezTo>
                <a:cubicBezTo>
                  <a:pt x="11644998" y="767658"/>
                  <a:pt x="11653942" y="756760"/>
                  <a:pt x="11666200" y="756760"/>
                </a:cubicBezTo>
                <a:close/>
                <a:moveTo>
                  <a:pt x="11553608" y="755951"/>
                </a:moveTo>
                <a:cubicBezTo>
                  <a:pt x="11558334" y="755951"/>
                  <a:pt x="11561787" y="756976"/>
                  <a:pt x="11565369" y="760439"/>
                </a:cubicBezTo>
                <a:cubicBezTo>
                  <a:pt x="11569210" y="764032"/>
                  <a:pt x="11571638" y="771995"/>
                  <a:pt x="11571638" y="784954"/>
                </a:cubicBezTo>
                <a:cubicBezTo>
                  <a:pt x="11571638" y="797535"/>
                  <a:pt x="11569210" y="805746"/>
                  <a:pt x="11565369" y="809339"/>
                </a:cubicBezTo>
                <a:cubicBezTo>
                  <a:pt x="11561787" y="812802"/>
                  <a:pt x="11558334" y="813698"/>
                  <a:pt x="11553608" y="813698"/>
                </a:cubicBezTo>
                <a:cubicBezTo>
                  <a:pt x="11548882" y="813698"/>
                  <a:pt x="11545677" y="812802"/>
                  <a:pt x="11542106" y="809339"/>
                </a:cubicBezTo>
                <a:cubicBezTo>
                  <a:pt x="11538394" y="805746"/>
                  <a:pt x="11535837" y="797783"/>
                  <a:pt x="11535837" y="784954"/>
                </a:cubicBezTo>
                <a:cubicBezTo>
                  <a:pt x="11535837" y="772243"/>
                  <a:pt x="11538394" y="764032"/>
                  <a:pt x="11542106" y="760439"/>
                </a:cubicBezTo>
                <a:cubicBezTo>
                  <a:pt x="11545688" y="756976"/>
                  <a:pt x="11549141" y="755951"/>
                  <a:pt x="11553608" y="755951"/>
                </a:cubicBezTo>
                <a:close/>
                <a:moveTo>
                  <a:pt x="11389948" y="755951"/>
                </a:moveTo>
                <a:cubicBezTo>
                  <a:pt x="11394707" y="755951"/>
                  <a:pt x="11397911" y="756976"/>
                  <a:pt x="11401504" y="760439"/>
                </a:cubicBezTo>
                <a:cubicBezTo>
                  <a:pt x="11405356" y="764032"/>
                  <a:pt x="11407795" y="771995"/>
                  <a:pt x="11407795" y="784954"/>
                </a:cubicBezTo>
                <a:cubicBezTo>
                  <a:pt x="11407795" y="797535"/>
                  <a:pt x="11405356" y="805746"/>
                  <a:pt x="11401504" y="809339"/>
                </a:cubicBezTo>
                <a:cubicBezTo>
                  <a:pt x="11397911" y="812802"/>
                  <a:pt x="11394448" y="813698"/>
                  <a:pt x="11389948" y="813698"/>
                </a:cubicBezTo>
                <a:cubicBezTo>
                  <a:pt x="11385201" y="813698"/>
                  <a:pt x="11381985" y="812802"/>
                  <a:pt x="11378133" y="809339"/>
                </a:cubicBezTo>
                <a:cubicBezTo>
                  <a:pt x="11374411" y="805746"/>
                  <a:pt x="11371843" y="797783"/>
                  <a:pt x="11371843" y="784954"/>
                </a:cubicBezTo>
                <a:cubicBezTo>
                  <a:pt x="11371843" y="772243"/>
                  <a:pt x="11374411" y="764032"/>
                  <a:pt x="11378133" y="760439"/>
                </a:cubicBezTo>
                <a:cubicBezTo>
                  <a:pt x="11381726" y="756976"/>
                  <a:pt x="11385190" y="755951"/>
                  <a:pt x="11389948" y="755951"/>
                </a:cubicBezTo>
                <a:close/>
                <a:moveTo>
                  <a:pt x="11267462" y="755951"/>
                </a:moveTo>
                <a:cubicBezTo>
                  <a:pt x="11272210" y="755951"/>
                  <a:pt x="11275425" y="756976"/>
                  <a:pt x="11279148" y="760439"/>
                </a:cubicBezTo>
                <a:cubicBezTo>
                  <a:pt x="11282881" y="764032"/>
                  <a:pt x="11285438" y="771995"/>
                  <a:pt x="11285438" y="784954"/>
                </a:cubicBezTo>
                <a:cubicBezTo>
                  <a:pt x="11285438" y="797535"/>
                  <a:pt x="11283000" y="805746"/>
                  <a:pt x="11279148" y="809339"/>
                </a:cubicBezTo>
                <a:cubicBezTo>
                  <a:pt x="11275555" y="812802"/>
                  <a:pt x="11272210" y="813698"/>
                  <a:pt x="11267462" y="813698"/>
                </a:cubicBezTo>
                <a:cubicBezTo>
                  <a:pt x="11262715" y="813698"/>
                  <a:pt x="11259499" y="812802"/>
                  <a:pt x="11255907" y="809339"/>
                </a:cubicBezTo>
                <a:cubicBezTo>
                  <a:pt x="11252054" y="805746"/>
                  <a:pt x="11249616" y="797783"/>
                  <a:pt x="11249616" y="784954"/>
                </a:cubicBezTo>
                <a:cubicBezTo>
                  <a:pt x="11249616" y="772243"/>
                  <a:pt x="11252054" y="764032"/>
                  <a:pt x="11255907" y="760439"/>
                </a:cubicBezTo>
                <a:cubicBezTo>
                  <a:pt x="11259499" y="756976"/>
                  <a:pt x="11262844" y="755951"/>
                  <a:pt x="11267462" y="755951"/>
                </a:cubicBezTo>
                <a:close/>
                <a:moveTo>
                  <a:pt x="11708668" y="750005"/>
                </a:moveTo>
                <a:cubicBezTo>
                  <a:pt x="11706381" y="750005"/>
                  <a:pt x="11706381" y="750772"/>
                  <a:pt x="11706381" y="752433"/>
                </a:cubicBezTo>
                <a:cubicBezTo>
                  <a:pt x="11706381" y="817032"/>
                  <a:pt x="11706381" y="817032"/>
                  <a:pt x="11706381" y="817032"/>
                </a:cubicBezTo>
                <a:cubicBezTo>
                  <a:pt x="11706381" y="818952"/>
                  <a:pt x="11706381" y="819459"/>
                  <a:pt x="11708420" y="819459"/>
                </a:cubicBezTo>
                <a:cubicBezTo>
                  <a:pt x="11715671" y="819459"/>
                  <a:pt x="11715671" y="819459"/>
                  <a:pt x="11715671" y="819459"/>
                </a:cubicBezTo>
                <a:cubicBezTo>
                  <a:pt x="11717699" y="819330"/>
                  <a:pt x="11718206" y="819330"/>
                  <a:pt x="11718206" y="817032"/>
                </a:cubicBezTo>
                <a:cubicBezTo>
                  <a:pt x="11718206" y="752433"/>
                  <a:pt x="11718206" y="752433"/>
                  <a:pt x="11718206" y="752433"/>
                </a:cubicBezTo>
                <a:cubicBezTo>
                  <a:pt x="11718206" y="750383"/>
                  <a:pt x="11717699" y="750005"/>
                  <a:pt x="11715660" y="750005"/>
                </a:cubicBezTo>
                <a:cubicBezTo>
                  <a:pt x="11708668" y="750005"/>
                  <a:pt x="11708668" y="750005"/>
                  <a:pt x="11708668" y="750005"/>
                </a:cubicBezTo>
                <a:close/>
                <a:moveTo>
                  <a:pt x="11826514" y="749671"/>
                </a:moveTo>
                <a:cubicBezTo>
                  <a:pt x="11824076" y="749671"/>
                  <a:pt x="11823170" y="749542"/>
                  <a:pt x="11822404" y="751851"/>
                </a:cubicBezTo>
                <a:cubicBezTo>
                  <a:pt x="11818552" y="763374"/>
                  <a:pt x="11808647" y="775804"/>
                  <a:pt x="11798623" y="781695"/>
                </a:cubicBezTo>
                <a:cubicBezTo>
                  <a:pt x="11798234" y="782084"/>
                  <a:pt x="11798105" y="782461"/>
                  <a:pt x="11798105" y="782461"/>
                </a:cubicBezTo>
                <a:cubicBezTo>
                  <a:pt x="11798105" y="782591"/>
                  <a:pt x="11798234" y="782968"/>
                  <a:pt x="11798234" y="783227"/>
                </a:cubicBezTo>
                <a:cubicBezTo>
                  <a:pt x="11822145" y="817420"/>
                  <a:pt x="11822145" y="817420"/>
                  <a:pt x="11822145" y="817420"/>
                </a:cubicBezTo>
                <a:cubicBezTo>
                  <a:pt x="11823558" y="819470"/>
                  <a:pt x="11824076" y="819470"/>
                  <a:pt x="11826126" y="819470"/>
                </a:cubicBezTo>
                <a:cubicBezTo>
                  <a:pt x="11835254" y="819470"/>
                  <a:pt x="11835254" y="819470"/>
                  <a:pt x="11835254" y="819470"/>
                </a:cubicBezTo>
                <a:cubicBezTo>
                  <a:pt x="11835891" y="819330"/>
                  <a:pt x="11837175" y="819330"/>
                  <a:pt x="11837175" y="817798"/>
                </a:cubicBezTo>
                <a:cubicBezTo>
                  <a:pt x="11837175" y="817291"/>
                  <a:pt x="11836786" y="816643"/>
                  <a:pt x="11836279" y="816136"/>
                </a:cubicBezTo>
                <a:cubicBezTo>
                  <a:pt x="11810826" y="782450"/>
                  <a:pt x="11810826" y="782450"/>
                  <a:pt x="11810826" y="782450"/>
                </a:cubicBezTo>
                <a:cubicBezTo>
                  <a:pt x="11810567" y="782192"/>
                  <a:pt x="11810567" y="782192"/>
                  <a:pt x="11810567" y="782192"/>
                </a:cubicBezTo>
                <a:cubicBezTo>
                  <a:pt x="11819566" y="775534"/>
                  <a:pt x="11828824" y="765154"/>
                  <a:pt x="11834607" y="753890"/>
                </a:cubicBezTo>
                <a:cubicBezTo>
                  <a:pt x="11835125" y="752606"/>
                  <a:pt x="11835254" y="751969"/>
                  <a:pt x="11835254" y="751203"/>
                </a:cubicBezTo>
                <a:cubicBezTo>
                  <a:pt x="11835254" y="750049"/>
                  <a:pt x="11834607" y="749671"/>
                  <a:pt x="11832816" y="749671"/>
                </a:cubicBezTo>
                <a:cubicBezTo>
                  <a:pt x="11826514" y="749671"/>
                  <a:pt x="11826514" y="749671"/>
                  <a:pt x="11826514" y="749671"/>
                </a:cubicBezTo>
                <a:close/>
                <a:moveTo>
                  <a:pt x="11301634" y="749671"/>
                </a:moveTo>
                <a:cubicBezTo>
                  <a:pt x="11301116" y="749671"/>
                  <a:pt x="11299832" y="749671"/>
                  <a:pt x="11299832" y="751462"/>
                </a:cubicBezTo>
                <a:cubicBezTo>
                  <a:pt x="11299832" y="751980"/>
                  <a:pt x="11299961" y="752617"/>
                  <a:pt x="11300350" y="753383"/>
                </a:cubicBezTo>
                <a:cubicBezTo>
                  <a:pt x="11324605" y="817399"/>
                  <a:pt x="11324605" y="817399"/>
                  <a:pt x="11324605" y="817399"/>
                </a:cubicBezTo>
                <a:cubicBezTo>
                  <a:pt x="11325371" y="818941"/>
                  <a:pt x="11325630" y="819449"/>
                  <a:pt x="11326785" y="819449"/>
                </a:cubicBezTo>
                <a:cubicBezTo>
                  <a:pt x="11332050" y="819449"/>
                  <a:pt x="11332050" y="819449"/>
                  <a:pt x="11332050" y="819449"/>
                </a:cubicBezTo>
                <a:cubicBezTo>
                  <a:pt x="11333593" y="819449"/>
                  <a:pt x="11333971" y="819190"/>
                  <a:pt x="11334489" y="817399"/>
                </a:cubicBezTo>
                <a:cubicBezTo>
                  <a:pt x="11358108" y="753135"/>
                  <a:pt x="11358108" y="753135"/>
                  <a:pt x="11358108" y="753135"/>
                </a:cubicBezTo>
                <a:cubicBezTo>
                  <a:pt x="11358366" y="751592"/>
                  <a:pt x="11358366" y="751462"/>
                  <a:pt x="11358366" y="751085"/>
                </a:cubicBezTo>
                <a:cubicBezTo>
                  <a:pt x="11358366" y="749671"/>
                  <a:pt x="11357341" y="749671"/>
                  <a:pt x="11356694" y="749671"/>
                </a:cubicBezTo>
                <a:cubicBezTo>
                  <a:pt x="11350015" y="749671"/>
                  <a:pt x="11350015" y="749671"/>
                  <a:pt x="11350015" y="749671"/>
                </a:cubicBezTo>
                <a:cubicBezTo>
                  <a:pt x="11349120" y="749930"/>
                  <a:pt x="11348990" y="750308"/>
                  <a:pt x="11348343" y="751592"/>
                </a:cubicBezTo>
                <a:cubicBezTo>
                  <a:pt x="11330885" y="802908"/>
                  <a:pt x="11330885" y="802908"/>
                  <a:pt x="11330885" y="802908"/>
                </a:cubicBezTo>
                <a:cubicBezTo>
                  <a:pt x="11312920" y="751851"/>
                  <a:pt x="11312920" y="751851"/>
                  <a:pt x="11312920" y="751851"/>
                </a:cubicBezTo>
                <a:cubicBezTo>
                  <a:pt x="11312154" y="749930"/>
                  <a:pt x="11311895" y="749671"/>
                  <a:pt x="11309845" y="749671"/>
                </a:cubicBezTo>
                <a:cubicBezTo>
                  <a:pt x="11301634" y="749671"/>
                  <a:pt x="11301634" y="749671"/>
                  <a:pt x="11301634" y="749671"/>
                </a:cubicBezTo>
                <a:close/>
                <a:moveTo>
                  <a:pt x="11754223" y="748506"/>
                </a:moveTo>
                <a:cubicBezTo>
                  <a:pt x="11742149" y="748506"/>
                  <a:pt x="11731241" y="755185"/>
                  <a:pt x="11731241" y="767625"/>
                </a:cubicBezTo>
                <a:cubicBezTo>
                  <a:pt x="11731241" y="779300"/>
                  <a:pt x="11739462" y="784177"/>
                  <a:pt x="11749346" y="788417"/>
                </a:cubicBezTo>
                <a:cubicBezTo>
                  <a:pt x="11757050" y="791622"/>
                  <a:pt x="11764236" y="794708"/>
                  <a:pt x="11764236" y="801894"/>
                </a:cubicBezTo>
                <a:cubicBezTo>
                  <a:pt x="11764236" y="807407"/>
                  <a:pt x="11759866" y="813698"/>
                  <a:pt x="11750500" y="813698"/>
                </a:cubicBezTo>
                <a:cubicBezTo>
                  <a:pt x="11740995" y="813698"/>
                  <a:pt x="11738308" y="806641"/>
                  <a:pt x="11733679" y="806641"/>
                </a:cubicBezTo>
                <a:cubicBezTo>
                  <a:pt x="11731500" y="806641"/>
                  <a:pt x="11728673" y="807666"/>
                  <a:pt x="11728673" y="811130"/>
                </a:cubicBezTo>
                <a:cubicBezTo>
                  <a:pt x="11728673" y="816643"/>
                  <a:pt x="11739462" y="821402"/>
                  <a:pt x="11750241" y="821402"/>
                </a:cubicBezTo>
                <a:cubicBezTo>
                  <a:pt x="11762434" y="821531"/>
                  <a:pt x="11774896" y="815111"/>
                  <a:pt x="11774896" y="800610"/>
                </a:cubicBezTo>
                <a:cubicBezTo>
                  <a:pt x="11774896" y="777897"/>
                  <a:pt x="11741901" y="781490"/>
                  <a:pt x="11741901" y="766471"/>
                </a:cubicBezTo>
                <a:cubicBezTo>
                  <a:pt x="11741901" y="761335"/>
                  <a:pt x="11745882" y="756199"/>
                  <a:pt x="11753457" y="756199"/>
                </a:cubicBezTo>
                <a:cubicBezTo>
                  <a:pt x="11761290" y="756199"/>
                  <a:pt x="11763340" y="761335"/>
                  <a:pt x="11767322" y="761335"/>
                </a:cubicBezTo>
                <a:cubicBezTo>
                  <a:pt x="11769372" y="761335"/>
                  <a:pt x="11772328" y="760180"/>
                  <a:pt x="11772328" y="756587"/>
                </a:cubicBezTo>
                <a:cubicBezTo>
                  <a:pt x="11772328" y="751452"/>
                  <a:pt x="11763599" y="748506"/>
                  <a:pt x="11754223" y="748506"/>
                </a:cubicBezTo>
                <a:close/>
                <a:moveTo>
                  <a:pt x="11614257" y="748117"/>
                </a:moveTo>
                <a:cubicBezTo>
                  <a:pt x="11607082" y="748117"/>
                  <a:pt x="11602594" y="749272"/>
                  <a:pt x="11599001" y="750167"/>
                </a:cubicBezTo>
                <a:cubicBezTo>
                  <a:pt x="11594383" y="751322"/>
                  <a:pt x="11592721" y="753491"/>
                  <a:pt x="11592721" y="755659"/>
                </a:cubicBezTo>
                <a:cubicBezTo>
                  <a:pt x="11592721" y="816902"/>
                  <a:pt x="11592721" y="816902"/>
                  <a:pt x="11592721" y="816902"/>
                </a:cubicBezTo>
                <a:cubicBezTo>
                  <a:pt x="11592721" y="818952"/>
                  <a:pt x="11593487" y="819071"/>
                  <a:pt x="11595418" y="819071"/>
                </a:cubicBezTo>
                <a:cubicBezTo>
                  <a:pt x="11602216" y="819071"/>
                  <a:pt x="11602216" y="819071"/>
                  <a:pt x="11602216" y="819071"/>
                </a:cubicBezTo>
                <a:cubicBezTo>
                  <a:pt x="11603878" y="819071"/>
                  <a:pt x="11604654" y="818942"/>
                  <a:pt x="11604654" y="816902"/>
                </a:cubicBezTo>
                <a:cubicBezTo>
                  <a:pt x="11604654" y="760774"/>
                  <a:pt x="11604654" y="760774"/>
                  <a:pt x="11604654" y="760774"/>
                </a:cubicBezTo>
                <a:cubicBezTo>
                  <a:pt x="11604654" y="757192"/>
                  <a:pt x="11607471" y="754764"/>
                  <a:pt x="11611452" y="754764"/>
                </a:cubicBezTo>
                <a:cubicBezTo>
                  <a:pt x="11620041" y="754764"/>
                  <a:pt x="11621325" y="761033"/>
                  <a:pt x="11625943" y="761033"/>
                </a:cubicBezTo>
                <a:cubicBezTo>
                  <a:pt x="11629255" y="761162"/>
                  <a:pt x="11631823" y="759112"/>
                  <a:pt x="11631823" y="755152"/>
                </a:cubicBezTo>
                <a:cubicBezTo>
                  <a:pt x="11631823" y="750167"/>
                  <a:pt x="11623623" y="748117"/>
                  <a:pt x="11614257" y="748117"/>
                </a:cubicBezTo>
                <a:close/>
                <a:moveTo>
                  <a:pt x="11553619" y="748117"/>
                </a:moveTo>
                <a:cubicBezTo>
                  <a:pt x="11547609" y="748117"/>
                  <a:pt x="11541221" y="749919"/>
                  <a:pt x="11536236" y="753124"/>
                </a:cubicBezTo>
                <a:cubicBezTo>
                  <a:pt x="11528565" y="758519"/>
                  <a:pt x="11523450" y="768780"/>
                  <a:pt x="11523450" y="784954"/>
                </a:cubicBezTo>
                <a:cubicBezTo>
                  <a:pt x="11523450" y="800998"/>
                  <a:pt x="11528565" y="811270"/>
                  <a:pt x="11536236" y="816654"/>
                </a:cubicBezTo>
                <a:cubicBezTo>
                  <a:pt x="11540962" y="819988"/>
                  <a:pt x="11547490" y="821531"/>
                  <a:pt x="11553619" y="821531"/>
                </a:cubicBezTo>
                <a:cubicBezTo>
                  <a:pt x="11559888" y="821531"/>
                  <a:pt x="11566275" y="819859"/>
                  <a:pt x="11571001" y="816654"/>
                </a:cubicBezTo>
                <a:cubicBezTo>
                  <a:pt x="11578802" y="811259"/>
                  <a:pt x="11583917" y="800998"/>
                  <a:pt x="11583917" y="784954"/>
                </a:cubicBezTo>
                <a:cubicBezTo>
                  <a:pt x="11583917" y="768780"/>
                  <a:pt x="11578802" y="758519"/>
                  <a:pt x="11571001" y="753124"/>
                </a:cubicBezTo>
                <a:cubicBezTo>
                  <a:pt x="11566146" y="749660"/>
                  <a:pt x="11559747" y="748117"/>
                  <a:pt x="11553619" y="748117"/>
                </a:cubicBezTo>
                <a:close/>
                <a:moveTo>
                  <a:pt x="11486031" y="748117"/>
                </a:moveTo>
                <a:cubicBezTo>
                  <a:pt x="11475824" y="748117"/>
                  <a:pt x="11468930" y="750297"/>
                  <a:pt x="11465229" y="751452"/>
                </a:cubicBezTo>
                <a:cubicBezTo>
                  <a:pt x="11460632" y="752994"/>
                  <a:pt x="11459230" y="754656"/>
                  <a:pt x="11459230" y="756965"/>
                </a:cubicBezTo>
                <a:cubicBezTo>
                  <a:pt x="11459230" y="817010"/>
                  <a:pt x="11459230" y="817010"/>
                  <a:pt x="11459230" y="817010"/>
                </a:cubicBezTo>
                <a:cubicBezTo>
                  <a:pt x="11459230" y="819190"/>
                  <a:pt x="11459737" y="819449"/>
                  <a:pt x="11461787" y="819449"/>
                </a:cubicBezTo>
                <a:cubicBezTo>
                  <a:pt x="11468422" y="819449"/>
                  <a:pt x="11468422" y="819449"/>
                  <a:pt x="11468422" y="819449"/>
                </a:cubicBezTo>
                <a:cubicBezTo>
                  <a:pt x="11470332" y="819449"/>
                  <a:pt x="11471228" y="819190"/>
                  <a:pt x="11471228" y="816751"/>
                </a:cubicBezTo>
                <a:cubicBezTo>
                  <a:pt x="11471228" y="761454"/>
                  <a:pt x="11471228" y="761454"/>
                  <a:pt x="11471228" y="761454"/>
                </a:cubicBezTo>
                <a:cubicBezTo>
                  <a:pt x="11471228" y="758497"/>
                  <a:pt x="11476331" y="755422"/>
                  <a:pt x="11485654" y="755422"/>
                </a:cubicBezTo>
                <a:cubicBezTo>
                  <a:pt x="11501223" y="755422"/>
                  <a:pt x="11501223" y="765554"/>
                  <a:pt x="11501223" y="771844"/>
                </a:cubicBezTo>
                <a:cubicBezTo>
                  <a:pt x="11501223" y="816751"/>
                  <a:pt x="11501223" y="816751"/>
                  <a:pt x="11501223" y="816751"/>
                </a:cubicBezTo>
                <a:cubicBezTo>
                  <a:pt x="11501223" y="819190"/>
                  <a:pt x="11501990" y="819449"/>
                  <a:pt x="11504288" y="819449"/>
                </a:cubicBezTo>
                <a:cubicBezTo>
                  <a:pt x="11511690" y="819449"/>
                  <a:pt x="11511690" y="819449"/>
                  <a:pt x="11511690" y="819449"/>
                </a:cubicBezTo>
                <a:cubicBezTo>
                  <a:pt x="11512963" y="819201"/>
                  <a:pt x="11512963" y="817917"/>
                  <a:pt x="11512963" y="816762"/>
                </a:cubicBezTo>
                <a:cubicBezTo>
                  <a:pt x="11512963" y="770312"/>
                  <a:pt x="11512963" y="770312"/>
                  <a:pt x="11512963" y="770312"/>
                </a:cubicBezTo>
                <a:cubicBezTo>
                  <a:pt x="11512963" y="762230"/>
                  <a:pt x="11512704" y="748117"/>
                  <a:pt x="11486031" y="748117"/>
                </a:cubicBezTo>
                <a:close/>
                <a:moveTo>
                  <a:pt x="11389700" y="748117"/>
                </a:moveTo>
                <a:cubicBezTo>
                  <a:pt x="11383539" y="748117"/>
                  <a:pt x="11377249" y="749919"/>
                  <a:pt x="11372242" y="753124"/>
                </a:cubicBezTo>
                <a:cubicBezTo>
                  <a:pt x="11364538" y="758519"/>
                  <a:pt x="11359402" y="768780"/>
                  <a:pt x="11359402" y="784954"/>
                </a:cubicBezTo>
                <a:cubicBezTo>
                  <a:pt x="11359402" y="800998"/>
                  <a:pt x="11364538" y="811270"/>
                  <a:pt x="11372242" y="816654"/>
                </a:cubicBezTo>
                <a:cubicBezTo>
                  <a:pt x="11376990" y="819988"/>
                  <a:pt x="11383539" y="821531"/>
                  <a:pt x="11389700" y="821531"/>
                </a:cubicBezTo>
                <a:cubicBezTo>
                  <a:pt x="11395990" y="821531"/>
                  <a:pt x="11402281" y="819859"/>
                  <a:pt x="11407158" y="816654"/>
                </a:cubicBezTo>
                <a:cubicBezTo>
                  <a:pt x="11414991" y="811259"/>
                  <a:pt x="11420127" y="800998"/>
                  <a:pt x="11420127" y="784954"/>
                </a:cubicBezTo>
                <a:cubicBezTo>
                  <a:pt x="11420127" y="768780"/>
                  <a:pt x="11414991" y="758519"/>
                  <a:pt x="11407158" y="753124"/>
                </a:cubicBezTo>
                <a:cubicBezTo>
                  <a:pt x="11402540" y="749660"/>
                  <a:pt x="11395990" y="748117"/>
                  <a:pt x="11389700" y="748117"/>
                </a:cubicBezTo>
                <a:close/>
                <a:moveTo>
                  <a:pt x="11267473" y="748117"/>
                </a:moveTo>
                <a:cubicBezTo>
                  <a:pt x="11261312" y="748117"/>
                  <a:pt x="11254892" y="749919"/>
                  <a:pt x="11250015" y="753124"/>
                </a:cubicBezTo>
                <a:cubicBezTo>
                  <a:pt x="11242182" y="758519"/>
                  <a:pt x="11237046" y="768780"/>
                  <a:pt x="11237046" y="784954"/>
                </a:cubicBezTo>
                <a:cubicBezTo>
                  <a:pt x="11237046" y="800998"/>
                  <a:pt x="11242182" y="811270"/>
                  <a:pt x="11250015" y="816654"/>
                </a:cubicBezTo>
                <a:cubicBezTo>
                  <a:pt x="11254763" y="819988"/>
                  <a:pt x="11261183" y="821531"/>
                  <a:pt x="11267473" y="821531"/>
                </a:cubicBezTo>
                <a:cubicBezTo>
                  <a:pt x="11273764" y="821531"/>
                  <a:pt x="11279925" y="819859"/>
                  <a:pt x="11284931" y="816654"/>
                </a:cubicBezTo>
                <a:cubicBezTo>
                  <a:pt x="11292635" y="811259"/>
                  <a:pt x="11297771" y="800998"/>
                  <a:pt x="11297771" y="784954"/>
                </a:cubicBezTo>
                <a:cubicBezTo>
                  <a:pt x="11297771" y="768780"/>
                  <a:pt x="11292635" y="758519"/>
                  <a:pt x="11284931" y="753124"/>
                </a:cubicBezTo>
                <a:cubicBezTo>
                  <a:pt x="11279925" y="749660"/>
                  <a:pt x="11273764" y="748117"/>
                  <a:pt x="11267473" y="748117"/>
                </a:cubicBezTo>
                <a:close/>
                <a:moveTo>
                  <a:pt x="11199756" y="748117"/>
                </a:moveTo>
                <a:cubicBezTo>
                  <a:pt x="11189495" y="748117"/>
                  <a:pt x="11182698" y="750297"/>
                  <a:pt x="11178857" y="751452"/>
                </a:cubicBezTo>
                <a:cubicBezTo>
                  <a:pt x="11174368" y="752994"/>
                  <a:pt x="11172825" y="754656"/>
                  <a:pt x="11172825" y="756965"/>
                </a:cubicBezTo>
                <a:cubicBezTo>
                  <a:pt x="11172825" y="817010"/>
                  <a:pt x="11172825" y="817010"/>
                  <a:pt x="11172825" y="817010"/>
                </a:cubicBezTo>
                <a:cubicBezTo>
                  <a:pt x="11172825" y="819190"/>
                  <a:pt x="11173343" y="819449"/>
                  <a:pt x="11175263" y="819449"/>
                </a:cubicBezTo>
                <a:cubicBezTo>
                  <a:pt x="11181932" y="819449"/>
                  <a:pt x="11181932" y="819449"/>
                  <a:pt x="11181932" y="819449"/>
                </a:cubicBezTo>
                <a:cubicBezTo>
                  <a:pt x="11183852" y="819449"/>
                  <a:pt x="11184748" y="819190"/>
                  <a:pt x="11184748" y="816751"/>
                </a:cubicBezTo>
                <a:cubicBezTo>
                  <a:pt x="11184748" y="761454"/>
                  <a:pt x="11184748" y="761454"/>
                  <a:pt x="11184748" y="761454"/>
                </a:cubicBezTo>
                <a:cubicBezTo>
                  <a:pt x="11184748" y="758497"/>
                  <a:pt x="11189873" y="755422"/>
                  <a:pt x="11199238" y="755422"/>
                </a:cubicBezTo>
                <a:cubicBezTo>
                  <a:pt x="11214884" y="755422"/>
                  <a:pt x="11214884" y="765554"/>
                  <a:pt x="11214884" y="771844"/>
                </a:cubicBezTo>
                <a:cubicBezTo>
                  <a:pt x="11214884" y="816751"/>
                  <a:pt x="11214884" y="816751"/>
                  <a:pt x="11214884" y="816751"/>
                </a:cubicBezTo>
                <a:cubicBezTo>
                  <a:pt x="11214884" y="819190"/>
                  <a:pt x="11215650" y="819449"/>
                  <a:pt x="11217959" y="819449"/>
                </a:cubicBezTo>
                <a:cubicBezTo>
                  <a:pt x="11225393" y="819449"/>
                  <a:pt x="11225393" y="819449"/>
                  <a:pt x="11225393" y="819449"/>
                </a:cubicBezTo>
                <a:cubicBezTo>
                  <a:pt x="11226688" y="819201"/>
                  <a:pt x="11226817" y="817917"/>
                  <a:pt x="11226817" y="816762"/>
                </a:cubicBezTo>
                <a:cubicBezTo>
                  <a:pt x="11226817" y="770312"/>
                  <a:pt x="11226817" y="770312"/>
                  <a:pt x="11226817" y="770312"/>
                </a:cubicBezTo>
                <a:cubicBezTo>
                  <a:pt x="11226817" y="762230"/>
                  <a:pt x="11226688" y="748117"/>
                  <a:pt x="11199756" y="748117"/>
                </a:cubicBezTo>
                <a:close/>
                <a:moveTo>
                  <a:pt x="11681273" y="724801"/>
                </a:moveTo>
                <a:cubicBezTo>
                  <a:pt x="11678975" y="724801"/>
                  <a:pt x="11678845" y="725567"/>
                  <a:pt x="11678845" y="727876"/>
                </a:cubicBezTo>
                <a:cubicBezTo>
                  <a:pt x="11678845" y="752250"/>
                  <a:pt x="11678845" y="752250"/>
                  <a:pt x="11678845" y="752250"/>
                </a:cubicBezTo>
                <a:cubicBezTo>
                  <a:pt x="11674626" y="750070"/>
                  <a:pt x="11670537" y="748527"/>
                  <a:pt x="11664279" y="748527"/>
                </a:cubicBezTo>
                <a:cubicBezTo>
                  <a:pt x="11643455" y="748527"/>
                  <a:pt x="11632848" y="768413"/>
                  <a:pt x="11632848" y="784954"/>
                </a:cubicBezTo>
                <a:cubicBezTo>
                  <a:pt x="11632848" y="809587"/>
                  <a:pt x="11646260" y="821510"/>
                  <a:pt x="11666707" y="821510"/>
                </a:cubicBezTo>
                <a:cubicBezTo>
                  <a:pt x="11676547" y="821531"/>
                  <a:pt x="11690477" y="816654"/>
                  <a:pt x="11690477" y="812036"/>
                </a:cubicBezTo>
                <a:cubicBezTo>
                  <a:pt x="11690477" y="727498"/>
                  <a:pt x="11690477" y="727498"/>
                  <a:pt x="11690477" y="727498"/>
                </a:cubicBezTo>
                <a:cubicBezTo>
                  <a:pt x="11690477" y="724930"/>
                  <a:pt x="11689711" y="724801"/>
                  <a:pt x="11687919" y="724801"/>
                </a:cubicBezTo>
                <a:cubicBezTo>
                  <a:pt x="11681273" y="724801"/>
                  <a:pt x="11681273" y="724801"/>
                  <a:pt x="11681273" y="724801"/>
                </a:cubicBezTo>
                <a:close/>
                <a:moveTo>
                  <a:pt x="11786797" y="724552"/>
                </a:moveTo>
                <a:cubicBezTo>
                  <a:pt x="11785384" y="724552"/>
                  <a:pt x="11784607" y="724811"/>
                  <a:pt x="11784607" y="726732"/>
                </a:cubicBezTo>
                <a:cubicBezTo>
                  <a:pt x="11784607" y="817280"/>
                  <a:pt x="11784607" y="817280"/>
                  <a:pt x="11784607" y="817280"/>
                </a:cubicBezTo>
                <a:cubicBezTo>
                  <a:pt x="11784607" y="819071"/>
                  <a:pt x="11784995" y="819330"/>
                  <a:pt x="11786797" y="819330"/>
                </a:cubicBezTo>
                <a:cubicBezTo>
                  <a:pt x="11793864" y="819330"/>
                  <a:pt x="11793864" y="819330"/>
                  <a:pt x="11793864" y="819330"/>
                </a:cubicBezTo>
                <a:cubicBezTo>
                  <a:pt x="11795526" y="819330"/>
                  <a:pt x="11796303" y="819330"/>
                  <a:pt x="11796303" y="817409"/>
                </a:cubicBezTo>
                <a:cubicBezTo>
                  <a:pt x="11796303" y="726473"/>
                  <a:pt x="11796303" y="726473"/>
                  <a:pt x="11796303" y="726473"/>
                </a:cubicBezTo>
                <a:cubicBezTo>
                  <a:pt x="11796303" y="724552"/>
                  <a:pt x="11795407" y="724552"/>
                  <a:pt x="11793864" y="724552"/>
                </a:cubicBezTo>
                <a:cubicBezTo>
                  <a:pt x="11786797" y="724552"/>
                  <a:pt x="11786797" y="724552"/>
                  <a:pt x="11786797" y="724552"/>
                </a:cubicBezTo>
                <a:close/>
                <a:moveTo>
                  <a:pt x="11712617" y="723776"/>
                </a:moveTo>
                <a:cubicBezTo>
                  <a:pt x="11708291" y="723776"/>
                  <a:pt x="11705237" y="726851"/>
                  <a:pt x="11705237" y="730940"/>
                </a:cubicBezTo>
                <a:cubicBezTo>
                  <a:pt x="11705237" y="734781"/>
                  <a:pt x="11707913" y="737975"/>
                  <a:pt x="11712358" y="737975"/>
                </a:cubicBezTo>
                <a:cubicBezTo>
                  <a:pt x="11716933" y="737845"/>
                  <a:pt x="11719739" y="734263"/>
                  <a:pt x="11719609" y="730433"/>
                </a:cubicBezTo>
                <a:cubicBezTo>
                  <a:pt x="11719350" y="726462"/>
                  <a:pt x="11716178" y="723776"/>
                  <a:pt x="11712617" y="723776"/>
                </a:cubicBezTo>
                <a:close/>
                <a:moveTo>
                  <a:pt x="11855021" y="713601"/>
                </a:moveTo>
                <a:lnTo>
                  <a:pt x="11855284" y="713794"/>
                </a:lnTo>
                <a:lnTo>
                  <a:pt x="11855021" y="713860"/>
                </a:lnTo>
                <a:cubicBezTo>
                  <a:pt x="11855021" y="713860"/>
                  <a:pt x="11855021" y="713860"/>
                  <a:pt x="11855021" y="713601"/>
                </a:cubicBezTo>
                <a:close/>
                <a:moveTo>
                  <a:pt x="11847209" y="704235"/>
                </a:moveTo>
                <a:cubicBezTo>
                  <a:pt x="11851428" y="704235"/>
                  <a:pt x="11851428" y="704235"/>
                  <a:pt x="11851428" y="704235"/>
                </a:cubicBezTo>
                <a:cubicBezTo>
                  <a:pt x="11853608" y="704235"/>
                  <a:pt x="11857190" y="704235"/>
                  <a:pt x="11857190" y="707699"/>
                </a:cubicBezTo>
                <a:cubicBezTo>
                  <a:pt x="11857190" y="711162"/>
                  <a:pt x="11853478" y="711162"/>
                  <a:pt x="11851817" y="711162"/>
                </a:cubicBezTo>
                <a:cubicBezTo>
                  <a:pt x="11847209" y="711162"/>
                  <a:pt x="11847209" y="711162"/>
                  <a:pt x="11847209" y="711162"/>
                </a:cubicBezTo>
                <a:close/>
                <a:moveTo>
                  <a:pt x="11843627" y="701020"/>
                </a:moveTo>
                <a:lnTo>
                  <a:pt x="11843627" y="724250"/>
                </a:lnTo>
                <a:cubicBezTo>
                  <a:pt x="11847468" y="724250"/>
                  <a:pt x="11847468" y="724250"/>
                  <a:pt x="11847468" y="724250"/>
                </a:cubicBezTo>
                <a:cubicBezTo>
                  <a:pt x="11847468" y="714367"/>
                  <a:pt x="11847468" y="714367"/>
                  <a:pt x="11847468" y="714367"/>
                </a:cubicBezTo>
                <a:cubicBezTo>
                  <a:pt x="11849648" y="714367"/>
                  <a:pt x="11849648" y="714367"/>
                  <a:pt x="11849648" y="714367"/>
                </a:cubicBezTo>
                <a:cubicBezTo>
                  <a:pt x="11852723" y="714367"/>
                  <a:pt x="11853867" y="715521"/>
                  <a:pt x="11856553" y="720528"/>
                </a:cubicBezTo>
                <a:cubicBezTo>
                  <a:pt x="11858603" y="724121"/>
                  <a:pt x="11858603" y="724121"/>
                  <a:pt x="11858603" y="724121"/>
                </a:cubicBezTo>
                <a:cubicBezTo>
                  <a:pt x="11863081" y="724121"/>
                  <a:pt x="11863081" y="724121"/>
                  <a:pt x="11863081" y="724121"/>
                </a:cubicBezTo>
                <a:cubicBezTo>
                  <a:pt x="11860265" y="719503"/>
                  <a:pt x="11860265" y="719503"/>
                  <a:pt x="11860265" y="719503"/>
                </a:cubicBezTo>
                <a:cubicBezTo>
                  <a:pt x="11858857" y="717258"/>
                  <a:pt x="11857864" y="715942"/>
                  <a:pt x="11857064" y="715107"/>
                </a:cubicBezTo>
                <a:lnTo>
                  <a:pt x="11855284" y="713794"/>
                </a:lnTo>
                <a:lnTo>
                  <a:pt x="11858039" y="713107"/>
                </a:lnTo>
                <a:cubicBezTo>
                  <a:pt x="11860542" y="711860"/>
                  <a:pt x="11861549" y="709333"/>
                  <a:pt x="11861549" y="707310"/>
                </a:cubicBezTo>
                <a:cubicBezTo>
                  <a:pt x="11861549" y="705390"/>
                  <a:pt x="11860653" y="703717"/>
                  <a:pt x="11859370" y="702822"/>
                </a:cubicBezTo>
                <a:cubicBezTo>
                  <a:pt x="11857449" y="701020"/>
                  <a:pt x="11854385" y="701020"/>
                  <a:pt x="11851817" y="701020"/>
                </a:cubicBezTo>
                <a:cubicBezTo>
                  <a:pt x="11843627" y="701020"/>
                  <a:pt x="11843627" y="701020"/>
                  <a:pt x="11843627" y="701020"/>
                </a:cubicBezTo>
                <a:close/>
                <a:moveTo>
                  <a:pt x="11852712" y="694611"/>
                </a:moveTo>
                <a:cubicBezTo>
                  <a:pt x="11862563" y="694611"/>
                  <a:pt x="11870623" y="702563"/>
                  <a:pt x="11870623" y="712446"/>
                </a:cubicBezTo>
                <a:cubicBezTo>
                  <a:pt x="11870623" y="722330"/>
                  <a:pt x="11862693" y="730541"/>
                  <a:pt x="11852712" y="730541"/>
                </a:cubicBezTo>
                <a:cubicBezTo>
                  <a:pt x="11842861" y="730541"/>
                  <a:pt x="11834931" y="722330"/>
                  <a:pt x="11834931" y="712446"/>
                </a:cubicBezTo>
                <a:cubicBezTo>
                  <a:pt x="11834801" y="702563"/>
                  <a:pt x="11842732" y="694611"/>
                  <a:pt x="11852712" y="694611"/>
                </a:cubicBezTo>
                <a:close/>
                <a:moveTo>
                  <a:pt x="11852712" y="690888"/>
                </a:moveTo>
                <a:cubicBezTo>
                  <a:pt x="11840940" y="690888"/>
                  <a:pt x="11831348" y="700513"/>
                  <a:pt x="11831348" y="712446"/>
                </a:cubicBezTo>
                <a:cubicBezTo>
                  <a:pt x="11831348" y="724509"/>
                  <a:pt x="11840940" y="734004"/>
                  <a:pt x="11852712" y="734004"/>
                </a:cubicBezTo>
                <a:cubicBezTo>
                  <a:pt x="11864613" y="734004"/>
                  <a:pt x="11874076" y="724250"/>
                  <a:pt x="11874076" y="712446"/>
                </a:cubicBezTo>
                <a:cubicBezTo>
                  <a:pt x="11874076" y="700642"/>
                  <a:pt x="11864484" y="690888"/>
                  <a:pt x="11852712" y="690888"/>
                </a:cubicBezTo>
                <a:close/>
                <a:moveTo>
                  <a:pt x="11639380" y="551044"/>
                </a:moveTo>
                <a:cubicBezTo>
                  <a:pt x="11639972" y="550996"/>
                  <a:pt x="11640676" y="551285"/>
                  <a:pt x="11641189" y="551862"/>
                </a:cubicBezTo>
                <a:cubicBezTo>
                  <a:pt x="11649011" y="560062"/>
                  <a:pt x="11646325" y="621974"/>
                  <a:pt x="11644652" y="634274"/>
                </a:cubicBezTo>
                <a:cubicBezTo>
                  <a:pt x="11644264" y="637349"/>
                  <a:pt x="11641448" y="639788"/>
                  <a:pt x="11640682" y="633508"/>
                </a:cubicBezTo>
                <a:cubicBezTo>
                  <a:pt x="11639786" y="625567"/>
                  <a:pt x="11635557" y="607235"/>
                  <a:pt x="11634273" y="599671"/>
                </a:cubicBezTo>
                <a:cubicBezTo>
                  <a:pt x="11632859" y="592496"/>
                  <a:pt x="11636841" y="570582"/>
                  <a:pt x="11638243" y="552250"/>
                </a:cubicBezTo>
                <a:cubicBezTo>
                  <a:pt x="11638308" y="551479"/>
                  <a:pt x="11638788" y="551093"/>
                  <a:pt x="11639380" y="551044"/>
                </a:cubicBezTo>
                <a:close/>
                <a:moveTo>
                  <a:pt x="11490639" y="502002"/>
                </a:moveTo>
                <a:cubicBezTo>
                  <a:pt x="11510395" y="504700"/>
                  <a:pt x="11530399" y="505207"/>
                  <a:pt x="11550015" y="504052"/>
                </a:cubicBezTo>
                <a:cubicBezTo>
                  <a:pt x="11553220" y="516223"/>
                  <a:pt x="11552831" y="532116"/>
                  <a:pt x="11548343" y="536605"/>
                </a:cubicBezTo>
                <a:cubicBezTo>
                  <a:pt x="11541157" y="543910"/>
                  <a:pt x="11508722" y="542496"/>
                  <a:pt x="11499486" y="541094"/>
                </a:cubicBezTo>
                <a:cubicBezTo>
                  <a:pt x="11496918" y="540705"/>
                  <a:pt x="11494361" y="540327"/>
                  <a:pt x="11492948" y="533659"/>
                </a:cubicBezTo>
                <a:cubicBezTo>
                  <a:pt x="11491405" y="525837"/>
                  <a:pt x="11491275" y="511486"/>
                  <a:pt x="11490639" y="502002"/>
                </a:cubicBezTo>
                <a:close/>
                <a:moveTo>
                  <a:pt x="11594253" y="498797"/>
                </a:moveTo>
                <a:cubicBezTo>
                  <a:pt x="11599767" y="509048"/>
                  <a:pt x="11600155" y="514950"/>
                  <a:pt x="11598612" y="520075"/>
                </a:cubicBezTo>
                <a:cubicBezTo>
                  <a:pt x="11597069" y="525200"/>
                  <a:pt x="11589894" y="528146"/>
                  <a:pt x="11588351" y="527509"/>
                </a:cubicBezTo>
                <a:cubicBezTo>
                  <a:pt x="11588092" y="516482"/>
                  <a:pt x="11585147" y="508152"/>
                  <a:pt x="11580011" y="500718"/>
                </a:cubicBezTo>
                <a:cubicBezTo>
                  <a:pt x="11584510" y="499952"/>
                  <a:pt x="11589257" y="499315"/>
                  <a:pt x="11594253" y="498797"/>
                </a:cubicBezTo>
                <a:close/>
                <a:moveTo>
                  <a:pt x="11441405" y="491374"/>
                </a:moveTo>
                <a:cubicBezTo>
                  <a:pt x="11447684" y="493295"/>
                  <a:pt x="11454104" y="494967"/>
                  <a:pt x="11460384" y="496499"/>
                </a:cubicBezTo>
                <a:cubicBezTo>
                  <a:pt x="11456025" y="524056"/>
                  <a:pt x="11447436" y="531868"/>
                  <a:pt x="11442948" y="533670"/>
                </a:cubicBezTo>
                <a:cubicBezTo>
                  <a:pt x="11439473" y="535073"/>
                  <a:pt x="11431910" y="535839"/>
                  <a:pt x="11434607" y="527132"/>
                </a:cubicBezTo>
                <a:cubicBezTo>
                  <a:pt x="11437305" y="518413"/>
                  <a:pt x="11439862" y="503545"/>
                  <a:pt x="11441405" y="491374"/>
                </a:cubicBezTo>
                <a:close/>
                <a:moveTo>
                  <a:pt x="11419441" y="484343"/>
                </a:moveTo>
                <a:cubicBezTo>
                  <a:pt x="11421606" y="484488"/>
                  <a:pt x="11425004" y="485801"/>
                  <a:pt x="11431543" y="488299"/>
                </a:cubicBezTo>
                <a:cubicBezTo>
                  <a:pt x="11430647" y="509447"/>
                  <a:pt x="11425263" y="521499"/>
                  <a:pt x="11423202" y="532257"/>
                </a:cubicBezTo>
                <a:cubicBezTo>
                  <a:pt x="11420893" y="543284"/>
                  <a:pt x="11433204" y="545841"/>
                  <a:pt x="11444102" y="543154"/>
                </a:cubicBezTo>
                <a:cubicBezTo>
                  <a:pt x="11454870" y="540468"/>
                  <a:pt x="11465132" y="529182"/>
                  <a:pt x="11469620" y="498549"/>
                </a:cubicBezTo>
                <a:cubicBezTo>
                  <a:pt x="11473850" y="499574"/>
                  <a:pt x="11477313" y="500092"/>
                  <a:pt x="11481672" y="500729"/>
                </a:cubicBezTo>
                <a:cubicBezTo>
                  <a:pt x="11482190" y="532516"/>
                  <a:pt x="11484111" y="539691"/>
                  <a:pt x="11485395" y="542507"/>
                </a:cubicBezTo>
                <a:cubicBezTo>
                  <a:pt x="11487833" y="548398"/>
                  <a:pt x="11493735" y="550329"/>
                  <a:pt x="11498472" y="550707"/>
                </a:cubicBezTo>
                <a:cubicBezTo>
                  <a:pt x="11523353" y="552628"/>
                  <a:pt x="11547458" y="551862"/>
                  <a:pt x="11555917" y="543532"/>
                </a:cubicBezTo>
                <a:cubicBezTo>
                  <a:pt x="11564506" y="535073"/>
                  <a:pt x="11561560" y="514443"/>
                  <a:pt x="11559122" y="503286"/>
                </a:cubicBezTo>
                <a:cubicBezTo>
                  <a:pt x="11563092" y="502898"/>
                  <a:pt x="11566308" y="502520"/>
                  <a:pt x="11570149" y="502002"/>
                </a:cubicBezTo>
                <a:cubicBezTo>
                  <a:pt x="11578360" y="511486"/>
                  <a:pt x="11579385" y="521866"/>
                  <a:pt x="11579385" y="528405"/>
                </a:cubicBezTo>
                <a:cubicBezTo>
                  <a:pt x="11579385" y="535709"/>
                  <a:pt x="11587466" y="539551"/>
                  <a:pt x="11598752" y="531739"/>
                </a:cubicBezTo>
                <a:cubicBezTo>
                  <a:pt x="11609909" y="523916"/>
                  <a:pt x="11608884" y="510202"/>
                  <a:pt x="11602723" y="497773"/>
                </a:cubicBezTo>
                <a:cubicBezTo>
                  <a:pt x="11628371" y="495722"/>
                  <a:pt x="11627086" y="512511"/>
                  <a:pt x="11625673" y="533282"/>
                </a:cubicBezTo>
                <a:cubicBezTo>
                  <a:pt x="11624389" y="553793"/>
                  <a:pt x="11619771" y="582882"/>
                  <a:pt x="11612855" y="586216"/>
                </a:cubicBezTo>
                <a:cubicBezTo>
                  <a:pt x="11605798" y="589162"/>
                  <a:pt x="11594771" y="570323"/>
                  <a:pt x="11537326" y="569428"/>
                </a:cubicBezTo>
                <a:cubicBezTo>
                  <a:pt x="11496551" y="568661"/>
                  <a:pt x="11465261" y="574175"/>
                  <a:pt x="11459488" y="611465"/>
                </a:cubicBezTo>
                <a:cubicBezTo>
                  <a:pt x="11459100" y="614151"/>
                  <a:pt x="11457568" y="613774"/>
                  <a:pt x="11456154" y="612360"/>
                </a:cubicBezTo>
                <a:cubicBezTo>
                  <a:pt x="11444998" y="600189"/>
                  <a:pt x="11434737" y="594676"/>
                  <a:pt x="11418325" y="585191"/>
                </a:cubicBezTo>
                <a:cubicBezTo>
                  <a:pt x="11401785" y="575448"/>
                  <a:pt x="11390757" y="562382"/>
                  <a:pt x="11388707" y="549434"/>
                </a:cubicBezTo>
                <a:cubicBezTo>
                  <a:pt x="11386657" y="536486"/>
                  <a:pt x="11391405" y="519190"/>
                  <a:pt x="11414743" y="487403"/>
                </a:cubicBezTo>
                <a:cubicBezTo>
                  <a:pt x="11416346" y="485224"/>
                  <a:pt x="11417276" y="484199"/>
                  <a:pt x="11419441" y="484343"/>
                </a:cubicBezTo>
                <a:close/>
                <a:moveTo>
                  <a:pt x="11358173" y="469801"/>
                </a:moveTo>
                <a:cubicBezTo>
                  <a:pt x="11352402" y="469752"/>
                  <a:pt x="11342133" y="472433"/>
                  <a:pt x="11346260" y="478275"/>
                </a:cubicBezTo>
                <a:cubicBezTo>
                  <a:pt x="11351763" y="486314"/>
                  <a:pt x="11362639" y="473042"/>
                  <a:pt x="11361744" y="470744"/>
                </a:cubicBezTo>
                <a:cubicBezTo>
                  <a:pt x="11361520" y="470137"/>
                  <a:pt x="11360096" y="469817"/>
                  <a:pt x="11358173" y="469801"/>
                </a:cubicBezTo>
                <a:close/>
                <a:moveTo>
                  <a:pt x="11354455" y="453696"/>
                </a:moveTo>
                <a:cubicBezTo>
                  <a:pt x="11359222" y="452705"/>
                  <a:pt x="11365520" y="456094"/>
                  <a:pt x="11379471" y="464453"/>
                </a:cubicBezTo>
                <a:cubicBezTo>
                  <a:pt x="11402044" y="478167"/>
                  <a:pt x="11408971" y="475351"/>
                  <a:pt x="11401267" y="487522"/>
                </a:cubicBezTo>
                <a:cubicBezTo>
                  <a:pt x="11396519" y="495345"/>
                  <a:pt x="11380486" y="516104"/>
                  <a:pt x="11376515" y="541611"/>
                </a:cubicBezTo>
                <a:cubicBezTo>
                  <a:pt x="11371131" y="534436"/>
                  <a:pt x="11363815" y="516622"/>
                  <a:pt x="11357665" y="511745"/>
                </a:cubicBezTo>
                <a:cubicBezTo>
                  <a:pt x="11345613" y="502261"/>
                  <a:pt x="11335222" y="509566"/>
                  <a:pt x="11330734" y="504052"/>
                </a:cubicBezTo>
                <a:cubicBezTo>
                  <a:pt x="11325727" y="498031"/>
                  <a:pt x="11323677" y="497643"/>
                  <a:pt x="11328166" y="491881"/>
                </a:cubicBezTo>
                <a:cubicBezTo>
                  <a:pt x="11328166" y="491881"/>
                  <a:pt x="11333550" y="484835"/>
                  <a:pt x="11335600" y="481879"/>
                </a:cubicBezTo>
                <a:cubicBezTo>
                  <a:pt x="11337909" y="478804"/>
                  <a:pt x="11337272" y="473031"/>
                  <a:pt x="11338297" y="470604"/>
                </a:cubicBezTo>
                <a:cubicBezTo>
                  <a:pt x="11339193" y="468165"/>
                  <a:pt x="11344707" y="460861"/>
                  <a:pt x="11349972" y="456124"/>
                </a:cubicBezTo>
                <a:cubicBezTo>
                  <a:pt x="11351448" y="454843"/>
                  <a:pt x="11352866" y="454026"/>
                  <a:pt x="11354455" y="453696"/>
                </a:cubicBezTo>
                <a:close/>
                <a:moveTo>
                  <a:pt x="11324025" y="392924"/>
                </a:moveTo>
                <a:cubicBezTo>
                  <a:pt x="11322935" y="393149"/>
                  <a:pt x="11322134" y="395329"/>
                  <a:pt x="11322134" y="400006"/>
                </a:cubicBezTo>
                <a:cubicBezTo>
                  <a:pt x="11322134" y="423463"/>
                  <a:pt x="11332395" y="437555"/>
                  <a:pt x="11335988" y="441536"/>
                </a:cubicBezTo>
                <a:cubicBezTo>
                  <a:pt x="11339452" y="445507"/>
                  <a:pt x="11341114" y="449477"/>
                  <a:pt x="11339193" y="451786"/>
                </a:cubicBezTo>
                <a:cubicBezTo>
                  <a:pt x="11334068" y="457807"/>
                  <a:pt x="11328554" y="464475"/>
                  <a:pt x="11328425" y="467162"/>
                </a:cubicBezTo>
                <a:cubicBezTo>
                  <a:pt x="11328166" y="470107"/>
                  <a:pt x="11328425" y="471521"/>
                  <a:pt x="11327270" y="474855"/>
                </a:cubicBezTo>
                <a:cubicBezTo>
                  <a:pt x="11326116" y="478059"/>
                  <a:pt x="11322016" y="482796"/>
                  <a:pt x="11315477" y="490748"/>
                </a:cubicBezTo>
                <a:cubicBezTo>
                  <a:pt x="11311884" y="495366"/>
                  <a:pt x="11314193" y="500362"/>
                  <a:pt x="11317268" y="503696"/>
                </a:cubicBezTo>
                <a:cubicBezTo>
                  <a:pt x="11320861" y="507796"/>
                  <a:pt x="11323300" y="512544"/>
                  <a:pt x="11327788" y="514594"/>
                </a:cubicBezTo>
                <a:cubicBezTo>
                  <a:pt x="11332406" y="516644"/>
                  <a:pt x="11336506" y="515230"/>
                  <a:pt x="11341890" y="516137"/>
                </a:cubicBezTo>
                <a:cubicBezTo>
                  <a:pt x="11347016" y="517032"/>
                  <a:pt x="11353436" y="520107"/>
                  <a:pt x="11358561" y="529214"/>
                </a:cubicBezTo>
                <a:cubicBezTo>
                  <a:pt x="11365995" y="542539"/>
                  <a:pt x="11373947" y="563310"/>
                  <a:pt x="11388308" y="580476"/>
                </a:cubicBezTo>
                <a:cubicBezTo>
                  <a:pt x="11394717" y="588040"/>
                  <a:pt x="11394717" y="602013"/>
                  <a:pt x="11394717" y="606490"/>
                </a:cubicBezTo>
                <a:cubicBezTo>
                  <a:pt x="11395106" y="646736"/>
                  <a:pt x="11374076" y="684803"/>
                  <a:pt x="11360611" y="709026"/>
                </a:cubicBezTo>
                <a:cubicBezTo>
                  <a:pt x="11357406" y="714669"/>
                  <a:pt x="11358172" y="719406"/>
                  <a:pt x="11362402" y="719406"/>
                </a:cubicBezTo>
                <a:cubicBezTo>
                  <a:pt x="11367279" y="719406"/>
                  <a:pt x="11385481" y="719406"/>
                  <a:pt x="11388567" y="719406"/>
                </a:cubicBezTo>
                <a:cubicBezTo>
                  <a:pt x="11391901" y="719406"/>
                  <a:pt x="11393951" y="715813"/>
                  <a:pt x="11394210" y="711972"/>
                </a:cubicBezTo>
                <a:cubicBezTo>
                  <a:pt x="11396519" y="679030"/>
                  <a:pt x="11415110" y="618661"/>
                  <a:pt x="11429094" y="608411"/>
                </a:cubicBezTo>
                <a:cubicBezTo>
                  <a:pt x="11452561" y="623150"/>
                  <a:pt x="11475900" y="654678"/>
                  <a:pt x="11464484" y="709921"/>
                </a:cubicBezTo>
                <a:cubicBezTo>
                  <a:pt x="11463966" y="712996"/>
                  <a:pt x="11461150" y="719665"/>
                  <a:pt x="11468207" y="719665"/>
                </a:cubicBezTo>
                <a:cubicBezTo>
                  <a:pt x="11468207" y="719665"/>
                  <a:pt x="11488082" y="719665"/>
                  <a:pt x="11490650" y="719665"/>
                </a:cubicBezTo>
                <a:cubicBezTo>
                  <a:pt x="11493595" y="719665"/>
                  <a:pt x="11498343" y="718510"/>
                  <a:pt x="11497954" y="713126"/>
                </a:cubicBezTo>
                <a:cubicBezTo>
                  <a:pt x="11496800" y="691590"/>
                  <a:pt x="11478716" y="646100"/>
                  <a:pt x="11473979" y="619309"/>
                </a:cubicBezTo>
                <a:cubicBezTo>
                  <a:pt x="11471034" y="602390"/>
                  <a:pt x="11484499" y="572146"/>
                  <a:pt x="11535276" y="595345"/>
                </a:cubicBezTo>
                <a:cubicBezTo>
                  <a:pt x="11554773" y="577790"/>
                  <a:pt x="11580421" y="588428"/>
                  <a:pt x="11569383" y="622136"/>
                </a:cubicBezTo>
                <a:cubicBezTo>
                  <a:pt x="11558614" y="655713"/>
                  <a:pt x="11549249" y="670452"/>
                  <a:pt x="11512315" y="709932"/>
                </a:cubicBezTo>
                <a:cubicBezTo>
                  <a:pt x="11508215" y="714550"/>
                  <a:pt x="11507827" y="719417"/>
                  <a:pt x="11514624" y="719417"/>
                </a:cubicBezTo>
                <a:cubicBezTo>
                  <a:pt x="11517958" y="719417"/>
                  <a:pt x="11534888" y="719417"/>
                  <a:pt x="11538351" y="719417"/>
                </a:cubicBezTo>
                <a:cubicBezTo>
                  <a:pt x="11543476" y="719417"/>
                  <a:pt x="11545537" y="717874"/>
                  <a:pt x="11547069" y="713903"/>
                </a:cubicBezTo>
                <a:cubicBezTo>
                  <a:pt x="11548483" y="709673"/>
                  <a:pt x="11565412" y="656102"/>
                  <a:pt x="11598623" y="630983"/>
                </a:cubicBezTo>
                <a:cubicBezTo>
                  <a:pt x="11601191" y="629063"/>
                  <a:pt x="11603371" y="620474"/>
                  <a:pt x="11608496" y="600869"/>
                </a:cubicBezTo>
                <a:cubicBezTo>
                  <a:pt x="11624529" y="622017"/>
                  <a:pt x="11626709" y="660461"/>
                  <a:pt x="11599130" y="710062"/>
                </a:cubicBezTo>
                <a:cubicBezTo>
                  <a:pt x="11596314" y="715316"/>
                  <a:pt x="11597976" y="719287"/>
                  <a:pt x="11601439" y="719287"/>
                </a:cubicBezTo>
                <a:cubicBezTo>
                  <a:pt x="11603360" y="719287"/>
                  <a:pt x="11618368" y="719287"/>
                  <a:pt x="11622857" y="719287"/>
                </a:cubicBezTo>
                <a:cubicBezTo>
                  <a:pt x="11626828" y="719287"/>
                  <a:pt x="11627982" y="717107"/>
                  <a:pt x="11629525" y="711087"/>
                </a:cubicBezTo>
                <a:cubicBezTo>
                  <a:pt x="11631446" y="703653"/>
                  <a:pt x="11632093" y="700060"/>
                  <a:pt x="11634650" y="693014"/>
                </a:cubicBezTo>
                <a:cubicBezTo>
                  <a:pt x="11636193" y="688655"/>
                  <a:pt x="11636830" y="687889"/>
                  <a:pt x="11654018" y="688018"/>
                </a:cubicBezTo>
                <a:cubicBezTo>
                  <a:pt x="11659402" y="688018"/>
                  <a:pt x="11659024" y="685202"/>
                  <a:pt x="11659024" y="680584"/>
                </a:cubicBezTo>
                <a:cubicBezTo>
                  <a:pt x="11659272" y="614151"/>
                  <a:pt x="11659661" y="544687"/>
                  <a:pt x="11654654" y="520852"/>
                </a:cubicBezTo>
                <a:cubicBezTo>
                  <a:pt x="11647727" y="487403"/>
                  <a:pt x="11618617" y="486378"/>
                  <a:pt x="11603360" y="487533"/>
                </a:cubicBezTo>
                <a:cubicBezTo>
                  <a:pt x="11587456" y="488688"/>
                  <a:pt x="11557449" y="493424"/>
                  <a:pt x="11526547" y="493424"/>
                </a:cubicBezTo>
                <a:cubicBezTo>
                  <a:pt x="11484866" y="493424"/>
                  <a:pt x="11437930" y="481631"/>
                  <a:pt x="11402033" y="464842"/>
                </a:cubicBezTo>
                <a:cubicBezTo>
                  <a:pt x="11395753" y="462026"/>
                  <a:pt x="11398958" y="460742"/>
                  <a:pt x="11401644" y="459199"/>
                </a:cubicBezTo>
                <a:cubicBezTo>
                  <a:pt x="11415110" y="451765"/>
                  <a:pt x="11426774" y="445097"/>
                  <a:pt x="11433960" y="433314"/>
                </a:cubicBezTo>
                <a:cubicBezTo>
                  <a:pt x="11439473" y="424348"/>
                  <a:pt x="11437423" y="421521"/>
                  <a:pt x="11431392" y="426398"/>
                </a:cubicBezTo>
                <a:cubicBezTo>
                  <a:pt x="11415110" y="439982"/>
                  <a:pt x="11391890" y="447546"/>
                  <a:pt x="11365995" y="438191"/>
                </a:cubicBezTo>
                <a:cubicBezTo>
                  <a:pt x="11339959" y="428966"/>
                  <a:pt x="11329957" y="403847"/>
                  <a:pt x="11327648" y="397567"/>
                </a:cubicBezTo>
                <a:cubicBezTo>
                  <a:pt x="11326493" y="394428"/>
                  <a:pt x="11325115" y="392699"/>
                  <a:pt x="11324025" y="392924"/>
                </a:cubicBezTo>
                <a:close/>
                <a:moveTo>
                  <a:pt x="11391491" y="334037"/>
                </a:moveTo>
                <a:cubicBezTo>
                  <a:pt x="11410848" y="334037"/>
                  <a:pt x="11426364" y="349790"/>
                  <a:pt x="11426364" y="368996"/>
                </a:cubicBezTo>
                <a:cubicBezTo>
                  <a:pt x="11426364" y="388331"/>
                  <a:pt x="11410848" y="403955"/>
                  <a:pt x="11391491" y="403955"/>
                </a:cubicBezTo>
                <a:cubicBezTo>
                  <a:pt x="11372134" y="403955"/>
                  <a:pt x="11356360" y="388331"/>
                  <a:pt x="11356360" y="368996"/>
                </a:cubicBezTo>
                <a:cubicBezTo>
                  <a:pt x="11356360" y="349542"/>
                  <a:pt x="11372134" y="334037"/>
                  <a:pt x="11391491" y="334037"/>
                </a:cubicBezTo>
                <a:close/>
                <a:moveTo>
                  <a:pt x="11389959" y="321618"/>
                </a:moveTo>
                <a:cubicBezTo>
                  <a:pt x="11360729" y="321618"/>
                  <a:pt x="11337262" y="345442"/>
                  <a:pt x="11337262" y="374510"/>
                </a:cubicBezTo>
                <a:cubicBezTo>
                  <a:pt x="11337262" y="403836"/>
                  <a:pt x="11360978" y="427401"/>
                  <a:pt x="11389959" y="427401"/>
                </a:cubicBezTo>
                <a:cubicBezTo>
                  <a:pt x="11419189" y="427401"/>
                  <a:pt x="11442656" y="403577"/>
                  <a:pt x="11442656" y="374510"/>
                </a:cubicBezTo>
                <a:cubicBezTo>
                  <a:pt x="11442656" y="345183"/>
                  <a:pt x="11419189" y="321618"/>
                  <a:pt x="11389959" y="32161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D7DC"/>
          </a:solidFill>
        </p:spPr>
        <p:txBody>
          <a:bodyPr wrap="square" tIns="7200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48000" y="648000"/>
            <a:ext cx="8652000" cy="3104850"/>
          </a:xfrm>
        </p:spPr>
        <p:txBody>
          <a:bodyPr bIns="144000" anchor="b"/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5D48FB-C4AE-4499-AA0B-C1A976EDD5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999" y="3753000"/>
            <a:ext cx="8652001" cy="13091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799600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6987" y="60552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189875-0661-4E2F-8DC6-9F8850F63BE8}"/>
              </a:ext>
            </a:extLst>
          </p:cNvPr>
          <p:cNvSpPr txBox="1"/>
          <p:nvPr userDrawn="1"/>
        </p:nvSpPr>
        <p:spPr>
          <a:xfrm>
            <a:off x="23812" y="-33912"/>
            <a:ext cx="36000" cy="17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0" dirty="0">
                <a:solidFill>
                  <a:srgbClr val="666666"/>
                </a:solidFill>
                <a:latin typeface="Apis For Office Light" panose="020B0404010101010104" pitchFamily="34" charset="0"/>
                <a:ea typeface="Apis For Office Light" panose="020B0404010101010104" pitchFamily="34" charset="0"/>
                <a:cs typeface="Apis For Office Light" panose="020B0404010101010104" pitchFamily="34" charset="0"/>
              </a:rPr>
              <a:t>Light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A65E5DCA-65B0-489C-8954-F5C4AA22A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ynamic logo white" descr="{&quot;templafy&quot;:{&quot;type&quot;:&quot;image&quot;,&quot;inheritDimensions&quot;:&quot;inheritNone&quot;,&quot;width&quot;:&quot;7.67 cm&quot;,&quot;binding&quot;:&quot;Form.PLogoChoice.PLogoInsertionWhite&quot;}}" title="Form.PLogoChoice.PLogoInsertionWhite">
            <a:extLst>
              <a:ext uri="{FF2B5EF4-FFF2-40B4-BE49-F238E27FC236}">
                <a16:creationId xmlns:a16="http://schemas.microsoft.com/office/drawing/2014/main" id="{CC218D6D-FEFB-46D0-8813-C99976F4CA16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Divider">
    <p:bg bwMode="ltGray"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495F4B-43C9-4BD0-8BB8-4942406D92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766DD-9A06-4EF8-BC56-88FAB73040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97164" y="647700"/>
            <a:ext cx="8902835" cy="5562300"/>
          </a:xfrm>
        </p:spPr>
        <p:txBody>
          <a:bodyPr anchor="ctr">
            <a:noAutofit/>
          </a:bodyPr>
          <a:lstStyle>
            <a:lvl1pPr marL="0" indent="0">
              <a:buNone/>
              <a:defRPr sz="41300">
                <a:solidFill>
                  <a:srgbClr val="EBE8E5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3601" y="648000"/>
            <a:ext cx="7675974" cy="5562000"/>
          </a:xfrm>
        </p:spPr>
        <p:txBody>
          <a:bodyPr anchor="ctr"/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FC03F98-43D5-4866-9EED-B1724A421DE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dynamic logo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8C259898-72ED-48AD-B8DB-354C87B7C69D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" name="dynamic year 100" descr="{&quot;templafy&quot;:{&quot;type&quot;:&quot;image&quot;,&quot;inheritDimensions&quot;:&quot;inheritNone&quot;,&quot;width&quot;:&quot;7.67 cm&quot;,&quot;binding&quot;:&quot;Form.PLogoChoice.PLogoYear&quot;}}" title="Form.PLogoChoice.PLogoInsertion">
            <a:extLst>
              <a:ext uri="{FF2B5EF4-FFF2-40B4-BE49-F238E27FC236}">
                <a16:creationId xmlns:a16="http://schemas.microsoft.com/office/drawing/2014/main" id="{F5E8B261-EC29-2FF5-230F-CD67CBFA5254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87873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50DCB-43F5-4BCD-9599-AED4AC9F48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92000" y="647700"/>
            <a:ext cx="8976150" cy="5886300"/>
          </a:xfrm>
          <a:solidFill>
            <a:srgbClr val="D8EAF8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970713"/>
            <a:ext cx="6406850" cy="5238000"/>
          </a:xfrm>
        </p:spPr>
        <p:txBody>
          <a:bodyPr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4164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FC834-4845-430D-833F-E27D62F7E10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39247E-D185-41FD-BF62-F6D03E65C52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0F0230-6038-4355-80ED-FB8CD83128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2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50DCB-43F5-4BCD-9599-AED4AC9F48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0" y="3429000"/>
            <a:ext cx="11543999" cy="3104999"/>
          </a:xfrm>
          <a:solidFill>
            <a:srgbClr val="D8EAF8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970713"/>
            <a:ext cx="6406850" cy="5238000"/>
          </a:xfrm>
        </p:spPr>
        <p:txBody>
          <a:bodyPr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4164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836B-4E8F-40F5-B8F7-589382C6DFF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03AE82F-9C53-4FB7-8399-260EEAC4898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BC4390-ECEC-4EC2-BC84-6A63CD446A0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72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 Tru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972000"/>
            <a:ext cx="10896000" cy="972000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7DD42-50DC-4727-B3D6-62052EA9E5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999" y="648000"/>
            <a:ext cx="10896001" cy="324000"/>
          </a:xfrm>
        </p:spPr>
        <p:txBody>
          <a:bodyPr/>
          <a:lstStyle>
            <a:lvl1pPr marL="0" indent="0">
              <a:buNone/>
              <a:defRPr sz="1400" b="1" cap="all" baseline="0"/>
            </a:lvl1pPr>
          </a:lstStyle>
          <a:p>
            <a:pPr lvl="0"/>
            <a:r>
              <a:rPr lang="en-US" dirty="0"/>
              <a:t>Click to add trumpet</a:t>
            </a:r>
          </a:p>
        </p:txBody>
      </p:sp>
    </p:spTree>
    <p:extLst>
      <p:ext uri="{BB962C8B-B14F-4D97-AF65-F5344CB8AC3E}">
        <p14:creationId xmlns:p14="http://schemas.microsoft.com/office/powerpoint/2010/main" val="524550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6408000" cy="42661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380000" y="1944000"/>
            <a:ext cx="4164000" cy="42661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6BE7D1E-8977-4FBA-BE12-1091DAF34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791016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4163713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36000" y="1944000"/>
            <a:ext cx="1920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E8AC4-8EBE-4619-B4B8-8A20AA68B5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80000" y="1944000"/>
            <a:ext cx="4164000" cy="4265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D24B339-4BEF-40F4-99BA-001E3E2611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5327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4164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35999" y="1944000"/>
            <a:ext cx="4164001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E8AC4-8EBE-4619-B4B8-8A20AA68B5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624000" y="1944000"/>
            <a:ext cx="1920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50C9B3A-1DC8-4D31-931B-2B9DFA8D2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599894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6408300" cy="1292866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1920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892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80000" y="647700"/>
            <a:ext cx="4488000" cy="5886299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6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1270185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4164000" cy="1292866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5999" y="647700"/>
            <a:ext cx="6732001" cy="58863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2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388461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80C894-9D8D-4E84-92B9-6EA4ECCC00D1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999" y="648000"/>
            <a:ext cx="8652001" cy="3104850"/>
          </a:xfrm>
        </p:spPr>
        <p:txBody>
          <a:bodyPr bIns="144000" anchor="b"/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798220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6987" y="6053913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FDF5EDE-8F7F-4DF3-B844-7C0C4E6AC641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6C80C8D-1C72-4DEF-843D-58E9166721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999" y="3753000"/>
            <a:ext cx="8652001" cy="13091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2BE0DF0F-9C1F-48B6-81C9-DE493CAF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4EC3851D-A362-49B0-86B2-00F14E819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ynamic logo white" descr="{&quot;templafy&quot;:{&quot;type&quot;:&quot;image&quot;,&quot;inheritDimensions&quot;:&quot;inheritNone&quot;,&quot;width&quot;:&quot;7.67 cm&quot;,&quot;binding&quot;:&quot;Form.PLogoChoice.PLogoInsertionWhite&quot;}}" title="Form.PLogoChoice.PLogoInsertionWhite">
            <a:extLst>
              <a:ext uri="{FF2B5EF4-FFF2-40B4-BE49-F238E27FC236}">
                <a16:creationId xmlns:a16="http://schemas.microsoft.com/office/drawing/2014/main" id="{9CE848CF-6894-4564-ABE3-C9ED24818DCD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563866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4164000" cy="1292866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624000" y="648000"/>
            <a:ext cx="1920000" cy="55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5999" y="647700"/>
            <a:ext cx="4164001" cy="58863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2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2466411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6408300" cy="1292866"/>
          </a:xfrm>
        </p:spPr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1920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892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E8AC4-8EBE-4619-B4B8-8A20AA68B5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624000" y="648000"/>
            <a:ext cx="1920000" cy="55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04CBD4A-182F-487E-B21D-5F418CE42D1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80000" y="647700"/>
            <a:ext cx="1920000" cy="58863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92D14D3-8709-434C-A54B-15ADD1D875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36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1505526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999" y="647700"/>
            <a:ext cx="5286220" cy="1651119"/>
          </a:xfrm>
        </p:spPr>
        <p:txBody>
          <a:bodyPr anchor="t"/>
          <a:lstStyle>
            <a:lvl1pPr>
              <a:lnSpc>
                <a:spcPct val="100000"/>
              </a:lnSpc>
              <a:defRPr sz="3600" b="0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06B890-E694-4CC8-A7C4-0101B94C346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7700" y="2488123"/>
            <a:ext cx="5286375" cy="3713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232361E-9641-4D5F-B5F2-E5299AA8C5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7782" y="647700"/>
            <a:ext cx="5610217" cy="5886300"/>
          </a:xfrm>
          <a:solidFill>
            <a:srgbClr val="D8EAF8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96DAD-0E66-436A-9C98-8412698CB71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78600" y="968516"/>
            <a:ext cx="4965401" cy="52414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50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A41594FF-878C-4539-A3DF-E2C07894A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10895014" cy="12928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5286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57914" y="1944000"/>
            <a:ext cx="5286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150ED-B90C-4AB1-BCB0-E73E86A8D87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6E0E6C7-4501-41F5-82DA-93E27DDCEB4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834695D-31D7-40E5-BF1E-A049DDB0738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C244FE-0B79-4E3B-B276-2F6B1D5612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803913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10895014" cy="12928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896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315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F91D68D-2FA9-4CAD-8EF0-C0BF3460A3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562645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10895014" cy="12928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53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58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063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36D757B-F40B-4569-BAF1-AA3404B9E9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815960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1296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5286000" cy="181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000" y="4076700"/>
            <a:ext cx="5286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58000" y="1944000"/>
            <a:ext cx="5286000" cy="181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57914" y="4076700"/>
            <a:ext cx="5286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EC381D6-39E2-4766-8084-72599657FA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86125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A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699" y="647700"/>
            <a:ext cx="4162425" cy="1292866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3429000"/>
            <a:ext cx="4164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35999" y="3429000"/>
            <a:ext cx="4164001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624000" y="3429000"/>
            <a:ext cx="1920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135999" y="648000"/>
            <a:ext cx="4164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52F6B10-75DE-4EAB-81DC-766BA163DBE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623999" y="648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5229E68-3EC6-4831-B439-8804F87FEA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814900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B.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699" y="647700"/>
            <a:ext cx="4162425" cy="1292866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3429000"/>
            <a:ext cx="4164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380000" y="3429000"/>
            <a:ext cx="1920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624000" y="3429000"/>
            <a:ext cx="1920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80000" y="648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52F6B10-75DE-4EAB-81DC-766BA163DBE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624000" y="648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A2ECB2A-19E9-48E5-91DB-E34F20D2AB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4868817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C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699" y="647700"/>
            <a:ext cx="4162425" cy="1292866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3429000"/>
            <a:ext cx="4164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624000" y="3429000"/>
            <a:ext cx="1920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624000" y="648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80000" y="648000"/>
            <a:ext cx="1920000" cy="556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F1618E7-6259-402C-A006-7EB43B92C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08141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999" y="648000"/>
            <a:ext cx="8652001" cy="3105000"/>
          </a:xfrm>
        </p:spPr>
        <p:txBody>
          <a:bodyPr bIns="144000" anchor="b"/>
          <a:lstStyle>
            <a:lvl1pPr algn="l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799507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999" y="6055882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1420AF-1268-4AE1-84DA-164DB71C2C14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86D47D-AFD8-4DC6-BD55-10180E93A9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999" y="3753000"/>
            <a:ext cx="8652001" cy="130914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FADB92D4-4128-4A3B-A654-38C0F136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8E1CB220-B3D7-46B6-BFDD-6B22270F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ynamic logo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8AE78219-5CBB-4760-B800-636AFE0A99A8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" name="dynamic year 100" descr="{&quot;templafy&quot;:{&quot;type&quot;:&quot;image&quot;,&quot;inheritDimensions&quot;:&quot;inheritNone&quot;,&quot;width&quot;:&quot;7.67 cm&quot;,&quot;binding&quot;:&quot;Form.PLogoChoice.PLogoYear&quot;}}" title="Form.PLogoChoice.PLogoInsertion">
            <a:extLst>
              <a:ext uri="{FF2B5EF4-FFF2-40B4-BE49-F238E27FC236}">
                <a16:creationId xmlns:a16="http://schemas.microsoft.com/office/drawing/2014/main" id="{1E4501D4-80DD-6712-25F4-A6D515CAB8F6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845927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D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999" y="648000"/>
            <a:ext cx="10896000" cy="9000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999" y="1548000"/>
            <a:ext cx="10896001" cy="466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D294CC-24C2-47E3-B826-6C4083885A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183410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E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699" y="647700"/>
            <a:ext cx="10896601" cy="9000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547700"/>
            <a:ext cx="5284800" cy="46623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59200" y="1547700"/>
            <a:ext cx="5284800" cy="46623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</a:t>
            </a:r>
          </a:p>
          <a:p>
            <a:pPr lvl="7"/>
            <a:r>
              <a:rPr lang="en-US" noProof="0" dirty="0"/>
              <a:t>Level 8</a:t>
            </a:r>
          </a:p>
          <a:p>
            <a:pPr lvl="8"/>
            <a:r>
              <a:rPr lang="en-US" noProof="0" dirty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AF405E3-B39D-45EE-8E47-4F2225BD2A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292303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BF171-11B0-4BBC-A5E0-54E06540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4BEBA1-3B3D-4B4B-9C17-2B343151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135AE9C-0192-4702-9483-2D7F66625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F144-C552-47DE-B37E-F764CB8D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9BE18-6820-417E-88D1-C143F846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C8840-13BA-406D-AE15-E96701F6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83CE00-85A1-4798-8BED-5088889827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E8B13B9-500C-41BD-AE32-64AABDD45343}"/>
              </a:ext>
            </a:extLst>
          </p:cNvPr>
          <p:cNvSpPr/>
          <p:nvPr userDrawn="1"/>
        </p:nvSpPr>
        <p:spPr>
          <a:xfrm>
            <a:off x="4818274" y="2518125"/>
            <a:ext cx="2555453" cy="1821750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E57C6-792B-4176-9081-325BCB6A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sz="1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1BEDE0-B328-47ED-BFE3-B922ED50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sz="1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5EE4FB-E10C-46B3-A75F-639829594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4826571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83CE00-85A1-4798-8BED-5088889827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E8B13B9-500C-41BD-AE32-64AABDD45343}"/>
              </a:ext>
            </a:extLst>
          </p:cNvPr>
          <p:cNvSpPr/>
          <p:nvPr userDrawn="1"/>
        </p:nvSpPr>
        <p:spPr>
          <a:xfrm>
            <a:off x="4818274" y="2518125"/>
            <a:ext cx="2555453" cy="1821750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5E2CB17F-7F37-4D9E-B75C-9007C8729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sz="100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74FE5657-0D9D-4DB3-826E-FF66EEDC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sz="100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B3E7C79-1410-4D8B-926D-CF3179FE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3357236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7579" y="1608016"/>
            <a:ext cx="2786833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PICTURES</a:t>
            </a:r>
            <a:br>
              <a:rPr lang="en-US" sz="900" dirty="0">
                <a:latin typeface="+mn-lt"/>
                <a:cs typeface="Arial" panose="020B06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corporate picture from Templafy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dropdown,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 </a:t>
            </a:r>
            <a:r>
              <a:rPr lang="en-US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 the Templafy pane on the right side of the screen</a:t>
            </a:r>
            <a:endParaRPr lang="en-US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da-DK" sz="9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254412" y="1876097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2" name="Text Box 2">
            <a:extLst>
              <a:ext uri="{FF2B5EF4-FFF2-40B4-BE49-F238E27FC236}">
                <a16:creationId xmlns:a16="http://schemas.microsoft.com/office/drawing/2014/main" id="{00AD0EBC-0A41-4B26-9D79-79E0C00BBA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7700" y="1613646"/>
            <a:ext cx="2280360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TEXT STYLES</a:t>
            </a:r>
            <a:endParaRPr lang="en-US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</a:t>
            </a:r>
            <a:b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sz="9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600" dirty="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Click on the arrow next to </a:t>
            </a:r>
            <a:r>
              <a:rPr lang="en-US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Layout</a:t>
            </a:r>
            <a:br>
              <a:rPr lang="en-US" sz="900" b="1" dirty="0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to view a dropdown menu of possible slide layouts</a:t>
            </a: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</a:t>
            </a:r>
            <a:b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placeholders to their default settings</a:t>
            </a:r>
            <a:endParaRPr lang="en-US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082C8DC-C092-4676-B834-847B1F2858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67579" y="3322850"/>
            <a:ext cx="257143" cy="285714"/>
          </a:xfrm>
          <a:prstGeom prst="rect">
            <a:avLst/>
          </a:prstGeom>
        </p:spPr>
      </p:pic>
      <p:pic>
        <p:nvPicPr>
          <p:cNvPr id="46" name="Picture 29">
            <a:extLst>
              <a:ext uri="{FF2B5EF4-FFF2-40B4-BE49-F238E27FC236}">
                <a16:creationId xmlns:a16="http://schemas.microsoft.com/office/drawing/2014/main" id="{6B35B93D-CCEE-48AF-A769-8729CC05BE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8120" y="2599667"/>
            <a:ext cx="457143" cy="257143"/>
          </a:xfrm>
          <a:prstGeom prst="rect">
            <a:avLst/>
          </a:prstGeom>
        </p:spPr>
      </p:pic>
      <p:pic>
        <p:nvPicPr>
          <p:cNvPr id="51" name="Picture 33">
            <a:extLst>
              <a:ext uri="{FF2B5EF4-FFF2-40B4-BE49-F238E27FC236}">
                <a16:creationId xmlns:a16="http://schemas.microsoft.com/office/drawing/2014/main" id="{939F9DAB-8633-4819-950D-F5E391BF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01" t="45142" r="62601" b="9046"/>
          <a:stretch/>
        </p:blipFill>
        <p:spPr>
          <a:xfrm>
            <a:off x="7254412" y="3118826"/>
            <a:ext cx="341204" cy="321707"/>
          </a:xfrm>
          <a:prstGeom prst="rect">
            <a:avLst/>
          </a:prstGeom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A13B127D-1BE4-4C8F-96F6-59C8D10D8F4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74001" y="4313402"/>
            <a:ext cx="328881" cy="505501"/>
          </a:xfrm>
          <a:prstGeom prst="rect">
            <a:avLst/>
          </a:prstGeom>
        </p:spPr>
      </p:pic>
      <p:pic>
        <p:nvPicPr>
          <p:cNvPr id="56" name="Picture 20">
            <a:extLst>
              <a:ext uri="{FF2B5EF4-FFF2-40B4-BE49-F238E27FC236}">
                <a16:creationId xmlns:a16="http://schemas.microsoft.com/office/drawing/2014/main" id="{5730DD9A-26F6-4C14-AE7D-221D2B3F38D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74001" y="5641555"/>
            <a:ext cx="538465" cy="17284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0433" y="3928566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9773" y="1608016"/>
            <a:ext cx="2358243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GRIDLINES</a:t>
            </a:r>
            <a:endParaRPr lang="en-US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from the dropdown menu or from the buttons in the Templafy pane on the right side of the screen</a:t>
            </a:r>
            <a:endParaRPr lang="en-US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647700" y="448713"/>
            <a:ext cx="11001373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pic>
        <p:nvPicPr>
          <p:cNvPr id="66" name="Picture 2" descr="C:\Users\MAV~1.SKA\AppData\Local\Temp\SNAGHTMLe48c1e.PNG">
            <a:extLst>
              <a:ext uri="{FF2B5EF4-FFF2-40B4-BE49-F238E27FC236}">
                <a16:creationId xmlns:a16="http://schemas.microsoft.com/office/drawing/2014/main" id="{DAC63350-5850-40BB-87A2-CE01481E05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98" y="4635849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83AD9C-98AE-450E-B202-15860002D52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974000" y="5077014"/>
            <a:ext cx="475428" cy="17676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B97ADE-DB50-43D7-B6D7-6AA6A441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62254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3A6A0-AAC5-4762-99A3-8E67DE5BC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A718C-8117-4521-935E-A616BB58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52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US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 bwMode="white"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4400" b="0" noProof="0" dirty="0">
                <a:solidFill>
                  <a:schemeClr val="bg1"/>
                </a:solidFill>
              </a:rPr>
              <a:t>If you see any </a:t>
            </a:r>
            <a:r>
              <a:rPr lang="en-US" sz="4400" b="1" i="1" noProof="0" dirty="0">
                <a:solidFill>
                  <a:schemeClr val="bg1"/>
                </a:solidFill>
              </a:rPr>
              <a:t>layouts after this </a:t>
            </a:r>
            <a:r>
              <a:rPr lang="en-US" sz="4400" b="0" i="0" noProof="0" dirty="0">
                <a:solidFill>
                  <a:schemeClr val="bg1"/>
                </a:solidFill>
              </a:rPr>
              <a:t>one</a:t>
            </a:r>
            <a:r>
              <a:rPr lang="en-US" sz="4400" b="1" i="1" noProof="0" dirty="0">
                <a:solidFill>
                  <a:schemeClr val="bg1"/>
                </a:solidFill>
              </a:rPr>
              <a:t>,</a:t>
            </a:r>
            <a:br>
              <a:rPr lang="en-US" sz="4400" b="0" i="0" noProof="0" dirty="0">
                <a:solidFill>
                  <a:schemeClr val="bg1"/>
                </a:solidFill>
              </a:rPr>
            </a:br>
            <a:r>
              <a:rPr lang="en-US" sz="44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US" sz="4400" b="1" i="1" u="none" noProof="0" dirty="0">
                <a:solidFill>
                  <a:schemeClr val="bg1"/>
                </a:solidFill>
              </a:rPr>
              <a:t>are not </a:t>
            </a:r>
            <a:r>
              <a:rPr lang="en-US" sz="44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US" sz="2800" b="0" noProof="0" dirty="0">
                <a:solidFill>
                  <a:schemeClr val="bg1"/>
                </a:solidFill>
              </a:rPr>
            </a:br>
            <a:br>
              <a:rPr lang="en-US" sz="2800" b="0" noProof="0" dirty="0">
                <a:solidFill>
                  <a:schemeClr val="bg1"/>
                </a:solidFill>
              </a:rPr>
            </a:br>
            <a:endParaRPr lang="en-US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white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white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white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 bwMode="white"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i="1" noProof="0" dirty="0">
                <a:solidFill>
                  <a:schemeClr val="bg1"/>
                </a:solidFill>
              </a:rPr>
              <a:t>Do not use </a:t>
            </a:r>
            <a:endParaRPr lang="en-US" sz="24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 bwMode="white"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US" sz="1800" b="0" noProof="0" dirty="0">
                <a:solidFill>
                  <a:schemeClr val="bg1"/>
                </a:solidFill>
              </a:rPr>
            </a:br>
            <a:endParaRPr lang="en-US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462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880DF523-34A7-40E1-AE82-7A0D359468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1666200 w 12191999"/>
              <a:gd name="connsiteY0" fmla="*/ 756760 h 6858000"/>
              <a:gd name="connsiteX1" fmla="*/ 11678975 w 12191999"/>
              <a:gd name="connsiteY1" fmla="*/ 761119 h 6858000"/>
              <a:gd name="connsiteX2" fmla="*/ 11678975 w 12191999"/>
              <a:gd name="connsiteY2" fmla="*/ 808195 h 6858000"/>
              <a:gd name="connsiteX3" fmla="*/ 11678845 w 12191999"/>
              <a:gd name="connsiteY3" fmla="*/ 808195 h 6858000"/>
              <a:gd name="connsiteX4" fmla="*/ 11667095 w 12191999"/>
              <a:gd name="connsiteY4" fmla="*/ 813579 h 6858000"/>
              <a:gd name="connsiteX5" fmla="*/ 11644998 w 12191999"/>
              <a:gd name="connsiteY5" fmla="*/ 784080 h 6858000"/>
              <a:gd name="connsiteX6" fmla="*/ 11666200 w 12191999"/>
              <a:gd name="connsiteY6" fmla="*/ 756760 h 6858000"/>
              <a:gd name="connsiteX7" fmla="*/ 11553608 w 12191999"/>
              <a:gd name="connsiteY7" fmla="*/ 755951 h 6858000"/>
              <a:gd name="connsiteX8" fmla="*/ 11565369 w 12191999"/>
              <a:gd name="connsiteY8" fmla="*/ 760439 h 6858000"/>
              <a:gd name="connsiteX9" fmla="*/ 11571638 w 12191999"/>
              <a:gd name="connsiteY9" fmla="*/ 784954 h 6858000"/>
              <a:gd name="connsiteX10" fmla="*/ 11565369 w 12191999"/>
              <a:gd name="connsiteY10" fmla="*/ 809339 h 6858000"/>
              <a:gd name="connsiteX11" fmla="*/ 11553608 w 12191999"/>
              <a:gd name="connsiteY11" fmla="*/ 813698 h 6858000"/>
              <a:gd name="connsiteX12" fmla="*/ 11542106 w 12191999"/>
              <a:gd name="connsiteY12" fmla="*/ 809339 h 6858000"/>
              <a:gd name="connsiteX13" fmla="*/ 11535837 w 12191999"/>
              <a:gd name="connsiteY13" fmla="*/ 784954 h 6858000"/>
              <a:gd name="connsiteX14" fmla="*/ 11542106 w 12191999"/>
              <a:gd name="connsiteY14" fmla="*/ 760439 h 6858000"/>
              <a:gd name="connsiteX15" fmla="*/ 11553608 w 12191999"/>
              <a:gd name="connsiteY15" fmla="*/ 755951 h 6858000"/>
              <a:gd name="connsiteX16" fmla="*/ 11389948 w 12191999"/>
              <a:gd name="connsiteY16" fmla="*/ 755951 h 6858000"/>
              <a:gd name="connsiteX17" fmla="*/ 11401504 w 12191999"/>
              <a:gd name="connsiteY17" fmla="*/ 760439 h 6858000"/>
              <a:gd name="connsiteX18" fmla="*/ 11407795 w 12191999"/>
              <a:gd name="connsiteY18" fmla="*/ 784954 h 6858000"/>
              <a:gd name="connsiteX19" fmla="*/ 11401504 w 12191999"/>
              <a:gd name="connsiteY19" fmla="*/ 809339 h 6858000"/>
              <a:gd name="connsiteX20" fmla="*/ 11389948 w 12191999"/>
              <a:gd name="connsiteY20" fmla="*/ 813698 h 6858000"/>
              <a:gd name="connsiteX21" fmla="*/ 11378133 w 12191999"/>
              <a:gd name="connsiteY21" fmla="*/ 809339 h 6858000"/>
              <a:gd name="connsiteX22" fmla="*/ 11371843 w 12191999"/>
              <a:gd name="connsiteY22" fmla="*/ 784954 h 6858000"/>
              <a:gd name="connsiteX23" fmla="*/ 11378133 w 12191999"/>
              <a:gd name="connsiteY23" fmla="*/ 760439 h 6858000"/>
              <a:gd name="connsiteX24" fmla="*/ 11389948 w 12191999"/>
              <a:gd name="connsiteY24" fmla="*/ 755951 h 6858000"/>
              <a:gd name="connsiteX25" fmla="*/ 11267462 w 12191999"/>
              <a:gd name="connsiteY25" fmla="*/ 755951 h 6858000"/>
              <a:gd name="connsiteX26" fmla="*/ 11279148 w 12191999"/>
              <a:gd name="connsiteY26" fmla="*/ 760439 h 6858000"/>
              <a:gd name="connsiteX27" fmla="*/ 11285438 w 12191999"/>
              <a:gd name="connsiteY27" fmla="*/ 784954 h 6858000"/>
              <a:gd name="connsiteX28" fmla="*/ 11279148 w 12191999"/>
              <a:gd name="connsiteY28" fmla="*/ 809339 h 6858000"/>
              <a:gd name="connsiteX29" fmla="*/ 11267462 w 12191999"/>
              <a:gd name="connsiteY29" fmla="*/ 813698 h 6858000"/>
              <a:gd name="connsiteX30" fmla="*/ 11255907 w 12191999"/>
              <a:gd name="connsiteY30" fmla="*/ 809339 h 6858000"/>
              <a:gd name="connsiteX31" fmla="*/ 11249616 w 12191999"/>
              <a:gd name="connsiteY31" fmla="*/ 784954 h 6858000"/>
              <a:gd name="connsiteX32" fmla="*/ 11255907 w 12191999"/>
              <a:gd name="connsiteY32" fmla="*/ 760439 h 6858000"/>
              <a:gd name="connsiteX33" fmla="*/ 11267462 w 12191999"/>
              <a:gd name="connsiteY33" fmla="*/ 755951 h 6858000"/>
              <a:gd name="connsiteX34" fmla="*/ 11708668 w 12191999"/>
              <a:gd name="connsiteY34" fmla="*/ 750005 h 6858000"/>
              <a:gd name="connsiteX35" fmla="*/ 11706381 w 12191999"/>
              <a:gd name="connsiteY35" fmla="*/ 752433 h 6858000"/>
              <a:gd name="connsiteX36" fmla="*/ 11706381 w 12191999"/>
              <a:gd name="connsiteY36" fmla="*/ 817032 h 6858000"/>
              <a:gd name="connsiteX37" fmla="*/ 11708420 w 12191999"/>
              <a:gd name="connsiteY37" fmla="*/ 819459 h 6858000"/>
              <a:gd name="connsiteX38" fmla="*/ 11715671 w 12191999"/>
              <a:gd name="connsiteY38" fmla="*/ 819459 h 6858000"/>
              <a:gd name="connsiteX39" fmla="*/ 11718206 w 12191999"/>
              <a:gd name="connsiteY39" fmla="*/ 817032 h 6858000"/>
              <a:gd name="connsiteX40" fmla="*/ 11718206 w 12191999"/>
              <a:gd name="connsiteY40" fmla="*/ 752433 h 6858000"/>
              <a:gd name="connsiteX41" fmla="*/ 11715660 w 12191999"/>
              <a:gd name="connsiteY41" fmla="*/ 750005 h 6858000"/>
              <a:gd name="connsiteX42" fmla="*/ 11708668 w 12191999"/>
              <a:gd name="connsiteY42" fmla="*/ 750005 h 6858000"/>
              <a:gd name="connsiteX43" fmla="*/ 11826514 w 12191999"/>
              <a:gd name="connsiteY43" fmla="*/ 749671 h 6858000"/>
              <a:gd name="connsiteX44" fmla="*/ 11822404 w 12191999"/>
              <a:gd name="connsiteY44" fmla="*/ 751851 h 6858000"/>
              <a:gd name="connsiteX45" fmla="*/ 11798623 w 12191999"/>
              <a:gd name="connsiteY45" fmla="*/ 781695 h 6858000"/>
              <a:gd name="connsiteX46" fmla="*/ 11798105 w 12191999"/>
              <a:gd name="connsiteY46" fmla="*/ 782461 h 6858000"/>
              <a:gd name="connsiteX47" fmla="*/ 11798234 w 12191999"/>
              <a:gd name="connsiteY47" fmla="*/ 783227 h 6858000"/>
              <a:gd name="connsiteX48" fmla="*/ 11822145 w 12191999"/>
              <a:gd name="connsiteY48" fmla="*/ 817420 h 6858000"/>
              <a:gd name="connsiteX49" fmla="*/ 11826126 w 12191999"/>
              <a:gd name="connsiteY49" fmla="*/ 819470 h 6858000"/>
              <a:gd name="connsiteX50" fmla="*/ 11835254 w 12191999"/>
              <a:gd name="connsiteY50" fmla="*/ 819470 h 6858000"/>
              <a:gd name="connsiteX51" fmla="*/ 11837175 w 12191999"/>
              <a:gd name="connsiteY51" fmla="*/ 817798 h 6858000"/>
              <a:gd name="connsiteX52" fmla="*/ 11836279 w 12191999"/>
              <a:gd name="connsiteY52" fmla="*/ 816136 h 6858000"/>
              <a:gd name="connsiteX53" fmla="*/ 11810826 w 12191999"/>
              <a:gd name="connsiteY53" fmla="*/ 782450 h 6858000"/>
              <a:gd name="connsiteX54" fmla="*/ 11810567 w 12191999"/>
              <a:gd name="connsiteY54" fmla="*/ 782192 h 6858000"/>
              <a:gd name="connsiteX55" fmla="*/ 11834607 w 12191999"/>
              <a:gd name="connsiteY55" fmla="*/ 753890 h 6858000"/>
              <a:gd name="connsiteX56" fmla="*/ 11835254 w 12191999"/>
              <a:gd name="connsiteY56" fmla="*/ 751203 h 6858000"/>
              <a:gd name="connsiteX57" fmla="*/ 11832816 w 12191999"/>
              <a:gd name="connsiteY57" fmla="*/ 749671 h 6858000"/>
              <a:gd name="connsiteX58" fmla="*/ 11826514 w 12191999"/>
              <a:gd name="connsiteY58" fmla="*/ 749671 h 6858000"/>
              <a:gd name="connsiteX59" fmla="*/ 11301634 w 12191999"/>
              <a:gd name="connsiteY59" fmla="*/ 749671 h 6858000"/>
              <a:gd name="connsiteX60" fmla="*/ 11299832 w 12191999"/>
              <a:gd name="connsiteY60" fmla="*/ 751462 h 6858000"/>
              <a:gd name="connsiteX61" fmla="*/ 11300350 w 12191999"/>
              <a:gd name="connsiteY61" fmla="*/ 753383 h 6858000"/>
              <a:gd name="connsiteX62" fmla="*/ 11324605 w 12191999"/>
              <a:gd name="connsiteY62" fmla="*/ 817399 h 6858000"/>
              <a:gd name="connsiteX63" fmla="*/ 11326785 w 12191999"/>
              <a:gd name="connsiteY63" fmla="*/ 819449 h 6858000"/>
              <a:gd name="connsiteX64" fmla="*/ 11332050 w 12191999"/>
              <a:gd name="connsiteY64" fmla="*/ 819449 h 6858000"/>
              <a:gd name="connsiteX65" fmla="*/ 11334489 w 12191999"/>
              <a:gd name="connsiteY65" fmla="*/ 817399 h 6858000"/>
              <a:gd name="connsiteX66" fmla="*/ 11358108 w 12191999"/>
              <a:gd name="connsiteY66" fmla="*/ 753135 h 6858000"/>
              <a:gd name="connsiteX67" fmla="*/ 11358366 w 12191999"/>
              <a:gd name="connsiteY67" fmla="*/ 751085 h 6858000"/>
              <a:gd name="connsiteX68" fmla="*/ 11356694 w 12191999"/>
              <a:gd name="connsiteY68" fmla="*/ 749671 h 6858000"/>
              <a:gd name="connsiteX69" fmla="*/ 11350015 w 12191999"/>
              <a:gd name="connsiteY69" fmla="*/ 749671 h 6858000"/>
              <a:gd name="connsiteX70" fmla="*/ 11348343 w 12191999"/>
              <a:gd name="connsiteY70" fmla="*/ 751592 h 6858000"/>
              <a:gd name="connsiteX71" fmla="*/ 11330885 w 12191999"/>
              <a:gd name="connsiteY71" fmla="*/ 802908 h 6858000"/>
              <a:gd name="connsiteX72" fmla="*/ 11312920 w 12191999"/>
              <a:gd name="connsiteY72" fmla="*/ 751851 h 6858000"/>
              <a:gd name="connsiteX73" fmla="*/ 11309845 w 12191999"/>
              <a:gd name="connsiteY73" fmla="*/ 749671 h 6858000"/>
              <a:gd name="connsiteX74" fmla="*/ 11301634 w 12191999"/>
              <a:gd name="connsiteY74" fmla="*/ 749671 h 6858000"/>
              <a:gd name="connsiteX75" fmla="*/ 11754223 w 12191999"/>
              <a:gd name="connsiteY75" fmla="*/ 748506 h 6858000"/>
              <a:gd name="connsiteX76" fmla="*/ 11731241 w 12191999"/>
              <a:gd name="connsiteY76" fmla="*/ 767625 h 6858000"/>
              <a:gd name="connsiteX77" fmla="*/ 11749346 w 12191999"/>
              <a:gd name="connsiteY77" fmla="*/ 788417 h 6858000"/>
              <a:gd name="connsiteX78" fmla="*/ 11764236 w 12191999"/>
              <a:gd name="connsiteY78" fmla="*/ 801894 h 6858000"/>
              <a:gd name="connsiteX79" fmla="*/ 11750500 w 12191999"/>
              <a:gd name="connsiteY79" fmla="*/ 813698 h 6858000"/>
              <a:gd name="connsiteX80" fmla="*/ 11733679 w 12191999"/>
              <a:gd name="connsiteY80" fmla="*/ 806641 h 6858000"/>
              <a:gd name="connsiteX81" fmla="*/ 11728673 w 12191999"/>
              <a:gd name="connsiteY81" fmla="*/ 811130 h 6858000"/>
              <a:gd name="connsiteX82" fmla="*/ 11750241 w 12191999"/>
              <a:gd name="connsiteY82" fmla="*/ 821402 h 6858000"/>
              <a:gd name="connsiteX83" fmla="*/ 11774896 w 12191999"/>
              <a:gd name="connsiteY83" fmla="*/ 800610 h 6858000"/>
              <a:gd name="connsiteX84" fmla="*/ 11741901 w 12191999"/>
              <a:gd name="connsiteY84" fmla="*/ 766471 h 6858000"/>
              <a:gd name="connsiteX85" fmla="*/ 11753457 w 12191999"/>
              <a:gd name="connsiteY85" fmla="*/ 756199 h 6858000"/>
              <a:gd name="connsiteX86" fmla="*/ 11767322 w 12191999"/>
              <a:gd name="connsiteY86" fmla="*/ 761335 h 6858000"/>
              <a:gd name="connsiteX87" fmla="*/ 11772328 w 12191999"/>
              <a:gd name="connsiteY87" fmla="*/ 756587 h 6858000"/>
              <a:gd name="connsiteX88" fmla="*/ 11754223 w 12191999"/>
              <a:gd name="connsiteY88" fmla="*/ 748506 h 6858000"/>
              <a:gd name="connsiteX89" fmla="*/ 11614257 w 12191999"/>
              <a:gd name="connsiteY89" fmla="*/ 748117 h 6858000"/>
              <a:gd name="connsiteX90" fmla="*/ 11599001 w 12191999"/>
              <a:gd name="connsiteY90" fmla="*/ 750167 h 6858000"/>
              <a:gd name="connsiteX91" fmla="*/ 11592721 w 12191999"/>
              <a:gd name="connsiteY91" fmla="*/ 755659 h 6858000"/>
              <a:gd name="connsiteX92" fmla="*/ 11592721 w 12191999"/>
              <a:gd name="connsiteY92" fmla="*/ 816902 h 6858000"/>
              <a:gd name="connsiteX93" fmla="*/ 11595418 w 12191999"/>
              <a:gd name="connsiteY93" fmla="*/ 819071 h 6858000"/>
              <a:gd name="connsiteX94" fmla="*/ 11602216 w 12191999"/>
              <a:gd name="connsiteY94" fmla="*/ 819071 h 6858000"/>
              <a:gd name="connsiteX95" fmla="*/ 11604654 w 12191999"/>
              <a:gd name="connsiteY95" fmla="*/ 816902 h 6858000"/>
              <a:gd name="connsiteX96" fmla="*/ 11604654 w 12191999"/>
              <a:gd name="connsiteY96" fmla="*/ 760774 h 6858000"/>
              <a:gd name="connsiteX97" fmla="*/ 11611452 w 12191999"/>
              <a:gd name="connsiteY97" fmla="*/ 754764 h 6858000"/>
              <a:gd name="connsiteX98" fmla="*/ 11625943 w 12191999"/>
              <a:gd name="connsiteY98" fmla="*/ 761033 h 6858000"/>
              <a:gd name="connsiteX99" fmla="*/ 11631823 w 12191999"/>
              <a:gd name="connsiteY99" fmla="*/ 755152 h 6858000"/>
              <a:gd name="connsiteX100" fmla="*/ 11614257 w 12191999"/>
              <a:gd name="connsiteY100" fmla="*/ 748117 h 6858000"/>
              <a:gd name="connsiteX101" fmla="*/ 11553619 w 12191999"/>
              <a:gd name="connsiteY101" fmla="*/ 748117 h 6858000"/>
              <a:gd name="connsiteX102" fmla="*/ 11536236 w 12191999"/>
              <a:gd name="connsiteY102" fmla="*/ 753124 h 6858000"/>
              <a:gd name="connsiteX103" fmla="*/ 11523450 w 12191999"/>
              <a:gd name="connsiteY103" fmla="*/ 784954 h 6858000"/>
              <a:gd name="connsiteX104" fmla="*/ 11536236 w 12191999"/>
              <a:gd name="connsiteY104" fmla="*/ 816654 h 6858000"/>
              <a:gd name="connsiteX105" fmla="*/ 11553619 w 12191999"/>
              <a:gd name="connsiteY105" fmla="*/ 821531 h 6858000"/>
              <a:gd name="connsiteX106" fmla="*/ 11571001 w 12191999"/>
              <a:gd name="connsiteY106" fmla="*/ 816654 h 6858000"/>
              <a:gd name="connsiteX107" fmla="*/ 11583917 w 12191999"/>
              <a:gd name="connsiteY107" fmla="*/ 784954 h 6858000"/>
              <a:gd name="connsiteX108" fmla="*/ 11571001 w 12191999"/>
              <a:gd name="connsiteY108" fmla="*/ 753124 h 6858000"/>
              <a:gd name="connsiteX109" fmla="*/ 11553619 w 12191999"/>
              <a:gd name="connsiteY109" fmla="*/ 748117 h 6858000"/>
              <a:gd name="connsiteX110" fmla="*/ 11486031 w 12191999"/>
              <a:gd name="connsiteY110" fmla="*/ 748117 h 6858000"/>
              <a:gd name="connsiteX111" fmla="*/ 11465229 w 12191999"/>
              <a:gd name="connsiteY111" fmla="*/ 751452 h 6858000"/>
              <a:gd name="connsiteX112" fmla="*/ 11459230 w 12191999"/>
              <a:gd name="connsiteY112" fmla="*/ 756965 h 6858000"/>
              <a:gd name="connsiteX113" fmla="*/ 11459230 w 12191999"/>
              <a:gd name="connsiteY113" fmla="*/ 817010 h 6858000"/>
              <a:gd name="connsiteX114" fmla="*/ 11461787 w 12191999"/>
              <a:gd name="connsiteY114" fmla="*/ 819449 h 6858000"/>
              <a:gd name="connsiteX115" fmla="*/ 11468422 w 12191999"/>
              <a:gd name="connsiteY115" fmla="*/ 819449 h 6858000"/>
              <a:gd name="connsiteX116" fmla="*/ 11471228 w 12191999"/>
              <a:gd name="connsiteY116" fmla="*/ 816751 h 6858000"/>
              <a:gd name="connsiteX117" fmla="*/ 11471228 w 12191999"/>
              <a:gd name="connsiteY117" fmla="*/ 761454 h 6858000"/>
              <a:gd name="connsiteX118" fmla="*/ 11485654 w 12191999"/>
              <a:gd name="connsiteY118" fmla="*/ 755422 h 6858000"/>
              <a:gd name="connsiteX119" fmla="*/ 11501223 w 12191999"/>
              <a:gd name="connsiteY119" fmla="*/ 771844 h 6858000"/>
              <a:gd name="connsiteX120" fmla="*/ 11501223 w 12191999"/>
              <a:gd name="connsiteY120" fmla="*/ 816751 h 6858000"/>
              <a:gd name="connsiteX121" fmla="*/ 11504288 w 12191999"/>
              <a:gd name="connsiteY121" fmla="*/ 819449 h 6858000"/>
              <a:gd name="connsiteX122" fmla="*/ 11511690 w 12191999"/>
              <a:gd name="connsiteY122" fmla="*/ 819449 h 6858000"/>
              <a:gd name="connsiteX123" fmla="*/ 11512963 w 12191999"/>
              <a:gd name="connsiteY123" fmla="*/ 816762 h 6858000"/>
              <a:gd name="connsiteX124" fmla="*/ 11512963 w 12191999"/>
              <a:gd name="connsiteY124" fmla="*/ 770312 h 6858000"/>
              <a:gd name="connsiteX125" fmla="*/ 11486031 w 12191999"/>
              <a:gd name="connsiteY125" fmla="*/ 748117 h 6858000"/>
              <a:gd name="connsiteX126" fmla="*/ 11389700 w 12191999"/>
              <a:gd name="connsiteY126" fmla="*/ 748117 h 6858000"/>
              <a:gd name="connsiteX127" fmla="*/ 11372242 w 12191999"/>
              <a:gd name="connsiteY127" fmla="*/ 753124 h 6858000"/>
              <a:gd name="connsiteX128" fmla="*/ 11359402 w 12191999"/>
              <a:gd name="connsiteY128" fmla="*/ 784954 h 6858000"/>
              <a:gd name="connsiteX129" fmla="*/ 11372242 w 12191999"/>
              <a:gd name="connsiteY129" fmla="*/ 816654 h 6858000"/>
              <a:gd name="connsiteX130" fmla="*/ 11389700 w 12191999"/>
              <a:gd name="connsiteY130" fmla="*/ 821531 h 6858000"/>
              <a:gd name="connsiteX131" fmla="*/ 11407158 w 12191999"/>
              <a:gd name="connsiteY131" fmla="*/ 816654 h 6858000"/>
              <a:gd name="connsiteX132" fmla="*/ 11420127 w 12191999"/>
              <a:gd name="connsiteY132" fmla="*/ 784954 h 6858000"/>
              <a:gd name="connsiteX133" fmla="*/ 11407158 w 12191999"/>
              <a:gd name="connsiteY133" fmla="*/ 753124 h 6858000"/>
              <a:gd name="connsiteX134" fmla="*/ 11389700 w 12191999"/>
              <a:gd name="connsiteY134" fmla="*/ 748117 h 6858000"/>
              <a:gd name="connsiteX135" fmla="*/ 11267473 w 12191999"/>
              <a:gd name="connsiteY135" fmla="*/ 748117 h 6858000"/>
              <a:gd name="connsiteX136" fmla="*/ 11250015 w 12191999"/>
              <a:gd name="connsiteY136" fmla="*/ 753124 h 6858000"/>
              <a:gd name="connsiteX137" fmla="*/ 11237046 w 12191999"/>
              <a:gd name="connsiteY137" fmla="*/ 784954 h 6858000"/>
              <a:gd name="connsiteX138" fmla="*/ 11250015 w 12191999"/>
              <a:gd name="connsiteY138" fmla="*/ 816654 h 6858000"/>
              <a:gd name="connsiteX139" fmla="*/ 11267473 w 12191999"/>
              <a:gd name="connsiteY139" fmla="*/ 821531 h 6858000"/>
              <a:gd name="connsiteX140" fmla="*/ 11284931 w 12191999"/>
              <a:gd name="connsiteY140" fmla="*/ 816654 h 6858000"/>
              <a:gd name="connsiteX141" fmla="*/ 11297771 w 12191999"/>
              <a:gd name="connsiteY141" fmla="*/ 784954 h 6858000"/>
              <a:gd name="connsiteX142" fmla="*/ 11284931 w 12191999"/>
              <a:gd name="connsiteY142" fmla="*/ 753124 h 6858000"/>
              <a:gd name="connsiteX143" fmla="*/ 11267473 w 12191999"/>
              <a:gd name="connsiteY143" fmla="*/ 748117 h 6858000"/>
              <a:gd name="connsiteX144" fmla="*/ 11199756 w 12191999"/>
              <a:gd name="connsiteY144" fmla="*/ 748117 h 6858000"/>
              <a:gd name="connsiteX145" fmla="*/ 11178857 w 12191999"/>
              <a:gd name="connsiteY145" fmla="*/ 751452 h 6858000"/>
              <a:gd name="connsiteX146" fmla="*/ 11172825 w 12191999"/>
              <a:gd name="connsiteY146" fmla="*/ 756965 h 6858000"/>
              <a:gd name="connsiteX147" fmla="*/ 11172825 w 12191999"/>
              <a:gd name="connsiteY147" fmla="*/ 817010 h 6858000"/>
              <a:gd name="connsiteX148" fmla="*/ 11175263 w 12191999"/>
              <a:gd name="connsiteY148" fmla="*/ 819449 h 6858000"/>
              <a:gd name="connsiteX149" fmla="*/ 11181932 w 12191999"/>
              <a:gd name="connsiteY149" fmla="*/ 819449 h 6858000"/>
              <a:gd name="connsiteX150" fmla="*/ 11184748 w 12191999"/>
              <a:gd name="connsiteY150" fmla="*/ 816751 h 6858000"/>
              <a:gd name="connsiteX151" fmla="*/ 11184748 w 12191999"/>
              <a:gd name="connsiteY151" fmla="*/ 761454 h 6858000"/>
              <a:gd name="connsiteX152" fmla="*/ 11199238 w 12191999"/>
              <a:gd name="connsiteY152" fmla="*/ 755422 h 6858000"/>
              <a:gd name="connsiteX153" fmla="*/ 11214884 w 12191999"/>
              <a:gd name="connsiteY153" fmla="*/ 771844 h 6858000"/>
              <a:gd name="connsiteX154" fmla="*/ 11214884 w 12191999"/>
              <a:gd name="connsiteY154" fmla="*/ 816751 h 6858000"/>
              <a:gd name="connsiteX155" fmla="*/ 11217959 w 12191999"/>
              <a:gd name="connsiteY155" fmla="*/ 819449 h 6858000"/>
              <a:gd name="connsiteX156" fmla="*/ 11225393 w 12191999"/>
              <a:gd name="connsiteY156" fmla="*/ 819449 h 6858000"/>
              <a:gd name="connsiteX157" fmla="*/ 11226817 w 12191999"/>
              <a:gd name="connsiteY157" fmla="*/ 816762 h 6858000"/>
              <a:gd name="connsiteX158" fmla="*/ 11226817 w 12191999"/>
              <a:gd name="connsiteY158" fmla="*/ 770312 h 6858000"/>
              <a:gd name="connsiteX159" fmla="*/ 11199756 w 12191999"/>
              <a:gd name="connsiteY159" fmla="*/ 748117 h 6858000"/>
              <a:gd name="connsiteX160" fmla="*/ 11681273 w 12191999"/>
              <a:gd name="connsiteY160" fmla="*/ 724801 h 6858000"/>
              <a:gd name="connsiteX161" fmla="*/ 11678845 w 12191999"/>
              <a:gd name="connsiteY161" fmla="*/ 727876 h 6858000"/>
              <a:gd name="connsiteX162" fmla="*/ 11678845 w 12191999"/>
              <a:gd name="connsiteY162" fmla="*/ 752250 h 6858000"/>
              <a:gd name="connsiteX163" fmla="*/ 11664279 w 12191999"/>
              <a:gd name="connsiteY163" fmla="*/ 748527 h 6858000"/>
              <a:gd name="connsiteX164" fmla="*/ 11632848 w 12191999"/>
              <a:gd name="connsiteY164" fmla="*/ 784954 h 6858000"/>
              <a:gd name="connsiteX165" fmla="*/ 11666707 w 12191999"/>
              <a:gd name="connsiteY165" fmla="*/ 821510 h 6858000"/>
              <a:gd name="connsiteX166" fmla="*/ 11690477 w 12191999"/>
              <a:gd name="connsiteY166" fmla="*/ 812036 h 6858000"/>
              <a:gd name="connsiteX167" fmla="*/ 11690477 w 12191999"/>
              <a:gd name="connsiteY167" fmla="*/ 727498 h 6858000"/>
              <a:gd name="connsiteX168" fmla="*/ 11687919 w 12191999"/>
              <a:gd name="connsiteY168" fmla="*/ 724801 h 6858000"/>
              <a:gd name="connsiteX169" fmla="*/ 11681273 w 12191999"/>
              <a:gd name="connsiteY169" fmla="*/ 724801 h 6858000"/>
              <a:gd name="connsiteX170" fmla="*/ 11786797 w 12191999"/>
              <a:gd name="connsiteY170" fmla="*/ 724552 h 6858000"/>
              <a:gd name="connsiteX171" fmla="*/ 11784607 w 12191999"/>
              <a:gd name="connsiteY171" fmla="*/ 726732 h 6858000"/>
              <a:gd name="connsiteX172" fmla="*/ 11784607 w 12191999"/>
              <a:gd name="connsiteY172" fmla="*/ 817280 h 6858000"/>
              <a:gd name="connsiteX173" fmla="*/ 11786797 w 12191999"/>
              <a:gd name="connsiteY173" fmla="*/ 819330 h 6858000"/>
              <a:gd name="connsiteX174" fmla="*/ 11793864 w 12191999"/>
              <a:gd name="connsiteY174" fmla="*/ 819330 h 6858000"/>
              <a:gd name="connsiteX175" fmla="*/ 11796303 w 12191999"/>
              <a:gd name="connsiteY175" fmla="*/ 817409 h 6858000"/>
              <a:gd name="connsiteX176" fmla="*/ 11796303 w 12191999"/>
              <a:gd name="connsiteY176" fmla="*/ 726473 h 6858000"/>
              <a:gd name="connsiteX177" fmla="*/ 11793864 w 12191999"/>
              <a:gd name="connsiteY177" fmla="*/ 724552 h 6858000"/>
              <a:gd name="connsiteX178" fmla="*/ 11786797 w 12191999"/>
              <a:gd name="connsiteY178" fmla="*/ 724552 h 6858000"/>
              <a:gd name="connsiteX179" fmla="*/ 11712617 w 12191999"/>
              <a:gd name="connsiteY179" fmla="*/ 723776 h 6858000"/>
              <a:gd name="connsiteX180" fmla="*/ 11705237 w 12191999"/>
              <a:gd name="connsiteY180" fmla="*/ 730940 h 6858000"/>
              <a:gd name="connsiteX181" fmla="*/ 11712358 w 12191999"/>
              <a:gd name="connsiteY181" fmla="*/ 737975 h 6858000"/>
              <a:gd name="connsiteX182" fmla="*/ 11719609 w 12191999"/>
              <a:gd name="connsiteY182" fmla="*/ 730433 h 6858000"/>
              <a:gd name="connsiteX183" fmla="*/ 11712617 w 12191999"/>
              <a:gd name="connsiteY183" fmla="*/ 723776 h 6858000"/>
              <a:gd name="connsiteX184" fmla="*/ 11855021 w 12191999"/>
              <a:gd name="connsiteY184" fmla="*/ 713601 h 6858000"/>
              <a:gd name="connsiteX185" fmla="*/ 11855284 w 12191999"/>
              <a:gd name="connsiteY185" fmla="*/ 713794 h 6858000"/>
              <a:gd name="connsiteX186" fmla="*/ 11855021 w 12191999"/>
              <a:gd name="connsiteY186" fmla="*/ 713860 h 6858000"/>
              <a:gd name="connsiteX187" fmla="*/ 11855021 w 12191999"/>
              <a:gd name="connsiteY187" fmla="*/ 713601 h 6858000"/>
              <a:gd name="connsiteX188" fmla="*/ 11847209 w 12191999"/>
              <a:gd name="connsiteY188" fmla="*/ 704235 h 6858000"/>
              <a:gd name="connsiteX189" fmla="*/ 11851428 w 12191999"/>
              <a:gd name="connsiteY189" fmla="*/ 704235 h 6858000"/>
              <a:gd name="connsiteX190" fmla="*/ 11857190 w 12191999"/>
              <a:gd name="connsiteY190" fmla="*/ 707699 h 6858000"/>
              <a:gd name="connsiteX191" fmla="*/ 11851817 w 12191999"/>
              <a:gd name="connsiteY191" fmla="*/ 711162 h 6858000"/>
              <a:gd name="connsiteX192" fmla="*/ 11847209 w 12191999"/>
              <a:gd name="connsiteY192" fmla="*/ 711162 h 6858000"/>
              <a:gd name="connsiteX193" fmla="*/ 11843627 w 12191999"/>
              <a:gd name="connsiteY193" fmla="*/ 701020 h 6858000"/>
              <a:gd name="connsiteX194" fmla="*/ 11843627 w 12191999"/>
              <a:gd name="connsiteY194" fmla="*/ 724250 h 6858000"/>
              <a:gd name="connsiteX195" fmla="*/ 11847468 w 12191999"/>
              <a:gd name="connsiteY195" fmla="*/ 724250 h 6858000"/>
              <a:gd name="connsiteX196" fmla="*/ 11847468 w 12191999"/>
              <a:gd name="connsiteY196" fmla="*/ 714367 h 6858000"/>
              <a:gd name="connsiteX197" fmla="*/ 11849648 w 12191999"/>
              <a:gd name="connsiteY197" fmla="*/ 714367 h 6858000"/>
              <a:gd name="connsiteX198" fmla="*/ 11856553 w 12191999"/>
              <a:gd name="connsiteY198" fmla="*/ 720528 h 6858000"/>
              <a:gd name="connsiteX199" fmla="*/ 11858603 w 12191999"/>
              <a:gd name="connsiteY199" fmla="*/ 724121 h 6858000"/>
              <a:gd name="connsiteX200" fmla="*/ 11863081 w 12191999"/>
              <a:gd name="connsiteY200" fmla="*/ 724121 h 6858000"/>
              <a:gd name="connsiteX201" fmla="*/ 11860265 w 12191999"/>
              <a:gd name="connsiteY201" fmla="*/ 719503 h 6858000"/>
              <a:gd name="connsiteX202" fmla="*/ 11857064 w 12191999"/>
              <a:gd name="connsiteY202" fmla="*/ 715107 h 6858000"/>
              <a:gd name="connsiteX203" fmla="*/ 11855284 w 12191999"/>
              <a:gd name="connsiteY203" fmla="*/ 713794 h 6858000"/>
              <a:gd name="connsiteX204" fmla="*/ 11858039 w 12191999"/>
              <a:gd name="connsiteY204" fmla="*/ 713107 h 6858000"/>
              <a:gd name="connsiteX205" fmla="*/ 11861549 w 12191999"/>
              <a:gd name="connsiteY205" fmla="*/ 707310 h 6858000"/>
              <a:gd name="connsiteX206" fmla="*/ 11859370 w 12191999"/>
              <a:gd name="connsiteY206" fmla="*/ 702822 h 6858000"/>
              <a:gd name="connsiteX207" fmla="*/ 11851817 w 12191999"/>
              <a:gd name="connsiteY207" fmla="*/ 701020 h 6858000"/>
              <a:gd name="connsiteX208" fmla="*/ 11843627 w 12191999"/>
              <a:gd name="connsiteY208" fmla="*/ 701020 h 6858000"/>
              <a:gd name="connsiteX209" fmla="*/ 11852712 w 12191999"/>
              <a:gd name="connsiteY209" fmla="*/ 694611 h 6858000"/>
              <a:gd name="connsiteX210" fmla="*/ 11870623 w 12191999"/>
              <a:gd name="connsiteY210" fmla="*/ 712446 h 6858000"/>
              <a:gd name="connsiteX211" fmla="*/ 11852712 w 12191999"/>
              <a:gd name="connsiteY211" fmla="*/ 730541 h 6858000"/>
              <a:gd name="connsiteX212" fmla="*/ 11834931 w 12191999"/>
              <a:gd name="connsiteY212" fmla="*/ 712446 h 6858000"/>
              <a:gd name="connsiteX213" fmla="*/ 11852712 w 12191999"/>
              <a:gd name="connsiteY213" fmla="*/ 694611 h 6858000"/>
              <a:gd name="connsiteX214" fmla="*/ 11852712 w 12191999"/>
              <a:gd name="connsiteY214" fmla="*/ 690888 h 6858000"/>
              <a:gd name="connsiteX215" fmla="*/ 11831348 w 12191999"/>
              <a:gd name="connsiteY215" fmla="*/ 712446 h 6858000"/>
              <a:gd name="connsiteX216" fmla="*/ 11852712 w 12191999"/>
              <a:gd name="connsiteY216" fmla="*/ 734004 h 6858000"/>
              <a:gd name="connsiteX217" fmla="*/ 11874076 w 12191999"/>
              <a:gd name="connsiteY217" fmla="*/ 712446 h 6858000"/>
              <a:gd name="connsiteX218" fmla="*/ 11852712 w 12191999"/>
              <a:gd name="connsiteY218" fmla="*/ 690888 h 6858000"/>
              <a:gd name="connsiteX219" fmla="*/ 11639380 w 12191999"/>
              <a:gd name="connsiteY219" fmla="*/ 551044 h 6858000"/>
              <a:gd name="connsiteX220" fmla="*/ 11641189 w 12191999"/>
              <a:gd name="connsiteY220" fmla="*/ 551862 h 6858000"/>
              <a:gd name="connsiteX221" fmla="*/ 11644652 w 12191999"/>
              <a:gd name="connsiteY221" fmla="*/ 634274 h 6858000"/>
              <a:gd name="connsiteX222" fmla="*/ 11640682 w 12191999"/>
              <a:gd name="connsiteY222" fmla="*/ 633508 h 6858000"/>
              <a:gd name="connsiteX223" fmla="*/ 11634273 w 12191999"/>
              <a:gd name="connsiteY223" fmla="*/ 599671 h 6858000"/>
              <a:gd name="connsiteX224" fmla="*/ 11638243 w 12191999"/>
              <a:gd name="connsiteY224" fmla="*/ 552250 h 6858000"/>
              <a:gd name="connsiteX225" fmla="*/ 11639380 w 12191999"/>
              <a:gd name="connsiteY225" fmla="*/ 551044 h 6858000"/>
              <a:gd name="connsiteX226" fmla="*/ 11490639 w 12191999"/>
              <a:gd name="connsiteY226" fmla="*/ 502002 h 6858000"/>
              <a:gd name="connsiteX227" fmla="*/ 11550015 w 12191999"/>
              <a:gd name="connsiteY227" fmla="*/ 504052 h 6858000"/>
              <a:gd name="connsiteX228" fmla="*/ 11548343 w 12191999"/>
              <a:gd name="connsiteY228" fmla="*/ 536605 h 6858000"/>
              <a:gd name="connsiteX229" fmla="*/ 11499486 w 12191999"/>
              <a:gd name="connsiteY229" fmla="*/ 541094 h 6858000"/>
              <a:gd name="connsiteX230" fmla="*/ 11492948 w 12191999"/>
              <a:gd name="connsiteY230" fmla="*/ 533659 h 6858000"/>
              <a:gd name="connsiteX231" fmla="*/ 11490639 w 12191999"/>
              <a:gd name="connsiteY231" fmla="*/ 502002 h 6858000"/>
              <a:gd name="connsiteX232" fmla="*/ 11594253 w 12191999"/>
              <a:gd name="connsiteY232" fmla="*/ 498797 h 6858000"/>
              <a:gd name="connsiteX233" fmla="*/ 11598612 w 12191999"/>
              <a:gd name="connsiteY233" fmla="*/ 520075 h 6858000"/>
              <a:gd name="connsiteX234" fmla="*/ 11588351 w 12191999"/>
              <a:gd name="connsiteY234" fmla="*/ 527509 h 6858000"/>
              <a:gd name="connsiteX235" fmla="*/ 11580011 w 12191999"/>
              <a:gd name="connsiteY235" fmla="*/ 500718 h 6858000"/>
              <a:gd name="connsiteX236" fmla="*/ 11594253 w 12191999"/>
              <a:gd name="connsiteY236" fmla="*/ 498797 h 6858000"/>
              <a:gd name="connsiteX237" fmla="*/ 11441405 w 12191999"/>
              <a:gd name="connsiteY237" fmla="*/ 491374 h 6858000"/>
              <a:gd name="connsiteX238" fmla="*/ 11460384 w 12191999"/>
              <a:gd name="connsiteY238" fmla="*/ 496499 h 6858000"/>
              <a:gd name="connsiteX239" fmla="*/ 11442948 w 12191999"/>
              <a:gd name="connsiteY239" fmla="*/ 533670 h 6858000"/>
              <a:gd name="connsiteX240" fmla="*/ 11434607 w 12191999"/>
              <a:gd name="connsiteY240" fmla="*/ 527132 h 6858000"/>
              <a:gd name="connsiteX241" fmla="*/ 11441405 w 12191999"/>
              <a:gd name="connsiteY241" fmla="*/ 491374 h 6858000"/>
              <a:gd name="connsiteX242" fmla="*/ 11419441 w 12191999"/>
              <a:gd name="connsiteY242" fmla="*/ 484343 h 6858000"/>
              <a:gd name="connsiteX243" fmla="*/ 11431543 w 12191999"/>
              <a:gd name="connsiteY243" fmla="*/ 488299 h 6858000"/>
              <a:gd name="connsiteX244" fmla="*/ 11423202 w 12191999"/>
              <a:gd name="connsiteY244" fmla="*/ 532257 h 6858000"/>
              <a:gd name="connsiteX245" fmla="*/ 11444102 w 12191999"/>
              <a:gd name="connsiteY245" fmla="*/ 543154 h 6858000"/>
              <a:gd name="connsiteX246" fmla="*/ 11469620 w 12191999"/>
              <a:gd name="connsiteY246" fmla="*/ 498549 h 6858000"/>
              <a:gd name="connsiteX247" fmla="*/ 11481672 w 12191999"/>
              <a:gd name="connsiteY247" fmla="*/ 500729 h 6858000"/>
              <a:gd name="connsiteX248" fmla="*/ 11485395 w 12191999"/>
              <a:gd name="connsiteY248" fmla="*/ 542507 h 6858000"/>
              <a:gd name="connsiteX249" fmla="*/ 11498472 w 12191999"/>
              <a:gd name="connsiteY249" fmla="*/ 550707 h 6858000"/>
              <a:gd name="connsiteX250" fmla="*/ 11555917 w 12191999"/>
              <a:gd name="connsiteY250" fmla="*/ 543532 h 6858000"/>
              <a:gd name="connsiteX251" fmla="*/ 11559122 w 12191999"/>
              <a:gd name="connsiteY251" fmla="*/ 503286 h 6858000"/>
              <a:gd name="connsiteX252" fmla="*/ 11570149 w 12191999"/>
              <a:gd name="connsiteY252" fmla="*/ 502002 h 6858000"/>
              <a:gd name="connsiteX253" fmla="*/ 11579385 w 12191999"/>
              <a:gd name="connsiteY253" fmla="*/ 528405 h 6858000"/>
              <a:gd name="connsiteX254" fmla="*/ 11598752 w 12191999"/>
              <a:gd name="connsiteY254" fmla="*/ 531739 h 6858000"/>
              <a:gd name="connsiteX255" fmla="*/ 11602723 w 12191999"/>
              <a:gd name="connsiteY255" fmla="*/ 497773 h 6858000"/>
              <a:gd name="connsiteX256" fmla="*/ 11625673 w 12191999"/>
              <a:gd name="connsiteY256" fmla="*/ 533282 h 6858000"/>
              <a:gd name="connsiteX257" fmla="*/ 11612855 w 12191999"/>
              <a:gd name="connsiteY257" fmla="*/ 586216 h 6858000"/>
              <a:gd name="connsiteX258" fmla="*/ 11537326 w 12191999"/>
              <a:gd name="connsiteY258" fmla="*/ 569428 h 6858000"/>
              <a:gd name="connsiteX259" fmla="*/ 11459488 w 12191999"/>
              <a:gd name="connsiteY259" fmla="*/ 611465 h 6858000"/>
              <a:gd name="connsiteX260" fmla="*/ 11456154 w 12191999"/>
              <a:gd name="connsiteY260" fmla="*/ 612360 h 6858000"/>
              <a:gd name="connsiteX261" fmla="*/ 11418325 w 12191999"/>
              <a:gd name="connsiteY261" fmla="*/ 585191 h 6858000"/>
              <a:gd name="connsiteX262" fmla="*/ 11388707 w 12191999"/>
              <a:gd name="connsiteY262" fmla="*/ 549434 h 6858000"/>
              <a:gd name="connsiteX263" fmla="*/ 11414743 w 12191999"/>
              <a:gd name="connsiteY263" fmla="*/ 487403 h 6858000"/>
              <a:gd name="connsiteX264" fmla="*/ 11419441 w 12191999"/>
              <a:gd name="connsiteY264" fmla="*/ 484343 h 6858000"/>
              <a:gd name="connsiteX265" fmla="*/ 11358173 w 12191999"/>
              <a:gd name="connsiteY265" fmla="*/ 469801 h 6858000"/>
              <a:gd name="connsiteX266" fmla="*/ 11346260 w 12191999"/>
              <a:gd name="connsiteY266" fmla="*/ 478275 h 6858000"/>
              <a:gd name="connsiteX267" fmla="*/ 11361744 w 12191999"/>
              <a:gd name="connsiteY267" fmla="*/ 470744 h 6858000"/>
              <a:gd name="connsiteX268" fmla="*/ 11358173 w 12191999"/>
              <a:gd name="connsiteY268" fmla="*/ 469801 h 6858000"/>
              <a:gd name="connsiteX269" fmla="*/ 11354455 w 12191999"/>
              <a:gd name="connsiteY269" fmla="*/ 453696 h 6858000"/>
              <a:gd name="connsiteX270" fmla="*/ 11379471 w 12191999"/>
              <a:gd name="connsiteY270" fmla="*/ 464453 h 6858000"/>
              <a:gd name="connsiteX271" fmla="*/ 11401267 w 12191999"/>
              <a:gd name="connsiteY271" fmla="*/ 487522 h 6858000"/>
              <a:gd name="connsiteX272" fmla="*/ 11376515 w 12191999"/>
              <a:gd name="connsiteY272" fmla="*/ 541611 h 6858000"/>
              <a:gd name="connsiteX273" fmla="*/ 11357665 w 12191999"/>
              <a:gd name="connsiteY273" fmla="*/ 511745 h 6858000"/>
              <a:gd name="connsiteX274" fmla="*/ 11330734 w 12191999"/>
              <a:gd name="connsiteY274" fmla="*/ 504052 h 6858000"/>
              <a:gd name="connsiteX275" fmla="*/ 11328166 w 12191999"/>
              <a:gd name="connsiteY275" fmla="*/ 491881 h 6858000"/>
              <a:gd name="connsiteX276" fmla="*/ 11335600 w 12191999"/>
              <a:gd name="connsiteY276" fmla="*/ 481879 h 6858000"/>
              <a:gd name="connsiteX277" fmla="*/ 11338297 w 12191999"/>
              <a:gd name="connsiteY277" fmla="*/ 470604 h 6858000"/>
              <a:gd name="connsiteX278" fmla="*/ 11349972 w 12191999"/>
              <a:gd name="connsiteY278" fmla="*/ 456124 h 6858000"/>
              <a:gd name="connsiteX279" fmla="*/ 11354455 w 12191999"/>
              <a:gd name="connsiteY279" fmla="*/ 453696 h 6858000"/>
              <a:gd name="connsiteX280" fmla="*/ 11324025 w 12191999"/>
              <a:gd name="connsiteY280" fmla="*/ 392924 h 6858000"/>
              <a:gd name="connsiteX281" fmla="*/ 11322134 w 12191999"/>
              <a:gd name="connsiteY281" fmla="*/ 400006 h 6858000"/>
              <a:gd name="connsiteX282" fmla="*/ 11335988 w 12191999"/>
              <a:gd name="connsiteY282" fmla="*/ 441536 h 6858000"/>
              <a:gd name="connsiteX283" fmla="*/ 11339193 w 12191999"/>
              <a:gd name="connsiteY283" fmla="*/ 451786 h 6858000"/>
              <a:gd name="connsiteX284" fmla="*/ 11328425 w 12191999"/>
              <a:gd name="connsiteY284" fmla="*/ 467162 h 6858000"/>
              <a:gd name="connsiteX285" fmla="*/ 11327270 w 12191999"/>
              <a:gd name="connsiteY285" fmla="*/ 474855 h 6858000"/>
              <a:gd name="connsiteX286" fmla="*/ 11315477 w 12191999"/>
              <a:gd name="connsiteY286" fmla="*/ 490748 h 6858000"/>
              <a:gd name="connsiteX287" fmla="*/ 11317268 w 12191999"/>
              <a:gd name="connsiteY287" fmla="*/ 503696 h 6858000"/>
              <a:gd name="connsiteX288" fmla="*/ 11327788 w 12191999"/>
              <a:gd name="connsiteY288" fmla="*/ 514594 h 6858000"/>
              <a:gd name="connsiteX289" fmla="*/ 11341890 w 12191999"/>
              <a:gd name="connsiteY289" fmla="*/ 516137 h 6858000"/>
              <a:gd name="connsiteX290" fmla="*/ 11358561 w 12191999"/>
              <a:gd name="connsiteY290" fmla="*/ 529214 h 6858000"/>
              <a:gd name="connsiteX291" fmla="*/ 11388308 w 12191999"/>
              <a:gd name="connsiteY291" fmla="*/ 580476 h 6858000"/>
              <a:gd name="connsiteX292" fmla="*/ 11394717 w 12191999"/>
              <a:gd name="connsiteY292" fmla="*/ 606490 h 6858000"/>
              <a:gd name="connsiteX293" fmla="*/ 11360611 w 12191999"/>
              <a:gd name="connsiteY293" fmla="*/ 709026 h 6858000"/>
              <a:gd name="connsiteX294" fmla="*/ 11362402 w 12191999"/>
              <a:gd name="connsiteY294" fmla="*/ 719406 h 6858000"/>
              <a:gd name="connsiteX295" fmla="*/ 11388567 w 12191999"/>
              <a:gd name="connsiteY295" fmla="*/ 719406 h 6858000"/>
              <a:gd name="connsiteX296" fmla="*/ 11394210 w 12191999"/>
              <a:gd name="connsiteY296" fmla="*/ 711972 h 6858000"/>
              <a:gd name="connsiteX297" fmla="*/ 11429094 w 12191999"/>
              <a:gd name="connsiteY297" fmla="*/ 608411 h 6858000"/>
              <a:gd name="connsiteX298" fmla="*/ 11464484 w 12191999"/>
              <a:gd name="connsiteY298" fmla="*/ 709921 h 6858000"/>
              <a:gd name="connsiteX299" fmla="*/ 11468207 w 12191999"/>
              <a:gd name="connsiteY299" fmla="*/ 719665 h 6858000"/>
              <a:gd name="connsiteX300" fmla="*/ 11490650 w 12191999"/>
              <a:gd name="connsiteY300" fmla="*/ 719665 h 6858000"/>
              <a:gd name="connsiteX301" fmla="*/ 11497954 w 12191999"/>
              <a:gd name="connsiteY301" fmla="*/ 713126 h 6858000"/>
              <a:gd name="connsiteX302" fmla="*/ 11473979 w 12191999"/>
              <a:gd name="connsiteY302" fmla="*/ 619309 h 6858000"/>
              <a:gd name="connsiteX303" fmla="*/ 11535276 w 12191999"/>
              <a:gd name="connsiteY303" fmla="*/ 595345 h 6858000"/>
              <a:gd name="connsiteX304" fmla="*/ 11569383 w 12191999"/>
              <a:gd name="connsiteY304" fmla="*/ 622136 h 6858000"/>
              <a:gd name="connsiteX305" fmla="*/ 11512315 w 12191999"/>
              <a:gd name="connsiteY305" fmla="*/ 709932 h 6858000"/>
              <a:gd name="connsiteX306" fmla="*/ 11514624 w 12191999"/>
              <a:gd name="connsiteY306" fmla="*/ 719417 h 6858000"/>
              <a:gd name="connsiteX307" fmla="*/ 11538351 w 12191999"/>
              <a:gd name="connsiteY307" fmla="*/ 719417 h 6858000"/>
              <a:gd name="connsiteX308" fmla="*/ 11547069 w 12191999"/>
              <a:gd name="connsiteY308" fmla="*/ 713903 h 6858000"/>
              <a:gd name="connsiteX309" fmla="*/ 11598623 w 12191999"/>
              <a:gd name="connsiteY309" fmla="*/ 630983 h 6858000"/>
              <a:gd name="connsiteX310" fmla="*/ 11608496 w 12191999"/>
              <a:gd name="connsiteY310" fmla="*/ 600869 h 6858000"/>
              <a:gd name="connsiteX311" fmla="*/ 11599130 w 12191999"/>
              <a:gd name="connsiteY311" fmla="*/ 710062 h 6858000"/>
              <a:gd name="connsiteX312" fmla="*/ 11601439 w 12191999"/>
              <a:gd name="connsiteY312" fmla="*/ 719287 h 6858000"/>
              <a:gd name="connsiteX313" fmla="*/ 11622857 w 12191999"/>
              <a:gd name="connsiteY313" fmla="*/ 719287 h 6858000"/>
              <a:gd name="connsiteX314" fmla="*/ 11629525 w 12191999"/>
              <a:gd name="connsiteY314" fmla="*/ 711087 h 6858000"/>
              <a:gd name="connsiteX315" fmla="*/ 11634650 w 12191999"/>
              <a:gd name="connsiteY315" fmla="*/ 693014 h 6858000"/>
              <a:gd name="connsiteX316" fmla="*/ 11654018 w 12191999"/>
              <a:gd name="connsiteY316" fmla="*/ 688018 h 6858000"/>
              <a:gd name="connsiteX317" fmla="*/ 11659024 w 12191999"/>
              <a:gd name="connsiteY317" fmla="*/ 680584 h 6858000"/>
              <a:gd name="connsiteX318" fmla="*/ 11654654 w 12191999"/>
              <a:gd name="connsiteY318" fmla="*/ 520852 h 6858000"/>
              <a:gd name="connsiteX319" fmla="*/ 11603360 w 12191999"/>
              <a:gd name="connsiteY319" fmla="*/ 487533 h 6858000"/>
              <a:gd name="connsiteX320" fmla="*/ 11526547 w 12191999"/>
              <a:gd name="connsiteY320" fmla="*/ 493424 h 6858000"/>
              <a:gd name="connsiteX321" fmla="*/ 11402033 w 12191999"/>
              <a:gd name="connsiteY321" fmla="*/ 464842 h 6858000"/>
              <a:gd name="connsiteX322" fmla="*/ 11401644 w 12191999"/>
              <a:gd name="connsiteY322" fmla="*/ 459199 h 6858000"/>
              <a:gd name="connsiteX323" fmla="*/ 11433960 w 12191999"/>
              <a:gd name="connsiteY323" fmla="*/ 433314 h 6858000"/>
              <a:gd name="connsiteX324" fmla="*/ 11431392 w 12191999"/>
              <a:gd name="connsiteY324" fmla="*/ 426398 h 6858000"/>
              <a:gd name="connsiteX325" fmla="*/ 11365995 w 12191999"/>
              <a:gd name="connsiteY325" fmla="*/ 438191 h 6858000"/>
              <a:gd name="connsiteX326" fmla="*/ 11327648 w 12191999"/>
              <a:gd name="connsiteY326" fmla="*/ 397567 h 6858000"/>
              <a:gd name="connsiteX327" fmla="*/ 11324025 w 12191999"/>
              <a:gd name="connsiteY327" fmla="*/ 392924 h 6858000"/>
              <a:gd name="connsiteX328" fmla="*/ 11391491 w 12191999"/>
              <a:gd name="connsiteY328" fmla="*/ 334037 h 6858000"/>
              <a:gd name="connsiteX329" fmla="*/ 11426364 w 12191999"/>
              <a:gd name="connsiteY329" fmla="*/ 368996 h 6858000"/>
              <a:gd name="connsiteX330" fmla="*/ 11391491 w 12191999"/>
              <a:gd name="connsiteY330" fmla="*/ 403955 h 6858000"/>
              <a:gd name="connsiteX331" fmla="*/ 11356360 w 12191999"/>
              <a:gd name="connsiteY331" fmla="*/ 368996 h 6858000"/>
              <a:gd name="connsiteX332" fmla="*/ 11391491 w 12191999"/>
              <a:gd name="connsiteY332" fmla="*/ 334037 h 6858000"/>
              <a:gd name="connsiteX333" fmla="*/ 11389959 w 12191999"/>
              <a:gd name="connsiteY333" fmla="*/ 321618 h 6858000"/>
              <a:gd name="connsiteX334" fmla="*/ 11337262 w 12191999"/>
              <a:gd name="connsiteY334" fmla="*/ 374510 h 6858000"/>
              <a:gd name="connsiteX335" fmla="*/ 11389959 w 12191999"/>
              <a:gd name="connsiteY335" fmla="*/ 427401 h 6858000"/>
              <a:gd name="connsiteX336" fmla="*/ 11442656 w 12191999"/>
              <a:gd name="connsiteY336" fmla="*/ 374510 h 6858000"/>
              <a:gd name="connsiteX337" fmla="*/ 11389959 w 12191999"/>
              <a:gd name="connsiteY337" fmla="*/ 321618 h 6858000"/>
              <a:gd name="connsiteX338" fmla="*/ 0 w 12191999"/>
              <a:gd name="connsiteY338" fmla="*/ 0 h 6858000"/>
              <a:gd name="connsiteX339" fmla="*/ 12191999 w 12191999"/>
              <a:gd name="connsiteY339" fmla="*/ 0 h 6858000"/>
              <a:gd name="connsiteX340" fmla="*/ 12191999 w 12191999"/>
              <a:gd name="connsiteY340" fmla="*/ 6858000 h 6858000"/>
              <a:gd name="connsiteX341" fmla="*/ 0 w 12191999"/>
              <a:gd name="connsiteY3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1999" h="6858000">
                <a:moveTo>
                  <a:pt x="11666200" y="756760"/>
                </a:moveTo>
                <a:cubicBezTo>
                  <a:pt x="11673094" y="756760"/>
                  <a:pt x="11676288" y="758940"/>
                  <a:pt x="11678975" y="761119"/>
                </a:cubicBezTo>
                <a:cubicBezTo>
                  <a:pt x="11678975" y="808195"/>
                  <a:pt x="11678975" y="808195"/>
                  <a:pt x="11678975" y="808195"/>
                </a:cubicBezTo>
                <a:lnTo>
                  <a:pt x="11678845" y="808195"/>
                </a:lnTo>
                <a:cubicBezTo>
                  <a:pt x="11678845" y="811658"/>
                  <a:pt x="11673094" y="813579"/>
                  <a:pt x="11667095" y="813579"/>
                </a:cubicBezTo>
                <a:cubicBezTo>
                  <a:pt x="11654191" y="813579"/>
                  <a:pt x="11644998" y="802671"/>
                  <a:pt x="11644998" y="784080"/>
                </a:cubicBezTo>
                <a:cubicBezTo>
                  <a:pt x="11644998" y="767658"/>
                  <a:pt x="11653942" y="756760"/>
                  <a:pt x="11666200" y="756760"/>
                </a:cubicBezTo>
                <a:close/>
                <a:moveTo>
                  <a:pt x="11553608" y="755951"/>
                </a:moveTo>
                <a:cubicBezTo>
                  <a:pt x="11558334" y="755951"/>
                  <a:pt x="11561787" y="756976"/>
                  <a:pt x="11565369" y="760439"/>
                </a:cubicBezTo>
                <a:cubicBezTo>
                  <a:pt x="11569210" y="764032"/>
                  <a:pt x="11571638" y="771995"/>
                  <a:pt x="11571638" y="784954"/>
                </a:cubicBezTo>
                <a:cubicBezTo>
                  <a:pt x="11571638" y="797535"/>
                  <a:pt x="11569210" y="805746"/>
                  <a:pt x="11565369" y="809339"/>
                </a:cubicBezTo>
                <a:cubicBezTo>
                  <a:pt x="11561787" y="812802"/>
                  <a:pt x="11558334" y="813698"/>
                  <a:pt x="11553608" y="813698"/>
                </a:cubicBezTo>
                <a:cubicBezTo>
                  <a:pt x="11548882" y="813698"/>
                  <a:pt x="11545677" y="812802"/>
                  <a:pt x="11542106" y="809339"/>
                </a:cubicBezTo>
                <a:cubicBezTo>
                  <a:pt x="11538394" y="805746"/>
                  <a:pt x="11535837" y="797783"/>
                  <a:pt x="11535837" y="784954"/>
                </a:cubicBezTo>
                <a:cubicBezTo>
                  <a:pt x="11535837" y="772243"/>
                  <a:pt x="11538394" y="764032"/>
                  <a:pt x="11542106" y="760439"/>
                </a:cubicBezTo>
                <a:cubicBezTo>
                  <a:pt x="11545688" y="756976"/>
                  <a:pt x="11549141" y="755951"/>
                  <a:pt x="11553608" y="755951"/>
                </a:cubicBezTo>
                <a:close/>
                <a:moveTo>
                  <a:pt x="11389948" y="755951"/>
                </a:moveTo>
                <a:cubicBezTo>
                  <a:pt x="11394707" y="755951"/>
                  <a:pt x="11397911" y="756976"/>
                  <a:pt x="11401504" y="760439"/>
                </a:cubicBezTo>
                <a:cubicBezTo>
                  <a:pt x="11405356" y="764032"/>
                  <a:pt x="11407795" y="771995"/>
                  <a:pt x="11407795" y="784954"/>
                </a:cubicBezTo>
                <a:cubicBezTo>
                  <a:pt x="11407795" y="797535"/>
                  <a:pt x="11405356" y="805746"/>
                  <a:pt x="11401504" y="809339"/>
                </a:cubicBezTo>
                <a:cubicBezTo>
                  <a:pt x="11397911" y="812802"/>
                  <a:pt x="11394448" y="813698"/>
                  <a:pt x="11389948" y="813698"/>
                </a:cubicBezTo>
                <a:cubicBezTo>
                  <a:pt x="11385201" y="813698"/>
                  <a:pt x="11381985" y="812802"/>
                  <a:pt x="11378133" y="809339"/>
                </a:cubicBezTo>
                <a:cubicBezTo>
                  <a:pt x="11374411" y="805746"/>
                  <a:pt x="11371843" y="797783"/>
                  <a:pt x="11371843" y="784954"/>
                </a:cubicBezTo>
                <a:cubicBezTo>
                  <a:pt x="11371843" y="772243"/>
                  <a:pt x="11374411" y="764032"/>
                  <a:pt x="11378133" y="760439"/>
                </a:cubicBezTo>
                <a:cubicBezTo>
                  <a:pt x="11381726" y="756976"/>
                  <a:pt x="11385190" y="755951"/>
                  <a:pt x="11389948" y="755951"/>
                </a:cubicBezTo>
                <a:close/>
                <a:moveTo>
                  <a:pt x="11267462" y="755951"/>
                </a:moveTo>
                <a:cubicBezTo>
                  <a:pt x="11272210" y="755951"/>
                  <a:pt x="11275425" y="756976"/>
                  <a:pt x="11279148" y="760439"/>
                </a:cubicBezTo>
                <a:cubicBezTo>
                  <a:pt x="11282881" y="764032"/>
                  <a:pt x="11285438" y="771995"/>
                  <a:pt x="11285438" y="784954"/>
                </a:cubicBezTo>
                <a:cubicBezTo>
                  <a:pt x="11285438" y="797535"/>
                  <a:pt x="11283000" y="805746"/>
                  <a:pt x="11279148" y="809339"/>
                </a:cubicBezTo>
                <a:cubicBezTo>
                  <a:pt x="11275555" y="812802"/>
                  <a:pt x="11272210" y="813698"/>
                  <a:pt x="11267462" y="813698"/>
                </a:cubicBezTo>
                <a:cubicBezTo>
                  <a:pt x="11262715" y="813698"/>
                  <a:pt x="11259499" y="812802"/>
                  <a:pt x="11255907" y="809339"/>
                </a:cubicBezTo>
                <a:cubicBezTo>
                  <a:pt x="11252054" y="805746"/>
                  <a:pt x="11249616" y="797783"/>
                  <a:pt x="11249616" y="784954"/>
                </a:cubicBezTo>
                <a:cubicBezTo>
                  <a:pt x="11249616" y="772243"/>
                  <a:pt x="11252054" y="764032"/>
                  <a:pt x="11255907" y="760439"/>
                </a:cubicBezTo>
                <a:cubicBezTo>
                  <a:pt x="11259499" y="756976"/>
                  <a:pt x="11262844" y="755951"/>
                  <a:pt x="11267462" y="755951"/>
                </a:cubicBezTo>
                <a:close/>
                <a:moveTo>
                  <a:pt x="11708668" y="750005"/>
                </a:moveTo>
                <a:cubicBezTo>
                  <a:pt x="11706381" y="750005"/>
                  <a:pt x="11706381" y="750772"/>
                  <a:pt x="11706381" y="752433"/>
                </a:cubicBezTo>
                <a:cubicBezTo>
                  <a:pt x="11706381" y="817032"/>
                  <a:pt x="11706381" y="817032"/>
                  <a:pt x="11706381" y="817032"/>
                </a:cubicBezTo>
                <a:cubicBezTo>
                  <a:pt x="11706381" y="818952"/>
                  <a:pt x="11706381" y="819459"/>
                  <a:pt x="11708420" y="819459"/>
                </a:cubicBezTo>
                <a:cubicBezTo>
                  <a:pt x="11715671" y="819459"/>
                  <a:pt x="11715671" y="819459"/>
                  <a:pt x="11715671" y="819459"/>
                </a:cubicBezTo>
                <a:cubicBezTo>
                  <a:pt x="11717699" y="819330"/>
                  <a:pt x="11718206" y="819330"/>
                  <a:pt x="11718206" y="817032"/>
                </a:cubicBezTo>
                <a:cubicBezTo>
                  <a:pt x="11718206" y="752433"/>
                  <a:pt x="11718206" y="752433"/>
                  <a:pt x="11718206" y="752433"/>
                </a:cubicBezTo>
                <a:cubicBezTo>
                  <a:pt x="11718206" y="750383"/>
                  <a:pt x="11717699" y="750005"/>
                  <a:pt x="11715660" y="750005"/>
                </a:cubicBezTo>
                <a:cubicBezTo>
                  <a:pt x="11708668" y="750005"/>
                  <a:pt x="11708668" y="750005"/>
                  <a:pt x="11708668" y="750005"/>
                </a:cubicBezTo>
                <a:close/>
                <a:moveTo>
                  <a:pt x="11826514" y="749671"/>
                </a:moveTo>
                <a:cubicBezTo>
                  <a:pt x="11824076" y="749671"/>
                  <a:pt x="11823170" y="749542"/>
                  <a:pt x="11822404" y="751851"/>
                </a:cubicBezTo>
                <a:cubicBezTo>
                  <a:pt x="11818552" y="763374"/>
                  <a:pt x="11808647" y="775804"/>
                  <a:pt x="11798623" y="781695"/>
                </a:cubicBezTo>
                <a:cubicBezTo>
                  <a:pt x="11798234" y="782084"/>
                  <a:pt x="11798105" y="782461"/>
                  <a:pt x="11798105" y="782461"/>
                </a:cubicBezTo>
                <a:cubicBezTo>
                  <a:pt x="11798105" y="782591"/>
                  <a:pt x="11798234" y="782968"/>
                  <a:pt x="11798234" y="783227"/>
                </a:cubicBezTo>
                <a:cubicBezTo>
                  <a:pt x="11822145" y="817420"/>
                  <a:pt x="11822145" y="817420"/>
                  <a:pt x="11822145" y="817420"/>
                </a:cubicBezTo>
                <a:cubicBezTo>
                  <a:pt x="11823558" y="819470"/>
                  <a:pt x="11824076" y="819470"/>
                  <a:pt x="11826126" y="819470"/>
                </a:cubicBezTo>
                <a:cubicBezTo>
                  <a:pt x="11835254" y="819470"/>
                  <a:pt x="11835254" y="819470"/>
                  <a:pt x="11835254" y="819470"/>
                </a:cubicBezTo>
                <a:cubicBezTo>
                  <a:pt x="11835891" y="819330"/>
                  <a:pt x="11837175" y="819330"/>
                  <a:pt x="11837175" y="817798"/>
                </a:cubicBezTo>
                <a:cubicBezTo>
                  <a:pt x="11837175" y="817291"/>
                  <a:pt x="11836786" y="816643"/>
                  <a:pt x="11836279" y="816136"/>
                </a:cubicBezTo>
                <a:cubicBezTo>
                  <a:pt x="11810826" y="782450"/>
                  <a:pt x="11810826" y="782450"/>
                  <a:pt x="11810826" y="782450"/>
                </a:cubicBezTo>
                <a:cubicBezTo>
                  <a:pt x="11810567" y="782192"/>
                  <a:pt x="11810567" y="782192"/>
                  <a:pt x="11810567" y="782192"/>
                </a:cubicBezTo>
                <a:cubicBezTo>
                  <a:pt x="11819566" y="775534"/>
                  <a:pt x="11828824" y="765154"/>
                  <a:pt x="11834607" y="753890"/>
                </a:cubicBezTo>
                <a:cubicBezTo>
                  <a:pt x="11835125" y="752606"/>
                  <a:pt x="11835254" y="751969"/>
                  <a:pt x="11835254" y="751203"/>
                </a:cubicBezTo>
                <a:cubicBezTo>
                  <a:pt x="11835254" y="750049"/>
                  <a:pt x="11834607" y="749671"/>
                  <a:pt x="11832816" y="749671"/>
                </a:cubicBezTo>
                <a:cubicBezTo>
                  <a:pt x="11826514" y="749671"/>
                  <a:pt x="11826514" y="749671"/>
                  <a:pt x="11826514" y="749671"/>
                </a:cubicBezTo>
                <a:close/>
                <a:moveTo>
                  <a:pt x="11301634" y="749671"/>
                </a:moveTo>
                <a:cubicBezTo>
                  <a:pt x="11301116" y="749671"/>
                  <a:pt x="11299832" y="749671"/>
                  <a:pt x="11299832" y="751462"/>
                </a:cubicBezTo>
                <a:cubicBezTo>
                  <a:pt x="11299832" y="751980"/>
                  <a:pt x="11299961" y="752617"/>
                  <a:pt x="11300350" y="753383"/>
                </a:cubicBezTo>
                <a:cubicBezTo>
                  <a:pt x="11324605" y="817399"/>
                  <a:pt x="11324605" y="817399"/>
                  <a:pt x="11324605" y="817399"/>
                </a:cubicBezTo>
                <a:cubicBezTo>
                  <a:pt x="11325371" y="818941"/>
                  <a:pt x="11325630" y="819449"/>
                  <a:pt x="11326785" y="819449"/>
                </a:cubicBezTo>
                <a:cubicBezTo>
                  <a:pt x="11332050" y="819449"/>
                  <a:pt x="11332050" y="819449"/>
                  <a:pt x="11332050" y="819449"/>
                </a:cubicBezTo>
                <a:cubicBezTo>
                  <a:pt x="11333593" y="819449"/>
                  <a:pt x="11333971" y="819190"/>
                  <a:pt x="11334489" y="817399"/>
                </a:cubicBezTo>
                <a:cubicBezTo>
                  <a:pt x="11358108" y="753135"/>
                  <a:pt x="11358108" y="753135"/>
                  <a:pt x="11358108" y="753135"/>
                </a:cubicBezTo>
                <a:cubicBezTo>
                  <a:pt x="11358366" y="751592"/>
                  <a:pt x="11358366" y="751462"/>
                  <a:pt x="11358366" y="751085"/>
                </a:cubicBezTo>
                <a:cubicBezTo>
                  <a:pt x="11358366" y="749671"/>
                  <a:pt x="11357341" y="749671"/>
                  <a:pt x="11356694" y="749671"/>
                </a:cubicBezTo>
                <a:cubicBezTo>
                  <a:pt x="11350015" y="749671"/>
                  <a:pt x="11350015" y="749671"/>
                  <a:pt x="11350015" y="749671"/>
                </a:cubicBezTo>
                <a:cubicBezTo>
                  <a:pt x="11349120" y="749930"/>
                  <a:pt x="11348990" y="750308"/>
                  <a:pt x="11348343" y="751592"/>
                </a:cubicBezTo>
                <a:cubicBezTo>
                  <a:pt x="11330885" y="802908"/>
                  <a:pt x="11330885" y="802908"/>
                  <a:pt x="11330885" y="802908"/>
                </a:cubicBezTo>
                <a:cubicBezTo>
                  <a:pt x="11312920" y="751851"/>
                  <a:pt x="11312920" y="751851"/>
                  <a:pt x="11312920" y="751851"/>
                </a:cubicBezTo>
                <a:cubicBezTo>
                  <a:pt x="11312154" y="749930"/>
                  <a:pt x="11311895" y="749671"/>
                  <a:pt x="11309845" y="749671"/>
                </a:cubicBezTo>
                <a:cubicBezTo>
                  <a:pt x="11301634" y="749671"/>
                  <a:pt x="11301634" y="749671"/>
                  <a:pt x="11301634" y="749671"/>
                </a:cubicBezTo>
                <a:close/>
                <a:moveTo>
                  <a:pt x="11754223" y="748506"/>
                </a:moveTo>
                <a:cubicBezTo>
                  <a:pt x="11742149" y="748506"/>
                  <a:pt x="11731241" y="755185"/>
                  <a:pt x="11731241" y="767625"/>
                </a:cubicBezTo>
                <a:cubicBezTo>
                  <a:pt x="11731241" y="779300"/>
                  <a:pt x="11739462" y="784177"/>
                  <a:pt x="11749346" y="788417"/>
                </a:cubicBezTo>
                <a:cubicBezTo>
                  <a:pt x="11757050" y="791622"/>
                  <a:pt x="11764236" y="794708"/>
                  <a:pt x="11764236" y="801894"/>
                </a:cubicBezTo>
                <a:cubicBezTo>
                  <a:pt x="11764236" y="807407"/>
                  <a:pt x="11759866" y="813698"/>
                  <a:pt x="11750500" y="813698"/>
                </a:cubicBezTo>
                <a:cubicBezTo>
                  <a:pt x="11740995" y="813698"/>
                  <a:pt x="11738308" y="806641"/>
                  <a:pt x="11733679" y="806641"/>
                </a:cubicBezTo>
                <a:cubicBezTo>
                  <a:pt x="11731500" y="806641"/>
                  <a:pt x="11728673" y="807666"/>
                  <a:pt x="11728673" y="811130"/>
                </a:cubicBezTo>
                <a:cubicBezTo>
                  <a:pt x="11728673" y="816643"/>
                  <a:pt x="11739462" y="821402"/>
                  <a:pt x="11750241" y="821402"/>
                </a:cubicBezTo>
                <a:cubicBezTo>
                  <a:pt x="11762434" y="821531"/>
                  <a:pt x="11774896" y="815111"/>
                  <a:pt x="11774896" y="800610"/>
                </a:cubicBezTo>
                <a:cubicBezTo>
                  <a:pt x="11774896" y="777897"/>
                  <a:pt x="11741901" y="781490"/>
                  <a:pt x="11741901" y="766471"/>
                </a:cubicBezTo>
                <a:cubicBezTo>
                  <a:pt x="11741901" y="761335"/>
                  <a:pt x="11745882" y="756199"/>
                  <a:pt x="11753457" y="756199"/>
                </a:cubicBezTo>
                <a:cubicBezTo>
                  <a:pt x="11761290" y="756199"/>
                  <a:pt x="11763340" y="761335"/>
                  <a:pt x="11767322" y="761335"/>
                </a:cubicBezTo>
                <a:cubicBezTo>
                  <a:pt x="11769372" y="761335"/>
                  <a:pt x="11772328" y="760180"/>
                  <a:pt x="11772328" y="756587"/>
                </a:cubicBezTo>
                <a:cubicBezTo>
                  <a:pt x="11772328" y="751452"/>
                  <a:pt x="11763599" y="748506"/>
                  <a:pt x="11754223" y="748506"/>
                </a:cubicBezTo>
                <a:close/>
                <a:moveTo>
                  <a:pt x="11614257" y="748117"/>
                </a:moveTo>
                <a:cubicBezTo>
                  <a:pt x="11607082" y="748117"/>
                  <a:pt x="11602594" y="749272"/>
                  <a:pt x="11599001" y="750167"/>
                </a:cubicBezTo>
                <a:cubicBezTo>
                  <a:pt x="11594383" y="751322"/>
                  <a:pt x="11592721" y="753491"/>
                  <a:pt x="11592721" y="755659"/>
                </a:cubicBezTo>
                <a:cubicBezTo>
                  <a:pt x="11592721" y="816902"/>
                  <a:pt x="11592721" y="816902"/>
                  <a:pt x="11592721" y="816902"/>
                </a:cubicBezTo>
                <a:cubicBezTo>
                  <a:pt x="11592721" y="818952"/>
                  <a:pt x="11593487" y="819071"/>
                  <a:pt x="11595418" y="819071"/>
                </a:cubicBezTo>
                <a:cubicBezTo>
                  <a:pt x="11602216" y="819071"/>
                  <a:pt x="11602216" y="819071"/>
                  <a:pt x="11602216" y="819071"/>
                </a:cubicBezTo>
                <a:cubicBezTo>
                  <a:pt x="11603878" y="819071"/>
                  <a:pt x="11604654" y="818942"/>
                  <a:pt x="11604654" y="816902"/>
                </a:cubicBezTo>
                <a:cubicBezTo>
                  <a:pt x="11604654" y="760774"/>
                  <a:pt x="11604654" y="760774"/>
                  <a:pt x="11604654" y="760774"/>
                </a:cubicBezTo>
                <a:cubicBezTo>
                  <a:pt x="11604654" y="757192"/>
                  <a:pt x="11607471" y="754764"/>
                  <a:pt x="11611452" y="754764"/>
                </a:cubicBezTo>
                <a:cubicBezTo>
                  <a:pt x="11620041" y="754764"/>
                  <a:pt x="11621325" y="761033"/>
                  <a:pt x="11625943" y="761033"/>
                </a:cubicBezTo>
                <a:cubicBezTo>
                  <a:pt x="11629255" y="761162"/>
                  <a:pt x="11631823" y="759112"/>
                  <a:pt x="11631823" y="755152"/>
                </a:cubicBezTo>
                <a:cubicBezTo>
                  <a:pt x="11631823" y="750167"/>
                  <a:pt x="11623623" y="748117"/>
                  <a:pt x="11614257" y="748117"/>
                </a:cubicBezTo>
                <a:close/>
                <a:moveTo>
                  <a:pt x="11553619" y="748117"/>
                </a:moveTo>
                <a:cubicBezTo>
                  <a:pt x="11547609" y="748117"/>
                  <a:pt x="11541221" y="749919"/>
                  <a:pt x="11536236" y="753124"/>
                </a:cubicBezTo>
                <a:cubicBezTo>
                  <a:pt x="11528565" y="758519"/>
                  <a:pt x="11523450" y="768780"/>
                  <a:pt x="11523450" y="784954"/>
                </a:cubicBezTo>
                <a:cubicBezTo>
                  <a:pt x="11523450" y="800998"/>
                  <a:pt x="11528565" y="811270"/>
                  <a:pt x="11536236" y="816654"/>
                </a:cubicBezTo>
                <a:cubicBezTo>
                  <a:pt x="11540962" y="819988"/>
                  <a:pt x="11547490" y="821531"/>
                  <a:pt x="11553619" y="821531"/>
                </a:cubicBezTo>
                <a:cubicBezTo>
                  <a:pt x="11559888" y="821531"/>
                  <a:pt x="11566275" y="819859"/>
                  <a:pt x="11571001" y="816654"/>
                </a:cubicBezTo>
                <a:cubicBezTo>
                  <a:pt x="11578802" y="811259"/>
                  <a:pt x="11583917" y="800998"/>
                  <a:pt x="11583917" y="784954"/>
                </a:cubicBezTo>
                <a:cubicBezTo>
                  <a:pt x="11583917" y="768780"/>
                  <a:pt x="11578802" y="758519"/>
                  <a:pt x="11571001" y="753124"/>
                </a:cubicBezTo>
                <a:cubicBezTo>
                  <a:pt x="11566146" y="749660"/>
                  <a:pt x="11559747" y="748117"/>
                  <a:pt x="11553619" y="748117"/>
                </a:cubicBezTo>
                <a:close/>
                <a:moveTo>
                  <a:pt x="11486031" y="748117"/>
                </a:moveTo>
                <a:cubicBezTo>
                  <a:pt x="11475824" y="748117"/>
                  <a:pt x="11468930" y="750297"/>
                  <a:pt x="11465229" y="751452"/>
                </a:cubicBezTo>
                <a:cubicBezTo>
                  <a:pt x="11460632" y="752994"/>
                  <a:pt x="11459230" y="754656"/>
                  <a:pt x="11459230" y="756965"/>
                </a:cubicBezTo>
                <a:cubicBezTo>
                  <a:pt x="11459230" y="817010"/>
                  <a:pt x="11459230" y="817010"/>
                  <a:pt x="11459230" y="817010"/>
                </a:cubicBezTo>
                <a:cubicBezTo>
                  <a:pt x="11459230" y="819190"/>
                  <a:pt x="11459737" y="819449"/>
                  <a:pt x="11461787" y="819449"/>
                </a:cubicBezTo>
                <a:cubicBezTo>
                  <a:pt x="11468422" y="819449"/>
                  <a:pt x="11468422" y="819449"/>
                  <a:pt x="11468422" y="819449"/>
                </a:cubicBezTo>
                <a:cubicBezTo>
                  <a:pt x="11470332" y="819449"/>
                  <a:pt x="11471228" y="819190"/>
                  <a:pt x="11471228" y="816751"/>
                </a:cubicBezTo>
                <a:cubicBezTo>
                  <a:pt x="11471228" y="761454"/>
                  <a:pt x="11471228" y="761454"/>
                  <a:pt x="11471228" y="761454"/>
                </a:cubicBezTo>
                <a:cubicBezTo>
                  <a:pt x="11471228" y="758497"/>
                  <a:pt x="11476331" y="755422"/>
                  <a:pt x="11485654" y="755422"/>
                </a:cubicBezTo>
                <a:cubicBezTo>
                  <a:pt x="11501223" y="755422"/>
                  <a:pt x="11501223" y="765554"/>
                  <a:pt x="11501223" y="771844"/>
                </a:cubicBezTo>
                <a:cubicBezTo>
                  <a:pt x="11501223" y="816751"/>
                  <a:pt x="11501223" y="816751"/>
                  <a:pt x="11501223" y="816751"/>
                </a:cubicBezTo>
                <a:cubicBezTo>
                  <a:pt x="11501223" y="819190"/>
                  <a:pt x="11501990" y="819449"/>
                  <a:pt x="11504288" y="819449"/>
                </a:cubicBezTo>
                <a:cubicBezTo>
                  <a:pt x="11511690" y="819449"/>
                  <a:pt x="11511690" y="819449"/>
                  <a:pt x="11511690" y="819449"/>
                </a:cubicBezTo>
                <a:cubicBezTo>
                  <a:pt x="11512963" y="819201"/>
                  <a:pt x="11512963" y="817917"/>
                  <a:pt x="11512963" y="816762"/>
                </a:cubicBezTo>
                <a:cubicBezTo>
                  <a:pt x="11512963" y="770312"/>
                  <a:pt x="11512963" y="770312"/>
                  <a:pt x="11512963" y="770312"/>
                </a:cubicBezTo>
                <a:cubicBezTo>
                  <a:pt x="11512963" y="762230"/>
                  <a:pt x="11512704" y="748117"/>
                  <a:pt x="11486031" y="748117"/>
                </a:cubicBezTo>
                <a:close/>
                <a:moveTo>
                  <a:pt x="11389700" y="748117"/>
                </a:moveTo>
                <a:cubicBezTo>
                  <a:pt x="11383539" y="748117"/>
                  <a:pt x="11377249" y="749919"/>
                  <a:pt x="11372242" y="753124"/>
                </a:cubicBezTo>
                <a:cubicBezTo>
                  <a:pt x="11364538" y="758519"/>
                  <a:pt x="11359402" y="768780"/>
                  <a:pt x="11359402" y="784954"/>
                </a:cubicBezTo>
                <a:cubicBezTo>
                  <a:pt x="11359402" y="800998"/>
                  <a:pt x="11364538" y="811270"/>
                  <a:pt x="11372242" y="816654"/>
                </a:cubicBezTo>
                <a:cubicBezTo>
                  <a:pt x="11376990" y="819988"/>
                  <a:pt x="11383539" y="821531"/>
                  <a:pt x="11389700" y="821531"/>
                </a:cubicBezTo>
                <a:cubicBezTo>
                  <a:pt x="11395990" y="821531"/>
                  <a:pt x="11402281" y="819859"/>
                  <a:pt x="11407158" y="816654"/>
                </a:cubicBezTo>
                <a:cubicBezTo>
                  <a:pt x="11414991" y="811259"/>
                  <a:pt x="11420127" y="800998"/>
                  <a:pt x="11420127" y="784954"/>
                </a:cubicBezTo>
                <a:cubicBezTo>
                  <a:pt x="11420127" y="768780"/>
                  <a:pt x="11414991" y="758519"/>
                  <a:pt x="11407158" y="753124"/>
                </a:cubicBezTo>
                <a:cubicBezTo>
                  <a:pt x="11402540" y="749660"/>
                  <a:pt x="11395990" y="748117"/>
                  <a:pt x="11389700" y="748117"/>
                </a:cubicBezTo>
                <a:close/>
                <a:moveTo>
                  <a:pt x="11267473" y="748117"/>
                </a:moveTo>
                <a:cubicBezTo>
                  <a:pt x="11261312" y="748117"/>
                  <a:pt x="11254892" y="749919"/>
                  <a:pt x="11250015" y="753124"/>
                </a:cubicBezTo>
                <a:cubicBezTo>
                  <a:pt x="11242182" y="758519"/>
                  <a:pt x="11237046" y="768780"/>
                  <a:pt x="11237046" y="784954"/>
                </a:cubicBezTo>
                <a:cubicBezTo>
                  <a:pt x="11237046" y="800998"/>
                  <a:pt x="11242182" y="811270"/>
                  <a:pt x="11250015" y="816654"/>
                </a:cubicBezTo>
                <a:cubicBezTo>
                  <a:pt x="11254763" y="819988"/>
                  <a:pt x="11261183" y="821531"/>
                  <a:pt x="11267473" y="821531"/>
                </a:cubicBezTo>
                <a:cubicBezTo>
                  <a:pt x="11273764" y="821531"/>
                  <a:pt x="11279925" y="819859"/>
                  <a:pt x="11284931" y="816654"/>
                </a:cubicBezTo>
                <a:cubicBezTo>
                  <a:pt x="11292635" y="811259"/>
                  <a:pt x="11297771" y="800998"/>
                  <a:pt x="11297771" y="784954"/>
                </a:cubicBezTo>
                <a:cubicBezTo>
                  <a:pt x="11297771" y="768780"/>
                  <a:pt x="11292635" y="758519"/>
                  <a:pt x="11284931" y="753124"/>
                </a:cubicBezTo>
                <a:cubicBezTo>
                  <a:pt x="11279925" y="749660"/>
                  <a:pt x="11273764" y="748117"/>
                  <a:pt x="11267473" y="748117"/>
                </a:cubicBezTo>
                <a:close/>
                <a:moveTo>
                  <a:pt x="11199756" y="748117"/>
                </a:moveTo>
                <a:cubicBezTo>
                  <a:pt x="11189495" y="748117"/>
                  <a:pt x="11182698" y="750297"/>
                  <a:pt x="11178857" y="751452"/>
                </a:cubicBezTo>
                <a:cubicBezTo>
                  <a:pt x="11174368" y="752994"/>
                  <a:pt x="11172825" y="754656"/>
                  <a:pt x="11172825" y="756965"/>
                </a:cubicBezTo>
                <a:cubicBezTo>
                  <a:pt x="11172825" y="817010"/>
                  <a:pt x="11172825" y="817010"/>
                  <a:pt x="11172825" y="817010"/>
                </a:cubicBezTo>
                <a:cubicBezTo>
                  <a:pt x="11172825" y="819190"/>
                  <a:pt x="11173343" y="819449"/>
                  <a:pt x="11175263" y="819449"/>
                </a:cubicBezTo>
                <a:cubicBezTo>
                  <a:pt x="11181932" y="819449"/>
                  <a:pt x="11181932" y="819449"/>
                  <a:pt x="11181932" y="819449"/>
                </a:cubicBezTo>
                <a:cubicBezTo>
                  <a:pt x="11183852" y="819449"/>
                  <a:pt x="11184748" y="819190"/>
                  <a:pt x="11184748" y="816751"/>
                </a:cubicBezTo>
                <a:cubicBezTo>
                  <a:pt x="11184748" y="761454"/>
                  <a:pt x="11184748" y="761454"/>
                  <a:pt x="11184748" y="761454"/>
                </a:cubicBezTo>
                <a:cubicBezTo>
                  <a:pt x="11184748" y="758497"/>
                  <a:pt x="11189873" y="755422"/>
                  <a:pt x="11199238" y="755422"/>
                </a:cubicBezTo>
                <a:cubicBezTo>
                  <a:pt x="11214884" y="755422"/>
                  <a:pt x="11214884" y="765554"/>
                  <a:pt x="11214884" y="771844"/>
                </a:cubicBezTo>
                <a:cubicBezTo>
                  <a:pt x="11214884" y="816751"/>
                  <a:pt x="11214884" y="816751"/>
                  <a:pt x="11214884" y="816751"/>
                </a:cubicBezTo>
                <a:cubicBezTo>
                  <a:pt x="11214884" y="819190"/>
                  <a:pt x="11215650" y="819449"/>
                  <a:pt x="11217959" y="819449"/>
                </a:cubicBezTo>
                <a:cubicBezTo>
                  <a:pt x="11225393" y="819449"/>
                  <a:pt x="11225393" y="819449"/>
                  <a:pt x="11225393" y="819449"/>
                </a:cubicBezTo>
                <a:cubicBezTo>
                  <a:pt x="11226688" y="819201"/>
                  <a:pt x="11226817" y="817917"/>
                  <a:pt x="11226817" y="816762"/>
                </a:cubicBezTo>
                <a:cubicBezTo>
                  <a:pt x="11226817" y="770312"/>
                  <a:pt x="11226817" y="770312"/>
                  <a:pt x="11226817" y="770312"/>
                </a:cubicBezTo>
                <a:cubicBezTo>
                  <a:pt x="11226817" y="762230"/>
                  <a:pt x="11226688" y="748117"/>
                  <a:pt x="11199756" y="748117"/>
                </a:cubicBezTo>
                <a:close/>
                <a:moveTo>
                  <a:pt x="11681273" y="724801"/>
                </a:moveTo>
                <a:cubicBezTo>
                  <a:pt x="11678975" y="724801"/>
                  <a:pt x="11678845" y="725567"/>
                  <a:pt x="11678845" y="727876"/>
                </a:cubicBezTo>
                <a:cubicBezTo>
                  <a:pt x="11678845" y="752250"/>
                  <a:pt x="11678845" y="752250"/>
                  <a:pt x="11678845" y="752250"/>
                </a:cubicBezTo>
                <a:cubicBezTo>
                  <a:pt x="11674626" y="750070"/>
                  <a:pt x="11670537" y="748527"/>
                  <a:pt x="11664279" y="748527"/>
                </a:cubicBezTo>
                <a:cubicBezTo>
                  <a:pt x="11643455" y="748527"/>
                  <a:pt x="11632848" y="768413"/>
                  <a:pt x="11632848" y="784954"/>
                </a:cubicBezTo>
                <a:cubicBezTo>
                  <a:pt x="11632848" y="809587"/>
                  <a:pt x="11646260" y="821510"/>
                  <a:pt x="11666707" y="821510"/>
                </a:cubicBezTo>
                <a:cubicBezTo>
                  <a:pt x="11676547" y="821531"/>
                  <a:pt x="11690477" y="816654"/>
                  <a:pt x="11690477" y="812036"/>
                </a:cubicBezTo>
                <a:cubicBezTo>
                  <a:pt x="11690477" y="727498"/>
                  <a:pt x="11690477" y="727498"/>
                  <a:pt x="11690477" y="727498"/>
                </a:cubicBezTo>
                <a:cubicBezTo>
                  <a:pt x="11690477" y="724930"/>
                  <a:pt x="11689711" y="724801"/>
                  <a:pt x="11687919" y="724801"/>
                </a:cubicBezTo>
                <a:cubicBezTo>
                  <a:pt x="11681273" y="724801"/>
                  <a:pt x="11681273" y="724801"/>
                  <a:pt x="11681273" y="724801"/>
                </a:cubicBezTo>
                <a:close/>
                <a:moveTo>
                  <a:pt x="11786797" y="724552"/>
                </a:moveTo>
                <a:cubicBezTo>
                  <a:pt x="11785384" y="724552"/>
                  <a:pt x="11784607" y="724811"/>
                  <a:pt x="11784607" y="726732"/>
                </a:cubicBezTo>
                <a:cubicBezTo>
                  <a:pt x="11784607" y="817280"/>
                  <a:pt x="11784607" y="817280"/>
                  <a:pt x="11784607" y="817280"/>
                </a:cubicBezTo>
                <a:cubicBezTo>
                  <a:pt x="11784607" y="819071"/>
                  <a:pt x="11784995" y="819330"/>
                  <a:pt x="11786797" y="819330"/>
                </a:cubicBezTo>
                <a:cubicBezTo>
                  <a:pt x="11793864" y="819330"/>
                  <a:pt x="11793864" y="819330"/>
                  <a:pt x="11793864" y="819330"/>
                </a:cubicBezTo>
                <a:cubicBezTo>
                  <a:pt x="11795526" y="819330"/>
                  <a:pt x="11796303" y="819330"/>
                  <a:pt x="11796303" y="817409"/>
                </a:cubicBezTo>
                <a:cubicBezTo>
                  <a:pt x="11796303" y="726473"/>
                  <a:pt x="11796303" y="726473"/>
                  <a:pt x="11796303" y="726473"/>
                </a:cubicBezTo>
                <a:cubicBezTo>
                  <a:pt x="11796303" y="724552"/>
                  <a:pt x="11795407" y="724552"/>
                  <a:pt x="11793864" y="724552"/>
                </a:cubicBezTo>
                <a:cubicBezTo>
                  <a:pt x="11786797" y="724552"/>
                  <a:pt x="11786797" y="724552"/>
                  <a:pt x="11786797" y="724552"/>
                </a:cubicBezTo>
                <a:close/>
                <a:moveTo>
                  <a:pt x="11712617" y="723776"/>
                </a:moveTo>
                <a:cubicBezTo>
                  <a:pt x="11708291" y="723776"/>
                  <a:pt x="11705237" y="726851"/>
                  <a:pt x="11705237" y="730940"/>
                </a:cubicBezTo>
                <a:cubicBezTo>
                  <a:pt x="11705237" y="734781"/>
                  <a:pt x="11707913" y="737975"/>
                  <a:pt x="11712358" y="737975"/>
                </a:cubicBezTo>
                <a:cubicBezTo>
                  <a:pt x="11716933" y="737845"/>
                  <a:pt x="11719739" y="734263"/>
                  <a:pt x="11719609" y="730433"/>
                </a:cubicBezTo>
                <a:cubicBezTo>
                  <a:pt x="11719350" y="726462"/>
                  <a:pt x="11716178" y="723776"/>
                  <a:pt x="11712617" y="723776"/>
                </a:cubicBezTo>
                <a:close/>
                <a:moveTo>
                  <a:pt x="11855021" y="713601"/>
                </a:moveTo>
                <a:lnTo>
                  <a:pt x="11855284" y="713794"/>
                </a:lnTo>
                <a:lnTo>
                  <a:pt x="11855021" y="713860"/>
                </a:lnTo>
                <a:cubicBezTo>
                  <a:pt x="11855021" y="713860"/>
                  <a:pt x="11855021" y="713860"/>
                  <a:pt x="11855021" y="713601"/>
                </a:cubicBezTo>
                <a:close/>
                <a:moveTo>
                  <a:pt x="11847209" y="704235"/>
                </a:moveTo>
                <a:cubicBezTo>
                  <a:pt x="11851428" y="704235"/>
                  <a:pt x="11851428" y="704235"/>
                  <a:pt x="11851428" y="704235"/>
                </a:cubicBezTo>
                <a:cubicBezTo>
                  <a:pt x="11853608" y="704235"/>
                  <a:pt x="11857190" y="704235"/>
                  <a:pt x="11857190" y="707699"/>
                </a:cubicBezTo>
                <a:cubicBezTo>
                  <a:pt x="11857190" y="711162"/>
                  <a:pt x="11853478" y="711162"/>
                  <a:pt x="11851817" y="711162"/>
                </a:cubicBezTo>
                <a:cubicBezTo>
                  <a:pt x="11847209" y="711162"/>
                  <a:pt x="11847209" y="711162"/>
                  <a:pt x="11847209" y="711162"/>
                </a:cubicBezTo>
                <a:close/>
                <a:moveTo>
                  <a:pt x="11843627" y="701020"/>
                </a:moveTo>
                <a:lnTo>
                  <a:pt x="11843627" y="724250"/>
                </a:lnTo>
                <a:cubicBezTo>
                  <a:pt x="11847468" y="724250"/>
                  <a:pt x="11847468" y="724250"/>
                  <a:pt x="11847468" y="724250"/>
                </a:cubicBezTo>
                <a:cubicBezTo>
                  <a:pt x="11847468" y="714367"/>
                  <a:pt x="11847468" y="714367"/>
                  <a:pt x="11847468" y="714367"/>
                </a:cubicBezTo>
                <a:cubicBezTo>
                  <a:pt x="11849648" y="714367"/>
                  <a:pt x="11849648" y="714367"/>
                  <a:pt x="11849648" y="714367"/>
                </a:cubicBezTo>
                <a:cubicBezTo>
                  <a:pt x="11852723" y="714367"/>
                  <a:pt x="11853867" y="715521"/>
                  <a:pt x="11856553" y="720528"/>
                </a:cubicBezTo>
                <a:cubicBezTo>
                  <a:pt x="11858603" y="724121"/>
                  <a:pt x="11858603" y="724121"/>
                  <a:pt x="11858603" y="724121"/>
                </a:cubicBezTo>
                <a:cubicBezTo>
                  <a:pt x="11863081" y="724121"/>
                  <a:pt x="11863081" y="724121"/>
                  <a:pt x="11863081" y="724121"/>
                </a:cubicBezTo>
                <a:cubicBezTo>
                  <a:pt x="11860265" y="719503"/>
                  <a:pt x="11860265" y="719503"/>
                  <a:pt x="11860265" y="719503"/>
                </a:cubicBezTo>
                <a:cubicBezTo>
                  <a:pt x="11858857" y="717258"/>
                  <a:pt x="11857864" y="715942"/>
                  <a:pt x="11857064" y="715107"/>
                </a:cubicBezTo>
                <a:lnTo>
                  <a:pt x="11855284" y="713794"/>
                </a:lnTo>
                <a:lnTo>
                  <a:pt x="11858039" y="713107"/>
                </a:lnTo>
                <a:cubicBezTo>
                  <a:pt x="11860542" y="711860"/>
                  <a:pt x="11861549" y="709333"/>
                  <a:pt x="11861549" y="707310"/>
                </a:cubicBezTo>
                <a:cubicBezTo>
                  <a:pt x="11861549" y="705390"/>
                  <a:pt x="11860653" y="703717"/>
                  <a:pt x="11859370" y="702822"/>
                </a:cubicBezTo>
                <a:cubicBezTo>
                  <a:pt x="11857449" y="701020"/>
                  <a:pt x="11854385" y="701020"/>
                  <a:pt x="11851817" y="701020"/>
                </a:cubicBezTo>
                <a:cubicBezTo>
                  <a:pt x="11843627" y="701020"/>
                  <a:pt x="11843627" y="701020"/>
                  <a:pt x="11843627" y="701020"/>
                </a:cubicBezTo>
                <a:close/>
                <a:moveTo>
                  <a:pt x="11852712" y="694611"/>
                </a:moveTo>
                <a:cubicBezTo>
                  <a:pt x="11862563" y="694611"/>
                  <a:pt x="11870623" y="702563"/>
                  <a:pt x="11870623" y="712446"/>
                </a:cubicBezTo>
                <a:cubicBezTo>
                  <a:pt x="11870623" y="722330"/>
                  <a:pt x="11862693" y="730541"/>
                  <a:pt x="11852712" y="730541"/>
                </a:cubicBezTo>
                <a:cubicBezTo>
                  <a:pt x="11842861" y="730541"/>
                  <a:pt x="11834931" y="722330"/>
                  <a:pt x="11834931" y="712446"/>
                </a:cubicBezTo>
                <a:cubicBezTo>
                  <a:pt x="11834801" y="702563"/>
                  <a:pt x="11842732" y="694611"/>
                  <a:pt x="11852712" y="694611"/>
                </a:cubicBezTo>
                <a:close/>
                <a:moveTo>
                  <a:pt x="11852712" y="690888"/>
                </a:moveTo>
                <a:cubicBezTo>
                  <a:pt x="11840940" y="690888"/>
                  <a:pt x="11831348" y="700513"/>
                  <a:pt x="11831348" y="712446"/>
                </a:cubicBezTo>
                <a:cubicBezTo>
                  <a:pt x="11831348" y="724509"/>
                  <a:pt x="11840940" y="734004"/>
                  <a:pt x="11852712" y="734004"/>
                </a:cubicBezTo>
                <a:cubicBezTo>
                  <a:pt x="11864613" y="734004"/>
                  <a:pt x="11874076" y="724250"/>
                  <a:pt x="11874076" y="712446"/>
                </a:cubicBezTo>
                <a:cubicBezTo>
                  <a:pt x="11874076" y="700642"/>
                  <a:pt x="11864484" y="690888"/>
                  <a:pt x="11852712" y="690888"/>
                </a:cubicBezTo>
                <a:close/>
                <a:moveTo>
                  <a:pt x="11639380" y="551044"/>
                </a:moveTo>
                <a:cubicBezTo>
                  <a:pt x="11639972" y="550996"/>
                  <a:pt x="11640676" y="551285"/>
                  <a:pt x="11641189" y="551862"/>
                </a:cubicBezTo>
                <a:cubicBezTo>
                  <a:pt x="11649011" y="560062"/>
                  <a:pt x="11646325" y="621974"/>
                  <a:pt x="11644652" y="634274"/>
                </a:cubicBezTo>
                <a:cubicBezTo>
                  <a:pt x="11644264" y="637349"/>
                  <a:pt x="11641448" y="639788"/>
                  <a:pt x="11640682" y="633508"/>
                </a:cubicBezTo>
                <a:cubicBezTo>
                  <a:pt x="11639786" y="625567"/>
                  <a:pt x="11635557" y="607235"/>
                  <a:pt x="11634273" y="599671"/>
                </a:cubicBezTo>
                <a:cubicBezTo>
                  <a:pt x="11632859" y="592496"/>
                  <a:pt x="11636841" y="570582"/>
                  <a:pt x="11638243" y="552250"/>
                </a:cubicBezTo>
                <a:cubicBezTo>
                  <a:pt x="11638308" y="551479"/>
                  <a:pt x="11638788" y="551093"/>
                  <a:pt x="11639380" y="551044"/>
                </a:cubicBezTo>
                <a:close/>
                <a:moveTo>
                  <a:pt x="11490639" y="502002"/>
                </a:moveTo>
                <a:cubicBezTo>
                  <a:pt x="11510395" y="504700"/>
                  <a:pt x="11530399" y="505207"/>
                  <a:pt x="11550015" y="504052"/>
                </a:cubicBezTo>
                <a:cubicBezTo>
                  <a:pt x="11553220" y="516223"/>
                  <a:pt x="11552831" y="532116"/>
                  <a:pt x="11548343" y="536605"/>
                </a:cubicBezTo>
                <a:cubicBezTo>
                  <a:pt x="11541157" y="543910"/>
                  <a:pt x="11508722" y="542496"/>
                  <a:pt x="11499486" y="541094"/>
                </a:cubicBezTo>
                <a:cubicBezTo>
                  <a:pt x="11496918" y="540705"/>
                  <a:pt x="11494361" y="540327"/>
                  <a:pt x="11492948" y="533659"/>
                </a:cubicBezTo>
                <a:cubicBezTo>
                  <a:pt x="11491405" y="525837"/>
                  <a:pt x="11491275" y="511486"/>
                  <a:pt x="11490639" y="502002"/>
                </a:cubicBezTo>
                <a:close/>
                <a:moveTo>
                  <a:pt x="11594253" y="498797"/>
                </a:moveTo>
                <a:cubicBezTo>
                  <a:pt x="11599767" y="509048"/>
                  <a:pt x="11600155" y="514950"/>
                  <a:pt x="11598612" y="520075"/>
                </a:cubicBezTo>
                <a:cubicBezTo>
                  <a:pt x="11597069" y="525200"/>
                  <a:pt x="11589894" y="528146"/>
                  <a:pt x="11588351" y="527509"/>
                </a:cubicBezTo>
                <a:cubicBezTo>
                  <a:pt x="11588092" y="516482"/>
                  <a:pt x="11585147" y="508152"/>
                  <a:pt x="11580011" y="500718"/>
                </a:cubicBezTo>
                <a:cubicBezTo>
                  <a:pt x="11584510" y="499952"/>
                  <a:pt x="11589257" y="499315"/>
                  <a:pt x="11594253" y="498797"/>
                </a:cubicBezTo>
                <a:close/>
                <a:moveTo>
                  <a:pt x="11441405" y="491374"/>
                </a:moveTo>
                <a:cubicBezTo>
                  <a:pt x="11447684" y="493295"/>
                  <a:pt x="11454104" y="494967"/>
                  <a:pt x="11460384" y="496499"/>
                </a:cubicBezTo>
                <a:cubicBezTo>
                  <a:pt x="11456025" y="524056"/>
                  <a:pt x="11447436" y="531868"/>
                  <a:pt x="11442948" y="533670"/>
                </a:cubicBezTo>
                <a:cubicBezTo>
                  <a:pt x="11439473" y="535073"/>
                  <a:pt x="11431910" y="535839"/>
                  <a:pt x="11434607" y="527132"/>
                </a:cubicBezTo>
                <a:cubicBezTo>
                  <a:pt x="11437305" y="518413"/>
                  <a:pt x="11439862" y="503545"/>
                  <a:pt x="11441405" y="491374"/>
                </a:cubicBezTo>
                <a:close/>
                <a:moveTo>
                  <a:pt x="11419441" y="484343"/>
                </a:moveTo>
                <a:cubicBezTo>
                  <a:pt x="11421606" y="484488"/>
                  <a:pt x="11425004" y="485801"/>
                  <a:pt x="11431543" y="488299"/>
                </a:cubicBezTo>
                <a:cubicBezTo>
                  <a:pt x="11430647" y="509447"/>
                  <a:pt x="11425263" y="521499"/>
                  <a:pt x="11423202" y="532257"/>
                </a:cubicBezTo>
                <a:cubicBezTo>
                  <a:pt x="11420893" y="543284"/>
                  <a:pt x="11433204" y="545841"/>
                  <a:pt x="11444102" y="543154"/>
                </a:cubicBezTo>
                <a:cubicBezTo>
                  <a:pt x="11454870" y="540468"/>
                  <a:pt x="11465132" y="529182"/>
                  <a:pt x="11469620" y="498549"/>
                </a:cubicBezTo>
                <a:cubicBezTo>
                  <a:pt x="11473850" y="499574"/>
                  <a:pt x="11477313" y="500092"/>
                  <a:pt x="11481672" y="500729"/>
                </a:cubicBezTo>
                <a:cubicBezTo>
                  <a:pt x="11482190" y="532516"/>
                  <a:pt x="11484111" y="539691"/>
                  <a:pt x="11485395" y="542507"/>
                </a:cubicBezTo>
                <a:cubicBezTo>
                  <a:pt x="11487833" y="548398"/>
                  <a:pt x="11493735" y="550329"/>
                  <a:pt x="11498472" y="550707"/>
                </a:cubicBezTo>
                <a:cubicBezTo>
                  <a:pt x="11523353" y="552628"/>
                  <a:pt x="11547458" y="551862"/>
                  <a:pt x="11555917" y="543532"/>
                </a:cubicBezTo>
                <a:cubicBezTo>
                  <a:pt x="11564506" y="535073"/>
                  <a:pt x="11561560" y="514443"/>
                  <a:pt x="11559122" y="503286"/>
                </a:cubicBezTo>
                <a:cubicBezTo>
                  <a:pt x="11563092" y="502898"/>
                  <a:pt x="11566308" y="502520"/>
                  <a:pt x="11570149" y="502002"/>
                </a:cubicBezTo>
                <a:cubicBezTo>
                  <a:pt x="11578360" y="511486"/>
                  <a:pt x="11579385" y="521866"/>
                  <a:pt x="11579385" y="528405"/>
                </a:cubicBezTo>
                <a:cubicBezTo>
                  <a:pt x="11579385" y="535709"/>
                  <a:pt x="11587466" y="539551"/>
                  <a:pt x="11598752" y="531739"/>
                </a:cubicBezTo>
                <a:cubicBezTo>
                  <a:pt x="11609909" y="523916"/>
                  <a:pt x="11608884" y="510202"/>
                  <a:pt x="11602723" y="497773"/>
                </a:cubicBezTo>
                <a:cubicBezTo>
                  <a:pt x="11628371" y="495722"/>
                  <a:pt x="11627086" y="512511"/>
                  <a:pt x="11625673" y="533282"/>
                </a:cubicBezTo>
                <a:cubicBezTo>
                  <a:pt x="11624389" y="553793"/>
                  <a:pt x="11619771" y="582882"/>
                  <a:pt x="11612855" y="586216"/>
                </a:cubicBezTo>
                <a:cubicBezTo>
                  <a:pt x="11605798" y="589162"/>
                  <a:pt x="11594771" y="570323"/>
                  <a:pt x="11537326" y="569428"/>
                </a:cubicBezTo>
                <a:cubicBezTo>
                  <a:pt x="11496551" y="568661"/>
                  <a:pt x="11465261" y="574175"/>
                  <a:pt x="11459488" y="611465"/>
                </a:cubicBezTo>
                <a:cubicBezTo>
                  <a:pt x="11459100" y="614151"/>
                  <a:pt x="11457568" y="613774"/>
                  <a:pt x="11456154" y="612360"/>
                </a:cubicBezTo>
                <a:cubicBezTo>
                  <a:pt x="11444998" y="600189"/>
                  <a:pt x="11434737" y="594676"/>
                  <a:pt x="11418325" y="585191"/>
                </a:cubicBezTo>
                <a:cubicBezTo>
                  <a:pt x="11401785" y="575448"/>
                  <a:pt x="11390757" y="562382"/>
                  <a:pt x="11388707" y="549434"/>
                </a:cubicBezTo>
                <a:cubicBezTo>
                  <a:pt x="11386657" y="536486"/>
                  <a:pt x="11391405" y="519190"/>
                  <a:pt x="11414743" y="487403"/>
                </a:cubicBezTo>
                <a:cubicBezTo>
                  <a:pt x="11416346" y="485224"/>
                  <a:pt x="11417276" y="484199"/>
                  <a:pt x="11419441" y="484343"/>
                </a:cubicBezTo>
                <a:close/>
                <a:moveTo>
                  <a:pt x="11358173" y="469801"/>
                </a:moveTo>
                <a:cubicBezTo>
                  <a:pt x="11352402" y="469752"/>
                  <a:pt x="11342133" y="472433"/>
                  <a:pt x="11346260" y="478275"/>
                </a:cubicBezTo>
                <a:cubicBezTo>
                  <a:pt x="11351763" y="486314"/>
                  <a:pt x="11362639" y="473042"/>
                  <a:pt x="11361744" y="470744"/>
                </a:cubicBezTo>
                <a:cubicBezTo>
                  <a:pt x="11361520" y="470137"/>
                  <a:pt x="11360096" y="469817"/>
                  <a:pt x="11358173" y="469801"/>
                </a:cubicBezTo>
                <a:close/>
                <a:moveTo>
                  <a:pt x="11354455" y="453696"/>
                </a:moveTo>
                <a:cubicBezTo>
                  <a:pt x="11359222" y="452705"/>
                  <a:pt x="11365520" y="456094"/>
                  <a:pt x="11379471" y="464453"/>
                </a:cubicBezTo>
                <a:cubicBezTo>
                  <a:pt x="11402044" y="478167"/>
                  <a:pt x="11408971" y="475351"/>
                  <a:pt x="11401267" y="487522"/>
                </a:cubicBezTo>
                <a:cubicBezTo>
                  <a:pt x="11396519" y="495345"/>
                  <a:pt x="11380486" y="516104"/>
                  <a:pt x="11376515" y="541611"/>
                </a:cubicBezTo>
                <a:cubicBezTo>
                  <a:pt x="11371131" y="534436"/>
                  <a:pt x="11363815" y="516622"/>
                  <a:pt x="11357665" y="511745"/>
                </a:cubicBezTo>
                <a:cubicBezTo>
                  <a:pt x="11345613" y="502261"/>
                  <a:pt x="11335222" y="509566"/>
                  <a:pt x="11330734" y="504052"/>
                </a:cubicBezTo>
                <a:cubicBezTo>
                  <a:pt x="11325727" y="498031"/>
                  <a:pt x="11323677" y="497643"/>
                  <a:pt x="11328166" y="491881"/>
                </a:cubicBezTo>
                <a:cubicBezTo>
                  <a:pt x="11328166" y="491881"/>
                  <a:pt x="11333550" y="484835"/>
                  <a:pt x="11335600" y="481879"/>
                </a:cubicBezTo>
                <a:cubicBezTo>
                  <a:pt x="11337909" y="478804"/>
                  <a:pt x="11337272" y="473031"/>
                  <a:pt x="11338297" y="470604"/>
                </a:cubicBezTo>
                <a:cubicBezTo>
                  <a:pt x="11339193" y="468165"/>
                  <a:pt x="11344707" y="460861"/>
                  <a:pt x="11349972" y="456124"/>
                </a:cubicBezTo>
                <a:cubicBezTo>
                  <a:pt x="11351448" y="454843"/>
                  <a:pt x="11352866" y="454026"/>
                  <a:pt x="11354455" y="453696"/>
                </a:cubicBezTo>
                <a:close/>
                <a:moveTo>
                  <a:pt x="11324025" y="392924"/>
                </a:moveTo>
                <a:cubicBezTo>
                  <a:pt x="11322935" y="393149"/>
                  <a:pt x="11322134" y="395329"/>
                  <a:pt x="11322134" y="400006"/>
                </a:cubicBezTo>
                <a:cubicBezTo>
                  <a:pt x="11322134" y="423463"/>
                  <a:pt x="11332395" y="437555"/>
                  <a:pt x="11335988" y="441536"/>
                </a:cubicBezTo>
                <a:cubicBezTo>
                  <a:pt x="11339452" y="445507"/>
                  <a:pt x="11341114" y="449477"/>
                  <a:pt x="11339193" y="451786"/>
                </a:cubicBezTo>
                <a:cubicBezTo>
                  <a:pt x="11334068" y="457807"/>
                  <a:pt x="11328554" y="464475"/>
                  <a:pt x="11328425" y="467162"/>
                </a:cubicBezTo>
                <a:cubicBezTo>
                  <a:pt x="11328166" y="470107"/>
                  <a:pt x="11328425" y="471521"/>
                  <a:pt x="11327270" y="474855"/>
                </a:cubicBezTo>
                <a:cubicBezTo>
                  <a:pt x="11326116" y="478059"/>
                  <a:pt x="11322016" y="482796"/>
                  <a:pt x="11315477" y="490748"/>
                </a:cubicBezTo>
                <a:cubicBezTo>
                  <a:pt x="11311884" y="495366"/>
                  <a:pt x="11314193" y="500362"/>
                  <a:pt x="11317268" y="503696"/>
                </a:cubicBezTo>
                <a:cubicBezTo>
                  <a:pt x="11320861" y="507796"/>
                  <a:pt x="11323300" y="512544"/>
                  <a:pt x="11327788" y="514594"/>
                </a:cubicBezTo>
                <a:cubicBezTo>
                  <a:pt x="11332406" y="516644"/>
                  <a:pt x="11336506" y="515230"/>
                  <a:pt x="11341890" y="516137"/>
                </a:cubicBezTo>
                <a:cubicBezTo>
                  <a:pt x="11347016" y="517032"/>
                  <a:pt x="11353436" y="520107"/>
                  <a:pt x="11358561" y="529214"/>
                </a:cubicBezTo>
                <a:cubicBezTo>
                  <a:pt x="11365995" y="542539"/>
                  <a:pt x="11373947" y="563310"/>
                  <a:pt x="11388308" y="580476"/>
                </a:cubicBezTo>
                <a:cubicBezTo>
                  <a:pt x="11394717" y="588040"/>
                  <a:pt x="11394717" y="602013"/>
                  <a:pt x="11394717" y="606490"/>
                </a:cubicBezTo>
                <a:cubicBezTo>
                  <a:pt x="11395106" y="646736"/>
                  <a:pt x="11374076" y="684803"/>
                  <a:pt x="11360611" y="709026"/>
                </a:cubicBezTo>
                <a:cubicBezTo>
                  <a:pt x="11357406" y="714669"/>
                  <a:pt x="11358172" y="719406"/>
                  <a:pt x="11362402" y="719406"/>
                </a:cubicBezTo>
                <a:cubicBezTo>
                  <a:pt x="11367279" y="719406"/>
                  <a:pt x="11385481" y="719406"/>
                  <a:pt x="11388567" y="719406"/>
                </a:cubicBezTo>
                <a:cubicBezTo>
                  <a:pt x="11391901" y="719406"/>
                  <a:pt x="11393951" y="715813"/>
                  <a:pt x="11394210" y="711972"/>
                </a:cubicBezTo>
                <a:cubicBezTo>
                  <a:pt x="11396519" y="679030"/>
                  <a:pt x="11415110" y="618661"/>
                  <a:pt x="11429094" y="608411"/>
                </a:cubicBezTo>
                <a:cubicBezTo>
                  <a:pt x="11452561" y="623150"/>
                  <a:pt x="11475900" y="654678"/>
                  <a:pt x="11464484" y="709921"/>
                </a:cubicBezTo>
                <a:cubicBezTo>
                  <a:pt x="11463966" y="712996"/>
                  <a:pt x="11461150" y="719665"/>
                  <a:pt x="11468207" y="719665"/>
                </a:cubicBezTo>
                <a:cubicBezTo>
                  <a:pt x="11468207" y="719665"/>
                  <a:pt x="11488082" y="719665"/>
                  <a:pt x="11490650" y="719665"/>
                </a:cubicBezTo>
                <a:cubicBezTo>
                  <a:pt x="11493595" y="719665"/>
                  <a:pt x="11498343" y="718510"/>
                  <a:pt x="11497954" y="713126"/>
                </a:cubicBezTo>
                <a:cubicBezTo>
                  <a:pt x="11496800" y="691590"/>
                  <a:pt x="11478716" y="646100"/>
                  <a:pt x="11473979" y="619309"/>
                </a:cubicBezTo>
                <a:cubicBezTo>
                  <a:pt x="11471034" y="602390"/>
                  <a:pt x="11484499" y="572146"/>
                  <a:pt x="11535276" y="595345"/>
                </a:cubicBezTo>
                <a:cubicBezTo>
                  <a:pt x="11554773" y="577790"/>
                  <a:pt x="11580421" y="588428"/>
                  <a:pt x="11569383" y="622136"/>
                </a:cubicBezTo>
                <a:cubicBezTo>
                  <a:pt x="11558614" y="655713"/>
                  <a:pt x="11549249" y="670452"/>
                  <a:pt x="11512315" y="709932"/>
                </a:cubicBezTo>
                <a:cubicBezTo>
                  <a:pt x="11508215" y="714550"/>
                  <a:pt x="11507827" y="719417"/>
                  <a:pt x="11514624" y="719417"/>
                </a:cubicBezTo>
                <a:cubicBezTo>
                  <a:pt x="11517958" y="719417"/>
                  <a:pt x="11534888" y="719417"/>
                  <a:pt x="11538351" y="719417"/>
                </a:cubicBezTo>
                <a:cubicBezTo>
                  <a:pt x="11543476" y="719417"/>
                  <a:pt x="11545537" y="717874"/>
                  <a:pt x="11547069" y="713903"/>
                </a:cubicBezTo>
                <a:cubicBezTo>
                  <a:pt x="11548483" y="709673"/>
                  <a:pt x="11565412" y="656102"/>
                  <a:pt x="11598623" y="630983"/>
                </a:cubicBezTo>
                <a:cubicBezTo>
                  <a:pt x="11601191" y="629063"/>
                  <a:pt x="11603371" y="620474"/>
                  <a:pt x="11608496" y="600869"/>
                </a:cubicBezTo>
                <a:cubicBezTo>
                  <a:pt x="11624529" y="622017"/>
                  <a:pt x="11626709" y="660461"/>
                  <a:pt x="11599130" y="710062"/>
                </a:cubicBezTo>
                <a:cubicBezTo>
                  <a:pt x="11596314" y="715316"/>
                  <a:pt x="11597976" y="719287"/>
                  <a:pt x="11601439" y="719287"/>
                </a:cubicBezTo>
                <a:cubicBezTo>
                  <a:pt x="11603360" y="719287"/>
                  <a:pt x="11618368" y="719287"/>
                  <a:pt x="11622857" y="719287"/>
                </a:cubicBezTo>
                <a:cubicBezTo>
                  <a:pt x="11626828" y="719287"/>
                  <a:pt x="11627982" y="717107"/>
                  <a:pt x="11629525" y="711087"/>
                </a:cubicBezTo>
                <a:cubicBezTo>
                  <a:pt x="11631446" y="703653"/>
                  <a:pt x="11632093" y="700060"/>
                  <a:pt x="11634650" y="693014"/>
                </a:cubicBezTo>
                <a:cubicBezTo>
                  <a:pt x="11636193" y="688655"/>
                  <a:pt x="11636830" y="687889"/>
                  <a:pt x="11654018" y="688018"/>
                </a:cubicBezTo>
                <a:cubicBezTo>
                  <a:pt x="11659402" y="688018"/>
                  <a:pt x="11659024" y="685202"/>
                  <a:pt x="11659024" y="680584"/>
                </a:cubicBezTo>
                <a:cubicBezTo>
                  <a:pt x="11659272" y="614151"/>
                  <a:pt x="11659661" y="544687"/>
                  <a:pt x="11654654" y="520852"/>
                </a:cubicBezTo>
                <a:cubicBezTo>
                  <a:pt x="11647727" y="487403"/>
                  <a:pt x="11618617" y="486378"/>
                  <a:pt x="11603360" y="487533"/>
                </a:cubicBezTo>
                <a:cubicBezTo>
                  <a:pt x="11587456" y="488688"/>
                  <a:pt x="11557449" y="493424"/>
                  <a:pt x="11526547" y="493424"/>
                </a:cubicBezTo>
                <a:cubicBezTo>
                  <a:pt x="11484866" y="493424"/>
                  <a:pt x="11437930" y="481631"/>
                  <a:pt x="11402033" y="464842"/>
                </a:cubicBezTo>
                <a:cubicBezTo>
                  <a:pt x="11395753" y="462026"/>
                  <a:pt x="11398958" y="460742"/>
                  <a:pt x="11401644" y="459199"/>
                </a:cubicBezTo>
                <a:cubicBezTo>
                  <a:pt x="11415110" y="451765"/>
                  <a:pt x="11426774" y="445097"/>
                  <a:pt x="11433960" y="433314"/>
                </a:cubicBezTo>
                <a:cubicBezTo>
                  <a:pt x="11439473" y="424348"/>
                  <a:pt x="11437423" y="421521"/>
                  <a:pt x="11431392" y="426398"/>
                </a:cubicBezTo>
                <a:cubicBezTo>
                  <a:pt x="11415110" y="439982"/>
                  <a:pt x="11391890" y="447546"/>
                  <a:pt x="11365995" y="438191"/>
                </a:cubicBezTo>
                <a:cubicBezTo>
                  <a:pt x="11339959" y="428966"/>
                  <a:pt x="11329957" y="403847"/>
                  <a:pt x="11327648" y="397567"/>
                </a:cubicBezTo>
                <a:cubicBezTo>
                  <a:pt x="11326493" y="394428"/>
                  <a:pt x="11325115" y="392699"/>
                  <a:pt x="11324025" y="392924"/>
                </a:cubicBezTo>
                <a:close/>
                <a:moveTo>
                  <a:pt x="11391491" y="334037"/>
                </a:moveTo>
                <a:cubicBezTo>
                  <a:pt x="11410848" y="334037"/>
                  <a:pt x="11426364" y="349790"/>
                  <a:pt x="11426364" y="368996"/>
                </a:cubicBezTo>
                <a:cubicBezTo>
                  <a:pt x="11426364" y="388331"/>
                  <a:pt x="11410848" y="403955"/>
                  <a:pt x="11391491" y="403955"/>
                </a:cubicBezTo>
                <a:cubicBezTo>
                  <a:pt x="11372134" y="403955"/>
                  <a:pt x="11356360" y="388331"/>
                  <a:pt x="11356360" y="368996"/>
                </a:cubicBezTo>
                <a:cubicBezTo>
                  <a:pt x="11356360" y="349542"/>
                  <a:pt x="11372134" y="334037"/>
                  <a:pt x="11391491" y="334037"/>
                </a:cubicBezTo>
                <a:close/>
                <a:moveTo>
                  <a:pt x="11389959" y="321618"/>
                </a:moveTo>
                <a:cubicBezTo>
                  <a:pt x="11360729" y="321618"/>
                  <a:pt x="11337262" y="345442"/>
                  <a:pt x="11337262" y="374510"/>
                </a:cubicBezTo>
                <a:cubicBezTo>
                  <a:pt x="11337262" y="403836"/>
                  <a:pt x="11360978" y="427401"/>
                  <a:pt x="11389959" y="427401"/>
                </a:cubicBezTo>
                <a:cubicBezTo>
                  <a:pt x="11419189" y="427401"/>
                  <a:pt x="11442656" y="403577"/>
                  <a:pt x="11442656" y="374510"/>
                </a:cubicBezTo>
                <a:cubicBezTo>
                  <a:pt x="11442656" y="345183"/>
                  <a:pt x="11419189" y="321618"/>
                  <a:pt x="11389959" y="32161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4D7DC"/>
          </a:solidFill>
        </p:spPr>
        <p:txBody>
          <a:bodyPr wrap="square" tIns="7200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and insert picture via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648000" y="648000"/>
            <a:ext cx="8652000" cy="3104850"/>
          </a:xfrm>
        </p:spPr>
        <p:txBody>
          <a:bodyPr bIns="144000" anchor="b"/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5D48FB-C4AE-4499-AA0B-C1A976EDD5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999" y="3753000"/>
            <a:ext cx="8652001" cy="13091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799600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6987" y="60552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da-DK"/>
              <a:t>2023-09-12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r>
              <a:rPr lang="en-US"/>
              <a:t>Journey to an R-based FDA submission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189875-0661-4E2F-8DC6-9F8850F63BE8}"/>
              </a:ext>
            </a:extLst>
          </p:cNvPr>
          <p:cNvSpPr txBox="1"/>
          <p:nvPr userDrawn="1"/>
        </p:nvSpPr>
        <p:spPr>
          <a:xfrm>
            <a:off x="23812" y="-33912"/>
            <a:ext cx="36000" cy="17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0">
                <a:solidFill>
                  <a:srgbClr val="666666"/>
                </a:solidFill>
                <a:latin typeface="Apis For Office Light" panose="020B0404010101010104" pitchFamily="34" charset="0"/>
                <a:ea typeface="Apis For Office Light" panose="020B0404010101010104" pitchFamily="34" charset="0"/>
                <a:cs typeface="Apis For Office Light" panose="020B0404010101010104" pitchFamily="34" charset="0"/>
              </a:rPr>
              <a:t>Light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A65E5DCA-65B0-489C-8954-F5C4AA22A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ynamic logo white" descr="{&quot;templafy&quot;:{&quot;type&quot;:&quot;image&quot;,&quot;inheritDimensions&quot;:&quot;inheritNone&quot;,&quot;width&quot;:&quot;7.67 cm&quot;,&quot;binding&quot;:&quot;Form.PLogoChoice.PLogoInsertionWhite&quot;}}" title="Form.PLogoChoice.PLogoInsertionWhite">
            <a:extLst>
              <a:ext uri="{FF2B5EF4-FFF2-40B4-BE49-F238E27FC236}">
                <a16:creationId xmlns:a16="http://schemas.microsoft.com/office/drawing/2014/main" id="{CC218D6D-FEFB-46D0-8813-C99976F4CA16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</p:spTree>
    <p:extLst>
      <p:ext uri="{BB962C8B-B14F-4D97-AF65-F5344CB8AC3E}">
        <p14:creationId xmlns:p14="http://schemas.microsoft.com/office/powerpoint/2010/main" val="671280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980C894-9D8D-4E84-92B9-6EA4ECCC00D1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999" y="648000"/>
            <a:ext cx="8652001" cy="3104850"/>
          </a:xfrm>
        </p:spPr>
        <p:txBody>
          <a:bodyPr bIns="144000" anchor="b"/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798220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6987" y="6053913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da-DK"/>
              <a:t>2023-09-12</a:t>
            </a: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FDF5EDE-8F7F-4DF3-B844-7C0C4E6AC641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6C80C8D-1C72-4DEF-843D-58E9166721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999" y="3753000"/>
            <a:ext cx="8652001" cy="130914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2BE0DF0F-9C1F-48B6-81C9-DE493CAF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r>
              <a:rPr lang="en-US"/>
              <a:t>Journey to an R-based FDA submission</a:t>
            </a:r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4EC3851D-A362-49B0-86B2-00F14E819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ynamic logo white" descr="{&quot;templafy&quot;:{&quot;type&quot;:&quot;image&quot;,&quot;inheritDimensions&quot;:&quot;inheritNone&quot;,&quot;width&quot;:&quot;7.67 cm&quot;,&quot;binding&quot;:&quot;Form.PLogoChoice.PLogoInsertionWhite&quot;}}" title="Form.PLogoChoice.PLogoInsertionWhite">
            <a:extLst>
              <a:ext uri="{FF2B5EF4-FFF2-40B4-BE49-F238E27FC236}">
                <a16:creationId xmlns:a16="http://schemas.microsoft.com/office/drawing/2014/main" id="{9CE848CF-6894-4564-ABE3-C9ED24818DCD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</p:spTree>
    <p:extLst>
      <p:ext uri="{BB962C8B-B14F-4D97-AF65-F5344CB8AC3E}">
        <p14:creationId xmlns:p14="http://schemas.microsoft.com/office/powerpoint/2010/main" val="336436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6356" y="2163600"/>
            <a:ext cx="6408844" cy="2379600"/>
          </a:xfrm>
        </p:spPr>
        <p:txBody>
          <a:bodyPr anchor="ctr"/>
          <a:lstStyle>
            <a:lvl1pPr algn="l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3DB85B7-7760-4094-B5B7-6A45B6116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6000" y="5799507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353E10AF-D600-4770-A150-4A8ED3F9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36000" y="60552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ACB837-D775-4027-8A9A-8A934ABD2C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4000" y="324000"/>
            <a:ext cx="4488000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here and insert picture via Templafy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DB09BC2-598E-40D3-B291-F2AE97681E1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6065F747-4561-4901-98B7-BF5233165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871C597D-634C-4C0B-95AD-0C969D584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ynamic logo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CFCDB02C-C393-45D0-9339-45B1931BD426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" name="dynamic year 100" descr="{&quot;templafy&quot;:{&quot;type&quot;:&quot;image&quot;,&quot;inheritDimensions&quot;:&quot;inheritNone&quot;,&quot;width&quot;:&quot;7.67 cm&quot;,&quot;binding&quot;:&quot;Form.PLogoChoice.PLogoYear&quot;}}" title="Form.PLogoChoice.PLogoInsertion">
            <a:extLst>
              <a:ext uri="{FF2B5EF4-FFF2-40B4-BE49-F238E27FC236}">
                <a16:creationId xmlns:a16="http://schemas.microsoft.com/office/drawing/2014/main" id="{6031507D-6644-A3B6-BBED-4B812C95A402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48571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999" y="648000"/>
            <a:ext cx="8652001" cy="3105000"/>
          </a:xfrm>
        </p:spPr>
        <p:txBody>
          <a:bodyPr bIns="144000" anchor="b"/>
          <a:lstStyle>
            <a:lvl1pPr algn="l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A5C54D-D165-4BAA-A95A-6DA40BFC13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799507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999" y="6055882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da-DK"/>
              <a:t>2023-09-12</a:t>
            </a:r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71420AF-1268-4AE1-84DA-164DB71C2C14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86D47D-AFD8-4DC6-BD55-10180E93A9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999" y="3753000"/>
            <a:ext cx="8652001" cy="130914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FADB92D4-4128-4A3B-A654-38C0F136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r>
              <a:rPr lang="en-US"/>
              <a:t>Journey to an R-based FDA submission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8E1CB220-B3D7-46B6-BFDD-6B22270FC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ynamic logo white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8AE78219-5CBB-4760-B800-636AFE0A99A8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4" name="dynamic year 100" descr="{&quot;templafy&quot;:{&quot;type&quot;:&quot;image&quot;,&quot;inheritDimensions&quot;:&quot;inheritNone&quot;,&quot;width&quot;:&quot;7.67 cm&quot;,&quot;binding&quot;:&quot;Form.PLogoChoice.PLogoYear&quot;}}" title="Form.PLogoChoice.PLogoInsertion">
            <a:extLst>
              <a:ext uri="{FF2B5EF4-FFF2-40B4-BE49-F238E27FC236}">
                <a16:creationId xmlns:a16="http://schemas.microsoft.com/office/drawing/2014/main" id="{1E4501D4-80DD-6712-25F4-A6D515CAB8F6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</p:spTree>
    <p:extLst>
      <p:ext uri="{BB962C8B-B14F-4D97-AF65-F5344CB8AC3E}">
        <p14:creationId xmlns:p14="http://schemas.microsoft.com/office/powerpoint/2010/main" val="456374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6356" y="2163600"/>
            <a:ext cx="6408844" cy="2379600"/>
          </a:xfrm>
        </p:spPr>
        <p:txBody>
          <a:bodyPr anchor="ctr"/>
          <a:lstStyle>
            <a:lvl1pPr algn="l">
              <a:lnSpc>
                <a:spcPct val="10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F3DB85B7-7760-4094-B5B7-6A45B6116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6000" y="5799507"/>
            <a:ext cx="1920000" cy="154800"/>
          </a:xfrm>
        </p:spPr>
        <p:txBody>
          <a:bodyPr anchor="b"/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31" name="Date Placeholder 6">
            <a:extLst>
              <a:ext uri="{FF2B5EF4-FFF2-40B4-BE49-F238E27FC236}">
                <a16:creationId xmlns:a16="http://schemas.microsoft.com/office/drawing/2014/main" id="{353E10AF-D600-4770-A150-4A8ED3F9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36000" y="6055200"/>
            <a:ext cx="1920001" cy="154800"/>
          </a:xfrm>
        </p:spPr>
        <p:txBody>
          <a:bodyPr/>
          <a:lstStyle>
            <a:lvl1pPr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da-DK"/>
              <a:t>2023-09-12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7ACB837-D775-4027-8A9A-8A934ABD2C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4000" y="324000"/>
            <a:ext cx="4488000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and insert picture via Templafy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DB09BC2-598E-40D3-B291-F2AE97681E1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6065F747-4561-4901-98B7-BF5233165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 algn="l">
              <a:defRPr sz="100">
                <a:noFill/>
              </a:defRPr>
            </a:lvl1pPr>
          </a:lstStyle>
          <a:p>
            <a:r>
              <a:rPr lang="en-US"/>
              <a:t>Journey to an R-based FDA submission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871C597D-634C-4C0B-95AD-0C969D584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876000"/>
            <a:ext cx="0" cy="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ynamic logo white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CFCDB02C-C393-45D0-9339-45B1931BD426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4" name="dynamic year 100" descr="{&quot;templafy&quot;:{&quot;type&quot;:&quot;image&quot;,&quot;inheritDimensions&quot;:&quot;inheritNone&quot;,&quot;width&quot;:&quot;7.67 cm&quot;,&quot;binding&quot;:&quot;Form.PLogoChoice.PLogoYear&quot;}}" title="Form.PLogoChoice.PLogoInsertion">
            <a:extLst>
              <a:ext uri="{FF2B5EF4-FFF2-40B4-BE49-F238E27FC236}">
                <a16:creationId xmlns:a16="http://schemas.microsoft.com/office/drawing/2014/main" id="{6031507D-6644-A3B6-BBED-4B812C95A402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</p:spTree>
    <p:extLst>
      <p:ext uri="{BB962C8B-B14F-4D97-AF65-F5344CB8AC3E}">
        <p14:creationId xmlns:p14="http://schemas.microsoft.com/office/powerpoint/2010/main" val="18931458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F3B750-FD0B-4117-8CF8-02751916C1F8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48000"/>
            <a:ext cx="6408000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01 Agenda point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2023-09-12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Journey to an R-based FDA submission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42DB6-37C7-4655-8383-4D4C615303B7}"/>
              </a:ext>
            </a:extLst>
          </p:cNvPr>
          <p:cNvSpPr txBox="1"/>
          <p:nvPr userDrawn="1"/>
        </p:nvSpPr>
        <p:spPr>
          <a:xfrm>
            <a:off x="7381875" y="2819981"/>
            <a:ext cx="416212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20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4BBEEFE-FD1C-41BE-8701-C445D2EB12C0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dynamic logo white" descr="{&quot;templafy&quot;:{&quot;type&quot;:&quot;image&quot;,&quot;inheritDimensions&quot;:&quot;inheritNone&quot;,&quot;width&quot;:&quot;7.67 cm&quot;,&quot;binding&quot;:&quot;Form.PLogoChoice.PLogoInsertionWhite&quot;}}" title="Form.PLogoChoice.PLogoInsertionWhite">
            <a:extLst>
              <a:ext uri="{FF2B5EF4-FFF2-40B4-BE49-F238E27FC236}">
                <a16:creationId xmlns:a16="http://schemas.microsoft.com/office/drawing/2014/main" id="{3EF1636C-932C-4747-B37D-D0B1E2D9AB18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</p:spTree>
    <p:extLst>
      <p:ext uri="{BB962C8B-B14F-4D97-AF65-F5344CB8AC3E}">
        <p14:creationId xmlns:p14="http://schemas.microsoft.com/office/powerpoint/2010/main" val="40428275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Agenda">
    <p:bg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A02891-9B5C-45AF-8221-7F98276EA4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884CB1-C89E-483F-AD92-A451F60F1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2" t="20310" r="8216" b="23549"/>
          <a:stretch/>
        </p:blipFill>
        <p:spPr>
          <a:xfrm>
            <a:off x="190500" y="2105535"/>
            <a:ext cx="10292105" cy="298902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AB77215-63F5-457D-BB11-70300B8118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48000"/>
            <a:ext cx="6408000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01 Agenda point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2023-09-12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Journey to an R-based FDA submission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58A511-E7D3-48F5-9E56-C90D4AEF433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dynamic logo white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82AD425B-83E9-4675-A5F8-3B70DC855783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5" name="dynamic year 100" descr="{&quot;templafy&quot;:{&quot;type&quot;:&quot;image&quot;,&quot;inheritDimensions&quot;:&quot;inheritNone&quot;,&quot;width&quot;:&quot;7.67 cm&quot;,&quot;binding&quot;:&quot;Form.PLogoChoice.PLogoYear&quot;}}" title="Form.PLogoChoice.PLogoInsertion">
            <a:extLst>
              <a:ext uri="{FF2B5EF4-FFF2-40B4-BE49-F238E27FC236}">
                <a16:creationId xmlns:a16="http://schemas.microsoft.com/office/drawing/2014/main" id="{97129AA5-5F6C-4D56-9FE7-7F7D411655B5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</p:spTree>
    <p:extLst>
      <p:ext uri="{BB962C8B-B14F-4D97-AF65-F5344CB8AC3E}">
        <p14:creationId xmlns:p14="http://schemas.microsoft.com/office/powerpoint/2010/main" val="31617591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anded Agenda">
    <p:bg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A02891-9B5C-45AF-8221-7F98276EA4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2023-09-12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Journey to an R-based FDA submission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58A511-E7D3-48F5-9E56-C90D4AEF433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884CB1-C89E-483F-AD92-A451F60F1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2" t="20310" r="8216" b="23549"/>
          <a:stretch/>
        </p:blipFill>
        <p:spPr>
          <a:xfrm>
            <a:off x="190500" y="2105535"/>
            <a:ext cx="10292105" cy="2989020"/>
          </a:xfrm>
          <a:prstGeom prst="rect">
            <a:avLst/>
          </a:prstGeom>
        </p:spPr>
      </p:pic>
      <p:sp>
        <p:nvSpPr>
          <p:cNvPr id="3" name="dynamic logo white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82AD425B-83E9-4675-A5F8-3B70DC855783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5" name="dynamic year 100" descr="{&quot;templafy&quot;:{&quot;type&quot;:&quot;image&quot;,&quot;inheritDimensions&quot;:&quot;inheritNone&quot;,&quot;width&quot;:&quot;7.67 cm&quot;,&quot;binding&quot;:&quot;Form.PLogoChoice.PLogoYear&quot;}}" title="Form.PLogoChoice.PLogoInsertion">
            <a:extLst>
              <a:ext uri="{FF2B5EF4-FFF2-40B4-BE49-F238E27FC236}">
                <a16:creationId xmlns:a16="http://schemas.microsoft.com/office/drawing/2014/main" id="{289874BE-970D-D4C8-9E09-95F2102C6FC5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</p:spTree>
    <p:extLst>
      <p:ext uri="{BB962C8B-B14F-4D97-AF65-F5344CB8AC3E}">
        <p14:creationId xmlns:p14="http://schemas.microsoft.com/office/powerpoint/2010/main" val="930106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Agenda">
    <p:bg bwMode="grayWhite"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4AFEEA-94E5-4AC9-A1E0-1C0A39ED59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04617A3-773E-4D38-A193-F8C5B6A52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2" t="20310" r="8216" b="23549"/>
          <a:stretch/>
        </p:blipFill>
        <p:spPr>
          <a:xfrm>
            <a:off x="190500" y="2105535"/>
            <a:ext cx="10292105" cy="2989020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2A3BC1C-0A3F-4D46-8A19-9812D28C2B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92000" y="648000"/>
            <a:ext cx="6408000" cy="5562000"/>
          </a:xfrm>
        </p:spPr>
        <p:txBody>
          <a:bodyPr anchor="ctr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>
                <a:solidFill>
                  <a:schemeClr val="tx2"/>
                </a:solidFill>
              </a:defRPr>
            </a:lvl1pPr>
            <a:lvl2pPr marL="270000" indent="-27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</a:defRPr>
            </a:lvl2pPr>
            <a:lvl3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Agenda point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E35705F-E398-47AC-9EC0-7584A114B9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47999" y="648000"/>
            <a:ext cx="1920001" cy="5562000"/>
          </a:xfrm>
        </p:spPr>
        <p:txBody>
          <a:bodyPr anchor="ctr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1pPr>
            <a:lvl2pPr marL="270000" indent="-27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</a:defRPr>
            </a:lvl2pPr>
            <a:lvl3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09.00-09.30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2023-09-12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Journey to an R-based FDA submission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58A511-E7D3-48F5-9E56-C90D4AEF4335}"/>
              </a:ext>
            </a:extLst>
          </p:cNvPr>
          <p:cNvSpPr/>
          <p:nvPr userDrawn="1"/>
        </p:nvSpPr>
        <p:spPr bwMode="gray"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dynamic logo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B3C1CADE-9463-4A8D-B4E6-273C0EC9AFF5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4" name="dynamic year 100" descr="{&quot;templafy&quot;:{&quot;type&quot;:&quot;image&quot;,&quot;inheritDimensions&quot;:&quot;inheritNone&quot;,&quot;width&quot;:&quot;7.67 cm&quot;,&quot;binding&quot;:&quot;Form.PLogoChoice.PLogoYear&quot;}}" title="Form.PLogoChoice.PLogoInsertion">
            <a:extLst>
              <a:ext uri="{FF2B5EF4-FFF2-40B4-BE49-F238E27FC236}">
                <a16:creationId xmlns:a16="http://schemas.microsoft.com/office/drawing/2014/main" id="{51093488-6AB7-37A0-89EA-AB79F453A222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</p:spTree>
    <p:extLst>
      <p:ext uri="{BB962C8B-B14F-4D97-AF65-F5344CB8AC3E}">
        <p14:creationId xmlns:p14="http://schemas.microsoft.com/office/powerpoint/2010/main" val="9695121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E7C513-B1CD-4706-976C-28D5F1922773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999" y="648000"/>
            <a:ext cx="8652001" cy="5562000"/>
          </a:xfrm>
        </p:spPr>
        <p:txBody>
          <a:bodyPr anchor="ctr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2023-09-12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Journey to an R-based FDA submission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602F927-C35A-415E-909F-7517AD1B0FFA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dynamic logo white" descr="{&quot;templafy&quot;:{&quot;type&quot;:&quot;image&quot;,&quot;inheritDimensions&quot;:&quot;inheritNone&quot;,&quot;width&quot;:&quot;7.67 cm&quot;,&quot;binding&quot;:&quot;Form.PLogoChoice.PLogoInsertionWhite&quot;}}" title="Form.PLogoChoice.PLogoInsertionWhite">
            <a:extLst>
              <a:ext uri="{FF2B5EF4-FFF2-40B4-BE49-F238E27FC236}">
                <a16:creationId xmlns:a16="http://schemas.microsoft.com/office/drawing/2014/main" id="{D9E9F619-DDA7-4396-BEF5-E42E21A0A600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</p:spTree>
    <p:extLst>
      <p:ext uri="{BB962C8B-B14F-4D97-AF65-F5344CB8AC3E}">
        <p14:creationId xmlns:p14="http://schemas.microsoft.com/office/powerpoint/2010/main" val="41835011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Divider">
    <p:bg bwMode="ltGray"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495F4B-43C9-4BD0-8BB8-4942406D920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766DD-9A06-4EF8-BC56-88FAB73040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97164" y="647700"/>
            <a:ext cx="8902835" cy="5562300"/>
          </a:xfrm>
        </p:spPr>
        <p:txBody>
          <a:bodyPr anchor="ctr">
            <a:noAutofit/>
          </a:bodyPr>
          <a:lstStyle>
            <a:lvl1pPr marL="0" indent="0">
              <a:buNone/>
              <a:defRPr sz="41300">
                <a:solidFill>
                  <a:srgbClr val="EBE8E5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3601" y="648000"/>
            <a:ext cx="7675974" cy="5562000"/>
          </a:xfrm>
        </p:spPr>
        <p:txBody>
          <a:bodyPr anchor="ctr"/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title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2023-09-12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Journey to an R-based FDA submission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FC03F98-43D5-4866-9EED-B1724A421DE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dynamic logo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8C259898-72ED-48AD-B8DB-354C87B7C69D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7" name="dynamic year 100" descr="{&quot;templafy&quot;:{&quot;type&quot;:&quot;image&quot;,&quot;inheritDimensions&quot;:&quot;inheritNone&quot;,&quot;width&quot;:&quot;7.67 cm&quot;,&quot;binding&quot;:&quot;Form.PLogoChoice.PLogoYear&quot;}}" title="Form.PLogoChoice.PLogoInsertion">
            <a:extLst>
              <a:ext uri="{FF2B5EF4-FFF2-40B4-BE49-F238E27FC236}">
                <a16:creationId xmlns:a16="http://schemas.microsoft.com/office/drawing/2014/main" id="{F5E8B261-EC29-2FF5-230F-CD67CBFA5254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</p:spTree>
    <p:extLst>
      <p:ext uri="{BB962C8B-B14F-4D97-AF65-F5344CB8AC3E}">
        <p14:creationId xmlns:p14="http://schemas.microsoft.com/office/powerpoint/2010/main" val="23559883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50DCB-43F5-4BCD-9599-AED4AC9F48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92000" y="647700"/>
            <a:ext cx="8976150" cy="5886300"/>
          </a:xfrm>
          <a:solidFill>
            <a:srgbClr val="D8EAF8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970713"/>
            <a:ext cx="6406850" cy="5238000"/>
          </a:xfrm>
        </p:spPr>
        <p:txBody>
          <a:bodyPr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4164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Insert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FC834-4845-430D-833F-E27D62F7E10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a-DK"/>
              <a:t>2023-09-12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39247E-D185-41FD-BF62-F6D03E65C52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Journey to an R-based FDA submission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0F0230-6038-4355-80ED-FB8CD83128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5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50DCB-43F5-4BCD-9599-AED4AC9F48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4000" y="3429000"/>
            <a:ext cx="11543999" cy="3104999"/>
          </a:xfrm>
          <a:solidFill>
            <a:srgbClr val="D8EAF8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970713"/>
            <a:ext cx="6406850" cy="5238000"/>
          </a:xfrm>
        </p:spPr>
        <p:txBody>
          <a:bodyPr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4164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Insert notes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836B-4E8F-40F5-B8F7-589382C6DFF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a-DK"/>
              <a:t>2023-09-12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03AE82F-9C53-4FB7-8399-260EEAC4898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Journey to an R-based FDA submission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BBC4390-ECEC-4EC2-BC84-6A63CD446A0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1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. 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F3B750-FD0B-4117-8CF8-02751916C1F8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48000"/>
            <a:ext cx="6408000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bg1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01 Agenda point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A42DB6-37C7-4655-8383-4D4C615303B7}"/>
              </a:ext>
            </a:extLst>
          </p:cNvPr>
          <p:cNvSpPr txBox="1"/>
          <p:nvPr userDrawn="1"/>
        </p:nvSpPr>
        <p:spPr>
          <a:xfrm>
            <a:off x="7381875" y="2819981"/>
            <a:ext cx="416212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20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4BBEEFE-FD1C-41BE-8701-C445D2EB12C0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dynamic logo white" descr="{&quot;templafy&quot;:{&quot;type&quot;:&quot;image&quot;,&quot;inheritDimensions&quot;:&quot;inheritNone&quot;,&quot;width&quot;:&quot;7.67 cm&quot;,&quot;binding&quot;:&quot;Form.PLogoChoice.PLogoInsertionWhite&quot;}}" title="Form.PLogoChoice.PLogoInsertionWhite">
            <a:extLst>
              <a:ext uri="{FF2B5EF4-FFF2-40B4-BE49-F238E27FC236}">
                <a16:creationId xmlns:a16="http://schemas.microsoft.com/office/drawing/2014/main" id="{3EF1636C-932C-4747-B37D-D0B1E2D9AB18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 Trump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972000"/>
            <a:ext cx="10896000" cy="972000"/>
          </a:xfrm>
        </p:spPr>
        <p:txBody>
          <a:bodyPr/>
          <a:lstStyle/>
          <a:p>
            <a:r>
              <a:rPr lang="en-US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2023-09-12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Journey to an R-based FDA submission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7DD42-50DC-4727-B3D6-62052EA9E5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7999" y="648000"/>
            <a:ext cx="10896001" cy="324000"/>
          </a:xfrm>
        </p:spPr>
        <p:txBody>
          <a:bodyPr/>
          <a:lstStyle>
            <a:lvl1pPr marL="0" indent="0">
              <a:buNone/>
              <a:defRPr sz="1400" b="1" cap="all" baseline="0"/>
            </a:lvl1pPr>
          </a:lstStyle>
          <a:p>
            <a:pPr lvl="0"/>
            <a:r>
              <a:rPr lang="en-US"/>
              <a:t>Click to add trumpet</a:t>
            </a:r>
          </a:p>
        </p:txBody>
      </p:sp>
    </p:spTree>
    <p:extLst>
      <p:ext uri="{BB962C8B-B14F-4D97-AF65-F5344CB8AC3E}">
        <p14:creationId xmlns:p14="http://schemas.microsoft.com/office/powerpoint/2010/main" val="36890640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2023-09-12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Journey to an R-based FDA submission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6512504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6408000" cy="42661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380000" y="1944000"/>
            <a:ext cx="4164000" cy="426616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2023-09-12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Journey to an R-based FDA submission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6BE7D1E-8977-4FBA-BE12-1091DAF34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4371943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4163713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36000" y="1944000"/>
            <a:ext cx="1920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E8AC4-8EBE-4619-B4B8-8A20AA68B5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80000" y="1944000"/>
            <a:ext cx="4164000" cy="42659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2023-09-12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Journey to an R-based FDA submission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D24B339-4BEF-40F4-99BA-001E3E2611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5698781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4164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35999" y="1944000"/>
            <a:ext cx="4164001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E8AC4-8EBE-4619-B4B8-8A20AA68B5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624000" y="1944000"/>
            <a:ext cx="1920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2023-09-12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Journey to an R-based FDA submission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50C9B3A-1DC8-4D31-931B-2B9DFA8D2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6761020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6408300" cy="1292866"/>
          </a:xfrm>
        </p:spPr>
        <p:txBody>
          <a:bodyPr/>
          <a:lstStyle/>
          <a:p>
            <a:r>
              <a:rPr lang="en-US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1920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892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2023-09-12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Journey to an R-based FDA submission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80000" y="647700"/>
            <a:ext cx="4488000" cy="5886299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6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8355597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4164000" cy="1292866"/>
          </a:xfrm>
        </p:spPr>
        <p:txBody>
          <a:bodyPr/>
          <a:lstStyle/>
          <a:p>
            <a:r>
              <a:rPr lang="en-US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2023-09-12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Journey to an R-based FDA submission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5999" y="647700"/>
            <a:ext cx="6732001" cy="5886300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2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18250885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4164000" cy="1292866"/>
          </a:xfrm>
        </p:spPr>
        <p:txBody>
          <a:bodyPr/>
          <a:lstStyle/>
          <a:p>
            <a:r>
              <a:rPr lang="en-US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624000" y="648000"/>
            <a:ext cx="1920000" cy="55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2023-09-12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Journey to an R-based FDA submission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CE4632D-13BC-453C-AF93-7635FA83FF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35999" y="647700"/>
            <a:ext cx="4164001" cy="58863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6471773-71F9-4B85-9108-FDF08BF0E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92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8461011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6408300" cy="1292866"/>
          </a:xfrm>
        </p:spPr>
        <p:txBody>
          <a:bodyPr/>
          <a:lstStyle/>
          <a:p>
            <a:r>
              <a:rPr lang="en-US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0566"/>
            <a:ext cx="1920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892000" y="1940566"/>
            <a:ext cx="4164000" cy="42694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E8AC4-8EBE-4619-B4B8-8A20AA68B5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624000" y="648000"/>
            <a:ext cx="1920000" cy="556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Insert notes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2023-09-12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Journey to an R-based FDA submission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04CBD4A-182F-487E-B21D-5F418CE42D1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80000" y="647700"/>
            <a:ext cx="1920000" cy="58863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and insert picture via Templafy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92D14D3-8709-434C-A54B-15ADD1D875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36000" y="6210000"/>
            <a:ext cx="1920000" cy="324000"/>
          </a:xfrm>
        </p:spPr>
        <p:txBody>
          <a:bodyPr anchor="b"/>
          <a:lstStyle>
            <a:lvl1pPr marL="0" indent="0" algn="r">
              <a:buNone/>
              <a:defRPr sz="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picture text</a:t>
            </a:r>
          </a:p>
        </p:txBody>
      </p:sp>
    </p:spTree>
    <p:extLst>
      <p:ext uri="{BB962C8B-B14F-4D97-AF65-F5344CB8AC3E}">
        <p14:creationId xmlns:p14="http://schemas.microsoft.com/office/powerpoint/2010/main" val="23583444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999" y="647700"/>
            <a:ext cx="5286220" cy="1651119"/>
          </a:xfrm>
        </p:spPr>
        <p:txBody>
          <a:bodyPr anchor="t"/>
          <a:lstStyle>
            <a:lvl1pPr>
              <a:lnSpc>
                <a:spcPct val="100000"/>
              </a:lnSpc>
              <a:defRPr sz="3600" b="0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06B890-E694-4CC8-A7C4-0101B94C346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47700" y="2488123"/>
            <a:ext cx="5286375" cy="3713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232361E-9641-4D5F-B5F2-E5299AA8C5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7782" y="647700"/>
            <a:ext cx="5610217" cy="5886300"/>
          </a:xfrm>
          <a:solidFill>
            <a:srgbClr val="D8EAF8"/>
          </a:solid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96DAD-0E66-436A-9C98-8412698CB71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78600" y="968516"/>
            <a:ext cx="4965401" cy="52414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2023-09-12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EE9CAB8-E41D-4FCF-AC14-48AEBE341F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1920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Insert notes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Journey to an R-based FDA submission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2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. Agenda">
    <p:bg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A02891-9B5C-45AF-8221-7F98276EA4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884CB1-C89E-483F-AD92-A451F60F1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2" t="20310" r="8216" b="23549"/>
          <a:stretch/>
        </p:blipFill>
        <p:spPr>
          <a:xfrm>
            <a:off x="190500" y="2105535"/>
            <a:ext cx="10292105" cy="298902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AB77215-63F5-457D-BB11-70300B8118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48000"/>
            <a:ext cx="6408000" cy="5562000"/>
          </a:xfrm>
        </p:spPr>
        <p:txBody>
          <a:bodyPr anchor="ctr"/>
          <a:lstStyle>
            <a:lvl1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chemeClr val="tx2"/>
                </a:solidFill>
              </a:defRPr>
            </a:lvl2pPr>
            <a:lvl3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4pPr>
            <a:lvl5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6pPr>
            <a:lvl7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8pPr>
            <a:lvl9pPr marL="0" indent="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01 Agenda point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58A511-E7D3-48F5-9E56-C90D4AEF433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dynamic logo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82AD425B-83E9-4675-A5F8-3B70DC855783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" name="dynamic year 100" descr="{&quot;templafy&quot;:{&quot;type&quot;:&quot;image&quot;,&quot;inheritDimensions&quot;:&quot;inheritNone&quot;,&quot;width&quot;:&quot;7.67 cm&quot;,&quot;binding&quot;:&quot;Form.PLogoChoice.PLogoYear&quot;}}" title="Form.PLogoChoice.PLogoInsertion">
            <a:extLst>
              <a:ext uri="{FF2B5EF4-FFF2-40B4-BE49-F238E27FC236}">
                <a16:creationId xmlns:a16="http://schemas.microsoft.com/office/drawing/2014/main" id="{97129AA5-5F6C-4D56-9FE7-7F7D411655B5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20980074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A41594FF-878C-4539-A3DF-E2C07894A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10895014" cy="1292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5286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5FBB5C-0CC0-45DE-A9E2-8C9E2CA034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57914" y="1944000"/>
            <a:ext cx="5286000" cy="42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150ED-B90C-4AB1-BCB0-E73E86A8D87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da-DK"/>
              <a:t>2023-09-12</a:t>
            </a:r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6E0E6C7-4501-41F5-82DA-93E27DDCEB4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Journey to an R-based FDA submission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834695D-31D7-40E5-BF1E-A049DDB0738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C244FE-0B79-4E3B-B276-2F6B1D5612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0159040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10895014" cy="1292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</a:t>
            </a:r>
          </a:p>
          <a:p>
            <a:pPr lvl="7"/>
            <a:r>
              <a:rPr lang="en-US" noProof="0"/>
              <a:t>Level 8</a:t>
            </a:r>
          </a:p>
          <a:p>
            <a:pPr lvl="8"/>
            <a:r>
              <a:rPr lang="en-US" noProof="0"/>
              <a:t>Level 9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896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</a:t>
            </a:r>
          </a:p>
          <a:p>
            <a:pPr lvl="7"/>
            <a:r>
              <a:rPr lang="en-US" noProof="0"/>
              <a:t>Level 8</a:t>
            </a:r>
          </a:p>
          <a:p>
            <a:pPr lvl="8"/>
            <a:r>
              <a:rPr lang="en-US" noProof="0"/>
              <a:t>Level 9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31500" y="1944000"/>
            <a:ext cx="34128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</a:t>
            </a:r>
          </a:p>
          <a:p>
            <a:pPr lvl="7"/>
            <a:r>
              <a:rPr lang="en-US" noProof="0"/>
              <a:t>Level 8</a:t>
            </a:r>
          </a:p>
          <a:p>
            <a:pPr lvl="8"/>
            <a:r>
              <a:rPr lang="en-US" noProof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2023-09-12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Journey to an R-based FDA submission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F91D68D-2FA9-4CAD-8EF0-C0BF3460A3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4346950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647700"/>
            <a:ext cx="10895014" cy="1292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</a:t>
            </a:r>
          </a:p>
          <a:p>
            <a:pPr lvl="7"/>
            <a:r>
              <a:rPr lang="en-US" noProof="0"/>
              <a:t>Level 8</a:t>
            </a:r>
          </a:p>
          <a:p>
            <a:pPr lvl="8"/>
            <a:r>
              <a:rPr lang="en-US" noProof="0"/>
              <a:t>Level 9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53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</a:t>
            </a:r>
          </a:p>
          <a:p>
            <a:pPr lvl="7"/>
            <a:r>
              <a:rPr lang="en-US" noProof="0"/>
              <a:t>Level 8</a:t>
            </a:r>
          </a:p>
          <a:p>
            <a:pPr lvl="8"/>
            <a:r>
              <a:rPr lang="en-US" noProof="0"/>
              <a:t>Level 9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58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</a:t>
            </a:r>
          </a:p>
          <a:p>
            <a:pPr lvl="7"/>
            <a:r>
              <a:rPr lang="en-US" noProof="0"/>
              <a:t>Level 8</a:t>
            </a:r>
          </a:p>
          <a:p>
            <a:pPr lvl="8"/>
            <a:r>
              <a:rPr lang="en-US" noProof="0"/>
              <a:t>Level 9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063000" y="1944000"/>
            <a:ext cx="2481000" cy="4266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</a:t>
            </a:r>
          </a:p>
          <a:p>
            <a:pPr lvl="7"/>
            <a:r>
              <a:rPr lang="en-US" noProof="0"/>
              <a:t>Level 8</a:t>
            </a:r>
          </a:p>
          <a:p>
            <a:pPr lvl="8"/>
            <a:r>
              <a:rPr lang="en-US" noProof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2023-09-12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Journey to an R-based FDA submission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36D757B-F40B-4569-BAF1-AA3404B9E9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626842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s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EAC862-3F5E-4BE7-98A8-908A40076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" y="648000"/>
            <a:ext cx="10896000" cy="129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5286000" cy="181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</a:t>
            </a:r>
          </a:p>
          <a:p>
            <a:pPr lvl="7"/>
            <a:r>
              <a:rPr lang="en-US" noProof="0"/>
              <a:t>Level 8</a:t>
            </a:r>
          </a:p>
          <a:p>
            <a:pPr lvl="8"/>
            <a:r>
              <a:rPr lang="en-US" noProof="0"/>
              <a:t>Level 9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000" y="4076700"/>
            <a:ext cx="5286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</a:t>
            </a:r>
          </a:p>
          <a:p>
            <a:pPr lvl="7"/>
            <a:r>
              <a:rPr lang="en-US" noProof="0"/>
              <a:t>Level 8</a:t>
            </a:r>
          </a:p>
          <a:p>
            <a:pPr lvl="8"/>
            <a:r>
              <a:rPr lang="en-US" noProof="0"/>
              <a:t>Level 9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58000" y="1944000"/>
            <a:ext cx="5286000" cy="18144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</a:t>
            </a:r>
          </a:p>
          <a:p>
            <a:pPr lvl="7"/>
            <a:r>
              <a:rPr lang="en-US" noProof="0"/>
              <a:t>Level 8</a:t>
            </a:r>
          </a:p>
          <a:p>
            <a:pPr lvl="8"/>
            <a:r>
              <a:rPr lang="en-US" noProof="0"/>
              <a:t>Level 9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57914" y="4076700"/>
            <a:ext cx="5286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</a:t>
            </a:r>
          </a:p>
          <a:p>
            <a:pPr lvl="7"/>
            <a:r>
              <a:rPr lang="en-US" noProof="0"/>
              <a:t>Level 8</a:t>
            </a:r>
          </a:p>
          <a:p>
            <a:pPr lvl="8"/>
            <a:r>
              <a:rPr lang="en-US" noProof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2023-09-12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Journey to an R-based FDA submission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EC381D6-39E2-4766-8084-72599657FA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4604662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A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699" y="647700"/>
            <a:ext cx="4162425" cy="1292866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3429000"/>
            <a:ext cx="4164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</a:t>
            </a:r>
          </a:p>
          <a:p>
            <a:pPr lvl="7"/>
            <a:r>
              <a:rPr lang="en-US" noProof="0"/>
              <a:t>Level 8</a:t>
            </a:r>
          </a:p>
          <a:p>
            <a:pPr lvl="8"/>
            <a:r>
              <a:rPr lang="en-US" noProof="0"/>
              <a:t>Level 9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35999" y="3429000"/>
            <a:ext cx="4164001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</a:t>
            </a:r>
          </a:p>
          <a:p>
            <a:pPr lvl="7"/>
            <a:r>
              <a:rPr lang="en-US" noProof="0"/>
              <a:t>Level 8</a:t>
            </a:r>
          </a:p>
          <a:p>
            <a:pPr lvl="8"/>
            <a:r>
              <a:rPr lang="en-US" noProof="0"/>
              <a:t>Level 9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624000" y="3429000"/>
            <a:ext cx="1920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</a:t>
            </a:r>
          </a:p>
          <a:p>
            <a:pPr lvl="7"/>
            <a:r>
              <a:rPr lang="en-US" noProof="0"/>
              <a:t>Level 8</a:t>
            </a:r>
          </a:p>
          <a:p>
            <a:pPr lvl="8"/>
            <a:r>
              <a:rPr lang="en-US" noProof="0"/>
              <a:t>Level 9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135999" y="648000"/>
            <a:ext cx="4164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</a:t>
            </a:r>
          </a:p>
          <a:p>
            <a:pPr lvl="7"/>
            <a:r>
              <a:rPr lang="en-US" noProof="0"/>
              <a:t>Level 8</a:t>
            </a:r>
          </a:p>
          <a:p>
            <a:pPr lvl="8"/>
            <a:r>
              <a:rPr lang="en-US" noProof="0"/>
              <a:t>Level 9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52F6B10-75DE-4EAB-81DC-766BA163DBE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623999" y="648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</a:t>
            </a:r>
          </a:p>
          <a:p>
            <a:pPr lvl="7"/>
            <a:r>
              <a:rPr lang="en-US" noProof="0"/>
              <a:t>Level 8</a:t>
            </a:r>
          </a:p>
          <a:p>
            <a:pPr lvl="8"/>
            <a:r>
              <a:rPr lang="en-US" noProof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2023-09-12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Journey to an R-based FDA submission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5229E68-3EC6-4831-B439-8804F87FEA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1780906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B.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699" y="647700"/>
            <a:ext cx="4162425" cy="1292866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3429000"/>
            <a:ext cx="4164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</a:t>
            </a:r>
          </a:p>
          <a:p>
            <a:pPr lvl="7"/>
            <a:r>
              <a:rPr lang="en-US" noProof="0"/>
              <a:t>Level 8</a:t>
            </a:r>
          </a:p>
          <a:p>
            <a:pPr lvl="8"/>
            <a:r>
              <a:rPr lang="en-US" noProof="0"/>
              <a:t>Level 9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380000" y="3429000"/>
            <a:ext cx="1920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</a:t>
            </a:r>
          </a:p>
          <a:p>
            <a:pPr lvl="7"/>
            <a:r>
              <a:rPr lang="en-US" noProof="0"/>
              <a:t>Level 8</a:t>
            </a:r>
          </a:p>
          <a:p>
            <a:pPr lvl="8"/>
            <a:r>
              <a:rPr lang="en-US" noProof="0"/>
              <a:t>Level 9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624000" y="3429000"/>
            <a:ext cx="1920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</a:t>
            </a:r>
          </a:p>
          <a:p>
            <a:pPr lvl="7"/>
            <a:r>
              <a:rPr lang="en-US" noProof="0"/>
              <a:t>Level 8</a:t>
            </a:r>
          </a:p>
          <a:p>
            <a:pPr lvl="8"/>
            <a:r>
              <a:rPr lang="en-US" noProof="0"/>
              <a:t>Level 9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80000" y="648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</a:t>
            </a:r>
          </a:p>
          <a:p>
            <a:pPr lvl="7"/>
            <a:r>
              <a:rPr lang="en-US" noProof="0"/>
              <a:t>Level 8</a:t>
            </a:r>
          </a:p>
          <a:p>
            <a:pPr lvl="8"/>
            <a:r>
              <a:rPr lang="en-US" noProof="0"/>
              <a:t>Level 9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52F6B10-75DE-4EAB-81DC-766BA163DBE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9624000" y="648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</a:t>
            </a:r>
          </a:p>
          <a:p>
            <a:pPr lvl="7"/>
            <a:r>
              <a:rPr lang="en-US" noProof="0"/>
              <a:t>Level 8</a:t>
            </a:r>
          </a:p>
          <a:p>
            <a:pPr lvl="8"/>
            <a:r>
              <a:rPr lang="en-US" noProof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2023-09-12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Journey to an R-based FDA submission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A2ECB2A-19E9-48E5-91DB-E34F20D2AB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1088771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C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699" y="647700"/>
            <a:ext cx="4162425" cy="1292866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3429000"/>
            <a:ext cx="4164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</a:t>
            </a:r>
          </a:p>
          <a:p>
            <a:pPr lvl="7"/>
            <a:r>
              <a:rPr lang="en-US" noProof="0"/>
              <a:t>Level 8</a:t>
            </a:r>
          </a:p>
          <a:p>
            <a:pPr lvl="8"/>
            <a:r>
              <a:rPr lang="en-US" noProof="0"/>
              <a:t>Level 9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1FC0A7-42F8-4349-8CA5-D573D5B636C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9624000" y="3429000"/>
            <a:ext cx="1920000" cy="2781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</a:t>
            </a:r>
          </a:p>
          <a:p>
            <a:pPr lvl="7"/>
            <a:r>
              <a:rPr lang="en-US" noProof="0"/>
              <a:t>Level 8</a:t>
            </a:r>
          </a:p>
          <a:p>
            <a:pPr lvl="8"/>
            <a:r>
              <a:rPr lang="en-US" noProof="0"/>
              <a:t>Level 9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2B952AC-1C62-4199-9CD6-8B1EDC5F8A3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624000" y="648000"/>
            <a:ext cx="1920000" cy="2133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</a:t>
            </a:r>
          </a:p>
          <a:p>
            <a:pPr lvl="7"/>
            <a:r>
              <a:rPr lang="en-US" noProof="0"/>
              <a:t>Level 8</a:t>
            </a:r>
          </a:p>
          <a:p>
            <a:pPr lvl="8"/>
            <a:r>
              <a:rPr lang="en-US" noProof="0"/>
              <a:t>Level 9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380000" y="648000"/>
            <a:ext cx="1920000" cy="556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</a:t>
            </a:r>
          </a:p>
          <a:p>
            <a:pPr lvl="7"/>
            <a:r>
              <a:rPr lang="en-US" noProof="0"/>
              <a:t>Level 8</a:t>
            </a:r>
          </a:p>
          <a:p>
            <a:pPr lvl="8"/>
            <a:r>
              <a:rPr lang="en-US" noProof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2023-09-12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Journey to an R-based FDA submission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F1618E7-6259-402C-A006-7EB43B92C8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15771101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D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999" y="648000"/>
            <a:ext cx="10896000" cy="9000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999" y="1548000"/>
            <a:ext cx="10896001" cy="466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</a:t>
            </a:r>
          </a:p>
          <a:p>
            <a:pPr lvl="7"/>
            <a:r>
              <a:rPr lang="en-US" noProof="0"/>
              <a:t>Level 8</a:t>
            </a:r>
          </a:p>
          <a:p>
            <a:pPr lvl="8"/>
            <a:r>
              <a:rPr lang="en-US" noProof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2023-09-12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Journey to an R-based FDA submission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D294CC-24C2-47E3-B826-6C4083885A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2958610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ing E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699" y="647700"/>
            <a:ext cx="10896601" cy="9000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547700"/>
            <a:ext cx="5284800" cy="46623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</a:t>
            </a:r>
          </a:p>
          <a:p>
            <a:pPr lvl="7"/>
            <a:r>
              <a:rPr lang="en-US" noProof="0"/>
              <a:t>Level 8</a:t>
            </a:r>
          </a:p>
          <a:p>
            <a:pPr lvl="8"/>
            <a:r>
              <a:rPr lang="en-US" noProof="0"/>
              <a:t>Level 9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F5B9A70-CF7A-4620-9CE3-3CD5021B259D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59200" y="1547700"/>
            <a:ext cx="5284800" cy="46623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/>
            </a:lvl6pPr>
            <a:lvl7pPr>
              <a:defRPr/>
            </a:lvl7pPr>
            <a:lvl8pPr>
              <a:defRPr sz="600"/>
            </a:lvl8pPr>
            <a:lvl9pPr>
              <a:defRPr sz="3200"/>
            </a:lvl9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</a:t>
            </a:r>
          </a:p>
          <a:p>
            <a:pPr lvl="7"/>
            <a:r>
              <a:rPr lang="en-US" noProof="0"/>
              <a:t>Level 8</a:t>
            </a:r>
          </a:p>
          <a:p>
            <a:pPr lvl="8"/>
            <a:r>
              <a:rPr lang="en-US" noProof="0"/>
              <a:t>Level 9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2023-09-12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Journey to an R-based FDA submission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AF405E3-B39D-45EE-8E47-4F2225BD2A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7479800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/>
              <a:t>Click to add title</a:t>
            </a:r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BF171-11B0-4BBC-A5E0-54E06540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2023-09-12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4BEBA1-3B3D-4B4B-9C17-2B343151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Journey to an R-based FDA submission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135AE9C-0192-4702-9483-2D7F66625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22968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anded Agenda">
    <p:bg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A02891-9B5C-45AF-8221-7F98276EA4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AD94F7-3470-4EDF-8360-C604BB358116}" type="datetime3">
              <a:rPr lang="en-US" smtClean="0"/>
              <a:t>16 April 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58A511-E7D3-48F5-9E56-C90D4AEF4335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884CB1-C89E-483F-AD92-A451F60F1C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2" t="20310" r="8216" b="23549"/>
          <a:stretch/>
        </p:blipFill>
        <p:spPr>
          <a:xfrm>
            <a:off x="190500" y="2105535"/>
            <a:ext cx="10292105" cy="2989020"/>
          </a:xfrm>
          <a:prstGeom prst="rect">
            <a:avLst/>
          </a:prstGeom>
        </p:spPr>
      </p:pic>
      <p:sp>
        <p:nvSpPr>
          <p:cNvPr id="3" name="dynamic logo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82AD425B-83E9-4675-A5F8-3B70DC855783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" name="dynamic year 100" descr="{&quot;templafy&quot;:{&quot;type&quot;:&quot;image&quot;,&quot;inheritDimensions&quot;:&quot;inheritNone&quot;,&quot;width&quot;:&quot;7.67 cm&quot;,&quot;binding&quot;:&quot;Form.PLogoChoice.PLogoYear&quot;}}" title="Form.PLogoChoice.PLogoInsertion">
            <a:extLst>
              <a:ext uri="{FF2B5EF4-FFF2-40B4-BE49-F238E27FC236}">
                <a16:creationId xmlns:a16="http://schemas.microsoft.com/office/drawing/2014/main" id="{289874BE-970D-D4C8-9E09-95F2102C6FC5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7712011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F144-C552-47DE-B37E-F764CB8D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2023-09-12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9BE18-6820-417E-88D1-C143F846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Journey to an R-based FDA submission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C8840-13BA-406D-AE15-E96701F6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174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83CE00-85A1-4798-8BED-5088889827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E8B13B9-500C-41BD-AE32-64AABDD45343}"/>
              </a:ext>
            </a:extLst>
          </p:cNvPr>
          <p:cNvSpPr/>
          <p:nvPr userDrawn="1"/>
        </p:nvSpPr>
        <p:spPr>
          <a:xfrm>
            <a:off x="4818274" y="2518125"/>
            <a:ext cx="2555453" cy="1821750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E57C6-792B-4176-9081-325BCB6A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z="100"/>
              <a:t>2023-09-12</a:t>
            </a:r>
            <a:endParaRPr lang="en-US" sz="10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1BEDE0-B328-47ED-BFE3-B922ED50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 sz="100"/>
              <a:t>Journey to an R-based FDA submission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5EE4FB-E10C-46B3-A75F-639829594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sz="100"/>
          </a:p>
        </p:txBody>
      </p:sp>
    </p:spTree>
    <p:extLst>
      <p:ext uri="{BB962C8B-B14F-4D97-AF65-F5344CB8AC3E}">
        <p14:creationId xmlns:p14="http://schemas.microsoft.com/office/powerpoint/2010/main" val="19330618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83CE00-85A1-4798-8BED-5088889827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E8B13B9-500C-41BD-AE32-64AABDD45343}"/>
              </a:ext>
            </a:extLst>
          </p:cNvPr>
          <p:cNvSpPr/>
          <p:nvPr userDrawn="1"/>
        </p:nvSpPr>
        <p:spPr>
          <a:xfrm>
            <a:off x="4818274" y="2518125"/>
            <a:ext cx="2555453" cy="1821750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5E2CB17F-7F37-4D9E-B75C-9007C8729C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sz="100"/>
              <a:t>2023-09-12</a:t>
            </a:r>
            <a:endParaRPr lang="en-US" sz="10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74FE5657-0D9D-4DB3-826E-FF66EEDC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 sz="100"/>
              <a:t>Journey to an R-based FDA submission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0B3E7C79-1410-4D8B-926D-CF3179FE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sz="100"/>
          </a:p>
        </p:txBody>
      </p:sp>
    </p:spTree>
    <p:extLst>
      <p:ext uri="{BB962C8B-B14F-4D97-AF65-F5344CB8AC3E}">
        <p14:creationId xmlns:p14="http://schemas.microsoft.com/office/powerpoint/2010/main" val="39476085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67579" y="1608016"/>
            <a:ext cx="2786833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+mn-lt"/>
                <a:cs typeface="Arial" panose="020B0604020202020204" pitchFamily="34" charset="0"/>
              </a:rPr>
              <a:t>PICTURES</a:t>
            </a:r>
            <a:br>
              <a:rPr lang="en-US" sz="900">
                <a:latin typeface="+mn-lt"/>
                <a:cs typeface="Arial" panose="020B06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corporate picture from Templafy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blue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dropdown,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</a:t>
            </a: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 </a:t>
            </a:r>
            <a:r>
              <a:rPr lang="en-US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in the Templafy pane on the right side of the screen</a:t>
            </a:r>
            <a:endParaRPr lang="en-US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altLang="da-DK" sz="9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254412" y="1876097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2" name="Text Box 2">
            <a:extLst>
              <a:ext uri="{FF2B5EF4-FFF2-40B4-BE49-F238E27FC236}">
                <a16:creationId xmlns:a16="http://schemas.microsoft.com/office/drawing/2014/main" id="{00AD0EBC-0A41-4B26-9D79-79E0C00BBA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7700" y="1613646"/>
            <a:ext cx="2280360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+mn-lt"/>
                <a:cs typeface="Arial" panose="020B0604020202020204" pitchFamily="34" charset="0"/>
              </a:rPr>
              <a:t>TEXT STYLES</a:t>
            </a:r>
            <a:endParaRPr lang="en-US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levels. Click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en-US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</a:t>
            </a:r>
            <a:br>
              <a:rPr lang="en-US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sz="9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for regular text.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60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menu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to insert a new slide</a:t>
            </a: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Click on the arrow next to </a:t>
            </a:r>
            <a:r>
              <a:rPr lang="en-US" sz="900" b="1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Layout</a:t>
            </a:r>
            <a:br>
              <a:rPr lang="en-US" sz="900" b="1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>
                <a:solidFill>
                  <a:srgbClr val="000000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to view a dropdown menu of possible slide layouts</a:t>
            </a: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en-US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en-US" altLang="da-DK" sz="9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 position, size</a:t>
            </a:r>
            <a: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</a:t>
            </a:r>
            <a:b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da-DK" sz="9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placeholders to their default settings</a:t>
            </a:r>
            <a:endParaRPr lang="en-US" altLang="da-DK" sz="9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7082C8DC-C092-4676-B834-847B1F2858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67579" y="3322850"/>
            <a:ext cx="257143" cy="285714"/>
          </a:xfrm>
          <a:prstGeom prst="rect">
            <a:avLst/>
          </a:prstGeom>
        </p:spPr>
      </p:pic>
      <p:pic>
        <p:nvPicPr>
          <p:cNvPr id="46" name="Picture 29">
            <a:extLst>
              <a:ext uri="{FF2B5EF4-FFF2-40B4-BE49-F238E27FC236}">
                <a16:creationId xmlns:a16="http://schemas.microsoft.com/office/drawing/2014/main" id="{6B35B93D-CCEE-48AF-A769-8729CC05BE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8120" y="2599667"/>
            <a:ext cx="457143" cy="257143"/>
          </a:xfrm>
          <a:prstGeom prst="rect">
            <a:avLst/>
          </a:prstGeom>
        </p:spPr>
      </p:pic>
      <p:pic>
        <p:nvPicPr>
          <p:cNvPr id="51" name="Picture 33">
            <a:extLst>
              <a:ext uri="{FF2B5EF4-FFF2-40B4-BE49-F238E27FC236}">
                <a16:creationId xmlns:a16="http://schemas.microsoft.com/office/drawing/2014/main" id="{939F9DAB-8633-4819-950D-F5E391BF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01" t="45142" r="62601" b="9046"/>
          <a:stretch/>
        </p:blipFill>
        <p:spPr>
          <a:xfrm>
            <a:off x="7254412" y="3118826"/>
            <a:ext cx="341204" cy="321707"/>
          </a:xfrm>
          <a:prstGeom prst="rect">
            <a:avLst/>
          </a:prstGeom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A13B127D-1BE4-4C8F-96F6-59C8D10D8F4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74001" y="4313402"/>
            <a:ext cx="328881" cy="505501"/>
          </a:xfrm>
          <a:prstGeom prst="rect">
            <a:avLst/>
          </a:prstGeom>
        </p:spPr>
      </p:pic>
      <p:pic>
        <p:nvPicPr>
          <p:cNvPr id="56" name="Picture 20">
            <a:extLst>
              <a:ext uri="{FF2B5EF4-FFF2-40B4-BE49-F238E27FC236}">
                <a16:creationId xmlns:a16="http://schemas.microsoft.com/office/drawing/2014/main" id="{5730DD9A-26F6-4C14-AE7D-221D2B3F38D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974001" y="5641555"/>
            <a:ext cx="538465" cy="172841"/>
          </a:xfrm>
          <a:prstGeom prst="rect">
            <a:avLst/>
          </a:prstGeom>
        </p:spPr>
      </p:pic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0433" y="3928566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9773" y="1608016"/>
            <a:ext cx="2358243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+mn-lt"/>
                <a:cs typeface="Arial" panose="020B060402020202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Header and Footer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or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if only used on one slide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+mn-lt"/>
                <a:cs typeface="Arial" panose="020B0604020202020204" pitchFamily="34" charset="0"/>
              </a:rPr>
              <a:t>GRIDLINES</a:t>
            </a:r>
            <a:endParaRPr lang="en-US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and set tick mark next to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view of guides</a:t>
            </a:r>
          </a:p>
          <a:p>
            <a:pPr eaLnBrk="1" hangingPunct="1">
              <a:spcAft>
                <a:spcPts val="600"/>
              </a:spcAft>
              <a:defRPr/>
            </a:pPr>
            <a:endParaRPr lang="en-US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+mn-lt"/>
                <a:cs typeface="Arial" panose="020B060402020202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predefined slides and elements from the Templafy button. Choose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</a:t>
            </a:r>
            <a:r>
              <a:rPr lang="en-US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en-US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from the dropdown menu or from the buttons in the Templafy pane on the right side of the screen</a:t>
            </a:r>
            <a:endParaRPr lang="en-US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647700" y="448713"/>
            <a:ext cx="11001373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US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YOUR USER GUIDE</a:t>
            </a:r>
          </a:p>
        </p:txBody>
      </p:sp>
      <p:pic>
        <p:nvPicPr>
          <p:cNvPr id="66" name="Picture 2" descr="C:\Users\MAV~1.SKA\AppData\Local\Temp\SNAGHTMLe48c1e.PNG">
            <a:extLst>
              <a:ext uri="{FF2B5EF4-FFF2-40B4-BE49-F238E27FC236}">
                <a16:creationId xmlns:a16="http://schemas.microsoft.com/office/drawing/2014/main" id="{DAC63350-5850-40BB-87A2-CE01481E05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98" y="4635849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83AD9C-98AE-450E-B202-15860002D52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974000" y="5077014"/>
            <a:ext cx="475428" cy="17676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B97ADE-DB50-43D7-B6D7-6AA6A441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62254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2023-09-12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3A6A0-AAC5-4762-99A3-8E67DE5BC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Journey to an R-based FDA submission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A718C-8117-4521-935E-A616BB58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158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 bwMode="white"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4400" b="0" noProof="0">
                <a:solidFill>
                  <a:schemeClr val="bg1"/>
                </a:solidFill>
              </a:rPr>
              <a:t>If you see any </a:t>
            </a:r>
            <a:r>
              <a:rPr lang="en-US" sz="4400" b="1" i="1" noProof="0">
                <a:solidFill>
                  <a:schemeClr val="bg1"/>
                </a:solidFill>
              </a:rPr>
              <a:t>layouts after this </a:t>
            </a:r>
            <a:r>
              <a:rPr lang="en-US" sz="4400" b="0" i="0" noProof="0">
                <a:solidFill>
                  <a:schemeClr val="bg1"/>
                </a:solidFill>
              </a:rPr>
              <a:t>one</a:t>
            </a:r>
            <a:r>
              <a:rPr lang="en-US" sz="4400" b="1" i="1" noProof="0">
                <a:solidFill>
                  <a:schemeClr val="bg1"/>
                </a:solidFill>
              </a:rPr>
              <a:t>,</a:t>
            </a:r>
            <a:br>
              <a:rPr lang="en-US" sz="4400" b="0" i="0" noProof="0">
                <a:solidFill>
                  <a:schemeClr val="bg1"/>
                </a:solidFill>
              </a:rPr>
            </a:br>
            <a:r>
              <a:rPr lang="en-US" sz="4400" b="0" noProof="0">
                <a:solidFill>
                  <a:schemeClr val="bg1"/>
                </a:solidFill>
              </a:rPr>
              <a:t>do not use them. These layouts </a:t>
            </a:r>
            <a:r>
              <a:rPr lang="en-US" sz="4400" b="1" i="1" u="none" noProof="0">
                <a:solidFill>
                  <a:schemeClr val="bg1"/>
                </a:solidFill>
              </a:rPr>
              <a:t>are not </a:t>
            </a:r>
            <a:r>
              <a:rPr lang="en-US" sz="4400" b="0" noProof="0">
                <a:solidFill>
                  <a:schemeClr val="bg1"/>
                </a:solidFill>
              </a:rPr>
              <a:t>part of our corporate template.</a:t>
            </a:r>
            <a:br>
              <a:rPr lang="en-US" sz="2800" b="0" noProof="0">
                <a:solidFill>
                  <a:schemeClr val="bg1"/>
                </a:solidFill>
              </a:rPr>
            </a:br>
            <a:br>
              <a:rPr lang="en-US" sz="2800" b="0" noProof="0">
                <a:solidFill>
                  <a:schemeClr val="bg1"/>
                </a:solidFill>
              </a:rPr>
            </a:br>
            <a:endParaRPr lang="en-US" sz="2800" b="0" noProof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white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white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white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US" sz="140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 bwMode="white"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i="1" noProof="0">
                <a:solidFill>
                  <a:schemeClr val="bg1"/>
                </a:solidFill>
              </a:rPr>
              <a:t>Do not use </a:t>
            </a:r>
            <a:endParaRPr lang="en-US" sz="2400" b="1" i="1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 bwMode="white"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US" sz="2000" b="0" noProof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US" sz="1800" b="0" noProof="0">
                <a:solidFill>
                  <a:schemeClr val="bg1"/>
                </a:solidFill>
              </a:rPr>
            </a:br>
            <a:endParaRPr lang="en-US" sz="1800" b="0" noProof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2023-09-12</a:t>
            </a:r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Journey to an R-based FDA submission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778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 noSelect="1" noRot="1" noMove="1" noResize="1" noEditPoints="1" noAdjustHandles="1" noChangeArrowheads="1" noChangeShapeType="1" noTextEdit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422400" y="1749631"/>
            <a:ext cx="11347200" cy="394105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001423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001423"/>
              </a:buClr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5"/>
            <a:r>
              <a:rPr lang="en-US" noProof="0"/>
              <a:t>6</a:t>
            </a:r>
          </a:p>
          <a:p>
            <a:pPr lvl="6"/>
            <a:r>
              <a:rPr lang="en-US" noProof="0"/>
              <a:t>7</a:t>
            </a:r>
          </a:p>
          <a:p>
            <a:pPr lvl="7"/>
            <a:r>
              <a:rPr lang="en-US" noProof="0"/>
              <a:t>8</a:t>
            </a:r>
          </a:p>
          <a:p>
            <a:pPr lvl="8"/>
            <a:r>
              <a:rPr lang="en-US" noProof="0"/>
              <a:t>9</a:t>
            </a:r>
            <a:endParaRPr lang="en-GB" noProof="0"/>
          </a:p>
        </p:txBody>
      </p:sp>
      <p:sp>
        <p:nvSpPr>
          <p:cNvPr id="11" name="Title 1"/>
          <p:cNvSpPr>
            <a:spLocks noGrp="1" noSelect="1" noRot="1" noMove="1" noResize="1" noEditPoints="1" noAdjustHandles="1" noChangeArrowheads="1" noChangeShapeType="1" noTextEdit="1"/>
          </p:cNvSpPr>
          <p:nvPr>
            <p:ph type="title"/>
            <p:custDataLst>
              <p:tags r:id="rId2"/>
            </p:custDataLst>
          </p:nvPr>
        </p:nvSpPr>
        <p:spPr>
          <a:xfrm>
            <a:off x="422400" y="687227"/>
            <a:ext cx="11347200" cy="521883"/>
          </a:xfrm>
        </p:spPr>
        <p:txBody>
          <a:bodyPr anchor="ctr" anchorCtr="0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Rectangle 5"/>
          <p:cNvSpPr>
            <a:spLocks noGrp="1" noSelect="1" noRot="1" noMove="1" noResize="1" noEditPoints="1" noAdjustHandles="1" noChangeArrowheads="1" noChangeShapeType="1" noTextEdit="1"/>
          </p:cNvSpPr>
          <p:nvPr>
            <p:ph type="ftr" sz="quarter" idx="3"/>
            <p:custDataLst>
              <p:tags r:id="rId3"/>
            </p:custDataLst>
          </p:nvPr>
        </p:nvSpPr>
        <p:spPr bwMode="auto">
          <a:xfrm>
            <a:off x="5563942" y="138543"/>
            <a:ext cx="3867151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171865" eaLnBrk="1" hangingPunct="1">
              <a:spcBef>
                <a:spcPct val="0"/>
              </a:spcBef>
              <a:defRPr sz="8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noProof="0"/>
              <a:t>Journey to an R-based FDA submission</a:t>
            </a:r>
            <a:endParaRPr lang="en-GB" noProof="0"/>
          </a:p>
        </p:txBody>
      </p:sp>
      <p:sp>
        <p:nvSpPr>
          <p:cNvPr id="8" name="Rectangle 81"/>
          <p:cNvSpPr>
            <a:spLocks noGrp="1" noSelect="1" noRot="1" noMove="1" noResize="1" noEditPoints="1" noAdjustHandles="1" noChangeArrowheads="1" noChangeShapeType="1" noTextEdit="1"/>
          </p:cNvSpPr>
          <p:nvPr>
            <p:ph type="dt" sz="half" idx="2"/>
            <p:custDataLst>
              <p:tags r:id="rId4"/>
            </p:custDataLst>
          </p:nvPr>
        </p:nvSpPr>
        <p:spPr bwMode="auto">
          <a:xfrm>
            <a:off x="9582871" y="138543"/>
            <a:ext cx="1602317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171865" eaLnBrk="1" hangingPunct="1">
              <a:spcBef>
                <a:spcPct val="0"/>
              </a:spcBef>
              <a:defRPr sz="800" b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da-DK" noProof="0"/>
              <a:t>2023-09-12</a:t>
            </a:r>
            <a:endParaRPr lang="en-GB" noProof="0"/>
          </a:p>
        </p:txBody>
      </p:sp>
      <p:sp>
        <p:nvSpPr>
          <p:cNvPr id="9" name="Slide Number Placeholder 23"/>
          <p:cNvSpPr>
            <a:spLocks noGrp="1" noSelect="1" noRot="1" noMove="1" noResize="1" noEditPoints="1" noAdjustHandles="1" noChangeArrowheads="1" noChangeShapeType="1" noTextEdit="1"/>
          </p:cNvSpPr>
          <p:nvPr>
            <p:ph type="sldNum" sz="quarter" idx="4"/>
            <p:custDataLst>
              <p:tags r:id="rId5"/>
            </p:custDataLst>
          </p:nvPr>
        </p:nvSpPr>
        <p:spPr bwMode="auto">
          <a:xfrm>
            <a:off x="11353096" y="140067"/>
            <a:ext cx="416504" cy="1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defTabSz="1170488" eaLnBrk="1" hangingPunct="1">
              <a:defRPr sz="800" b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4B01E8EF-57E8-4F85-90EB-163CEE512F88}" type="slidenum">
              <a:rPr lang="en-GB" noProof="0" smtClean="0"/>
              <a:pPr>
                <a:defRPr/>
              </a:pPr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8186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. Agenda">
    <p:bg bwMode="grayWhite">
      <p:bgPr>
        <a:solidFill>
          <a:srgbClr val="F7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4AFEEA-94E5-4AC9-A1E0-1C0A39ED59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E04617A3-773E-4D38-A193-F8C5B6A52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82" t="20310" r="8216" b="23549"/>
          <a:stretch/>
        </p:blipFill>
        <p:spPr>
          <a:xfrm>
            <a:off x="190500" y="2105535"/>
            <a:ext cx="10292105" cy="2989020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2A3BC1C-0A3F-4D46-8A19-9812D28C2B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892000" y="648000"/>
            <a:ext cx="6408000" cy="5562000"/>
          </a:xfrm>
        </p:spPr>
        <p:txBody>
          <a:bodyPr anchor="ctr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>
                <a:solidFill>
                  <a:schemeClr val="tx2"/>
                </a:solidFill>
              </a:defRPr>
            </a:lvl1pPr>
            <a:lvl2pPr marL="270000" indent="-27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</a:defRPr>
            </a:lvl2pPr>
            <a:lvl3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noProof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Agenda point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E35705F-E398-47AC-9EC0-7584A114B9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47999" y="648000"/>
            <a:ext cx="1920001" cy="5562000"/>
          </a:xfrm>
        </p:spPr>
        <p:txBody>
          <a:bodyPr anchor="ctr"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1pPr>
            <a:lvl2pPr marL="270000" indent="-2700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</a:defRPr>
            </a:lvl2pPr>
            <a:lvl3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5pPr>
            <a:lvl6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7pPr>
            <a:lvl8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GB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09.00-09.30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marL="270000" lvl="1" indent="-2700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058A511-E7D3-48F5-9E56-C90D4AEF4335}"/>
              </a:ext>
            </a:extLst>
          </p:cNvPr>
          <p:cNvSpPr/>
          <p:nvPr userDrawn="1"/>
        </p:nvSpPr>
        <p:spPr bwMode="gray"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accent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dynamic logo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B3C1CADE-9463-4A8D-B4E6-273C0EC9AFF5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" name="dynamic year 100" descr="{&quot;templafy&quot;:{&quot;type&quot;:&quot;image&quot;,&quot;inheritDimensions&quot;:&quot;inheritNone&quot;,&quot;width&quot;:&quot;7.67 cm&quot;,&quot;binding&quot;:&quot;Form.PLogoChoice.PLogoYear&quot;}}" title="Form.PLogoChoice.PLogoInsertion">
            <a:extLst>
              <a:ext uri="{FF2B5EF4-FFF2-40B4-BE49-F238E27FC236}">
                <a16:creationId xmlns:a16="http://schemas.microsoft.com/office/drawing/2014/main" id="{51093488-6AB7-37A0-89EA-AB79F453A222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68408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E7C513-B1CD-4706-976C-28D5F1922773}"/>
              </a:ext>
            </a:extLst>
          </p:cNvPr>
          <p:cNvSpPr/>
          <p:nvPr userDrawn="1"/>
        </p:nvSpPr>
        <p:spPr bwMode="invGray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999" y="648000"/>
            <a:ext cx="8652001" cy="5562000"/>
          </a:xfrm>
        </p:spPr>
        <p:txBody>
          <a:bodyPr anchor="ctr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AEF0E-2F4C-4353-B6DB-EE5157B006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0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1ECBE65-010C-4D94-BF91-EEE143A5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5C669B-1714-4943-9D5E-0E675970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4D7319-E350-433D-A2B8-30EE7793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602F927-C35A-415E-909F-7517AD1B0FFA}"/>
              </a:ext>
            </a:extLst>
          </p:cNvPr>
          <p:cNvSpPr/>
          <p:nvPr userDrawn="1"/>
        </p:nvSpPr>
        <p:spPr>
          <a:xfrm>
            <a:off x="11172825" y="321618"/>
            <a:ext cx="701251" cy="499913"/>
          </a:xfrm>
          <a:custGeom>
            <a:avLst/>
            <a:gdLst>
              <a:gd name="connsiteX0" fmla="*/ 3724334 w 5293529"/>
              <a:gd name="connsiteY0" fmla="*/ 3284754 h 3773692"/>
              <a:gd name="connsiteX1" fmla="*/ 3564286 w 5293529"/>
              <a:gd name="connsiteY1" fmla="*/ 3490983 h 3773692"/>
              <a:gd name="connsiteX2" fmla="*/ 3731094 w 5293529"/>
              <a:gd name="connsiteY2" fmla="*/ 3713664 h 3773692"/>
              <a:gd name="connsiteX3" fmla="*/ 3819792 w 5293529"/>
              <a:gd name="connsiteY3" fmla="*/ 3673021 h 3773692"/>
              <a:gd name="connsiteX4" fmla="*/ 3820769 w 5293529"/>
              <a:gd name="connsiteY4" fmla="*/ 3673021 h 3773692"/>
              <a:gd name="connsiteX5" fmla="*/ 3820769 w 5293529"/>
              <a:gd name="connsiteY5" fmla="*/ 3317659 h 3773692"/>
              <a:gd name="connsiteX6" fmla="*/ 3724334 w 5293529"/>
              <a:gd name="connsiteY6" fmla="*/ 3284754 h 3773692"/>
              <a:gd name="connsiteX7" fmla="*/ 2874414 w 5293529"/>
              <a:gd name="connsiteY7" fmla="*/ 3278646 h 3773692"/>
              <a:gd name="connsiteX8" fmla="*/ 2787589 w 5293529"/>
              <a:gd name="connsiteY8" fmla="*/ 3312529 h 3773692"/>
              <a:gd name="connsiteX9" fmla="*/ 2740267 w 5293529"/>
              <a:gd name="connsiteY9" fmla="*/ 3497581 h 3773692"/>
              <a:gd name="connsiteX10" fmla="*/ 2787589 w 5293529"/>
              <a:gd name="connsiteY10" fmla="*/ 3681655 h 3773692"/>
              <a:gd name="connsiteX11" fmla="*/ 2874414 w 5293529"/>
              <a:gd name="connsiteY11" fmla="*/ 3714560 h 3773692"/>
              <a:gd name="connsiteX12" fmla="*/ 2963193 w 5293529"/>
              <a:gd name="connsiteY12" fmla="*/ 3681655 h 3773692"/>
              <a:gd name="connsiteX13" fmla="*/ 3010515 w 5293529"/>
              <a:gd name="connsiteY13" fmla="*/ 3497581 h 3773692"/>
              <a:gd name="connsiteX14" fmla="*/ 2963193 w 5293529"/>
              <a:gd name="connsiteY14" fmla="*/ 3312529 h 3773692"/>
              <a:gd name="connsiteX15" fmla="*/ 2874414 w 5293529"/>
              <a:gd name="connsiteY15" fmla="*/ 3278646 h 3773692"/>
              <a:gd name="connsiteX16" fmla="*/ 1638997 w 5293529"/>
              <a:gd name="connsiteY16" fmla="*/ 3278646 h 3773692"/>
              <a:gd name="connsiteX17" fmla="*/ 1549810 w 5293529"/>
              <a:gd name="connsiteY17" fmla="*/ 3312529 h 3773692"/>
              <a:gd name="connsiteX18" fmla="*/ 1502326 w 5293529"/>
              <a:gd name="connsiteY18" fmla="*/ 3497581 h 3773692"/>
              <a:gd name="connsiteX19" fmla="*/ 1549810 w 5293529"/>
              <a:gd name="connsiteY19" fmla="*/ 3681655 h 3773692"/>
              <a:gd name="connsiteX20" fmla="*/ 1638997 w 5293529"/>
              <a:gd name="connsiteY20" fmla="*/ 3714560 h 3773692"/>
              <a:gd name="connsiteX21" fmla="*/ 1726229 w 5293529"/>
              <a:gd name="connsiteY21" fmla="*/ 3681655 h 3773692"/>
              <a:gd name="connsiteX22" fmla="*/ 1773713 w 5293529"/>
              <a:gd name="connsiteY22" fmla="*/ 3497581 h 3773692"/>
              <a:gd name="connsiteX23" fmla="*/ 1726229 w 5293529"/>
              <a:gd name="connsiteY23" fmla="*/ 3312529 h 3773692"/>
              <a:gd name="connsiteX24" fmla="*/ 1638997 w 5293529"/>
              <a:gd name="connsiteY24" fmla="*/ 3278646 h 3773692"/>
              <a:gd name="connsiteX25" fmla="*/ 714389 w 5293529"/>
              <a:gd name="connsiteY25" fmla="*/ 3278646 h 3773692"/>
              <a:gd name="connsiteX26" fmla="*/ 627157 w 5293529"/>
              <a:gd name="connsiteY26" fmla="*/ 3312529 h 3773692"/>
              <a:gd name="connsiteX27" fmla="*/ 579672 w 5293529"/>
              <a:gd name="connsiteY27" fmla="*/ 3497581 h 3773692"/>
              <a:gd name="connsiteX28" fmla="*/ 627157 w 5293529"/>
              <a:gd name="connsiteY28" fmla="*/ 3681655 h 3773692"/>
              <a:gd name="connsiteX29" fmla="*/ 714389 w 5293529"/>
              <a:gd name="connsiteY29" fmla="*/ 3714560 h 3773692"/>
              <a:gd name="connsiteX30" fmla="*/ 802598 w 5293529"/>
              <a:gd name="connsiteY30" fmla="*/ 3681655 h 3773692"/>
              <a:gd name="connsiteX31" fmla="*/ 850082 w 5293529"/>
              <a:gd name="connsiteY31" fmla="*/ 3497581 h 3773692"/>
              <a:gd name="connsiteX32" fmla="*/ 802598 w 5293529"/>
              <a:gd name="connsiteY32" fmla="*/ 3312529 h 3773692"/>
              <a:gd name="connsiteX33" fmla="*/ 714389 w 5293529"/>
              <a:gd name="connsiteY33" fmla="*/ 3278646 h 3773692"/>
              <a:gd name="connsiteX34" fmla="*/ 4044917 w 5293529"/>
              <a:gd name="connsiteY34" fmla="*/ 3233767 h 3773692"/>
              <a:gd name="connsiteX35" fmla="*/ 4097696 w 5293529"/>
              <a:gd name="connsiteY35" fmla="*/ 3233767 h 3773692"/>
              <a:gd name="connsiteX36" fmla="*/ 4116918 w 5293529"/>
              <a:gd name="connsiteY36" fmla="*/ 3252093 h 3773692"/>
              <a:gd name="connsiteX37" fmla="*/ 4116918 w 5293529"/>
              <a:gd name="connsiteY37" fmla="*/ 3739728 h 3773692"/>
              <a:gd name="connsiteX38" fmla="*/ 4097777 w 5293529"/>
              <a:gd name="connsiteY38" fmla="*/ 3758054 h 3773692"/>
              <a:gd name="connsiteX39" fmla="*/ 4043043 w 5293529"/>
              <a:gd name="connsiteY39" fmla="*/ 3758054 h 3773692"/>
              <a:gd name="connsiteX40" fmla="*/ 4027650 w 5293529"/>
              <a:gd name="connsiteY40" fmla="*/ 3739728 h 3773692"/>
              <a:gd name="connsiteX41" fmla="*/ 4027650 w 5293529"/>
              <a:gd name="connsiteY41" fmla="*/ 3252093 h 3773692"/>
              <a:gd name="connsiteX42" fmla="*/ 4044917 w 5293529"/>
              <a:gd name="connsiteY42" fmla="*/ 3233767 h 3773692"/>
              <a:gd name="connsiteX43" fmla="*/ 4934502 w 5293529"/>
              <a:gd name="connsiteY43" fmla="*/ 3231242 h 3773692"/>
              <a:gd name="connsiteX44" fmla="*/ 4982068 w 5293529"/>
              <a:gd name="connsiteY44" fmla="*/ 3231242 h 3773692"/>
              <a:gd name="connsiteX45" fmla="*/ 5000475 w 5293529"/>
              <a:gd name="connsiteY45" fmla="*/ 3242808 h 3773692"/>
              <a:gd name="connsiteX46" fmla="*/ 4995588 w 5293529"/>
              <a:gd name="connsiteY46" fmla="*/ 3263088 h 3773692"/>
              <a:gd name="connsiteX47" fmla="*/ 4814120 w 5293529"/>
              <a:gd name="connsiteY47" fmla="*/ 3476729 h 3773692"/>
              <a:gd name="connsiteX48" fmla="*/ 4816075 w 5293529"/>
              <a:gd name="connsiteY48" fmla="*/ 3478684 h 3773692"/>
              <a:gd name="connsiteX49" fmla="*/ 5008213 w 5293529"/>
              <a:gd name="connsiteY49" fmla="*/ 3732967 h 3773692"/>
              <a:gd name="connsiteX50" fmla="*/ 5014973 w 5293529"/>
              <a:gd name="connsiteY50" fmla="*/ 3745511 h 3773692"/>
              <a:gd name="connsiteX51" fmla="*/ 5000475 w 5293529"/>
              <a:gd name="connsiteY51" fmla="*/ 3758135 h 3773692"/>
              <a:gd name="connsiteX52" fmla="*/ 4931570 w 5293529"/>
              <a:gd name="connsiteY52" fmla="*/ 3758135 h 3773692"/>
              <a:gd name="connsiteX53" fmla="*/ 4901515 w 5293529"/>
              <a:gd name="connsiteY53" fmla="*/ 3742660 h 3773692"/>
              <a:gd name="connsiteX54" fmla="*/ 4721024 w 5293529"/>
              <a:gd name="connsiteY54" fmla="*/ 3484548 h 3773692"/>
              <a:gd name="connsiteX55" fmla="*/ 4720047 w 5293529"/>
              <a:gd name="connsiteY55" fmla="*/ 3478766 h 3773692"/>
              <a:gd name="connsiteX56" fmla="*/ 4723956 w 5293529"/>
              <a:gd name="connsiteY56" fmla="*/ 3472982 h 3773692"/>
              <a:gd name="connsiteX57" fmla="*/ 4903470 w 5293529"/>
              <a:gd name="connsiteY57" fmla="*/ 3247695 h 3773692"/>
              <a:gd name="connsiteX58" fmla="*/ 4934502 w 5293529"/>
              <a:gd name="connsiteY58" fmla="*/ 3231242 h 3773692"/>
              <a:gd name="connsiteX59" fmla="*/ 972337 w 5293529"/>
              <a:gd name="connsiteY59" fmla="*/ 3231242 h 3773692"/>
              <a:gd name="connsiteX60" fmla="*/ 1034320 w 5293529"/>
              <a:gd name="connsiteY60" fmla="*/ 3231242 h 3773692"/>
              <a:gd name="connsiteX61" fmla="*/ 1057533 w 5293529"/>
              <a:gd name="connsiteY61" fmla="*/ 3247695 h 3773692"/>
              <a:gd name="connsiteX62" fmla="*/ 1193145 w 5293529"/>
              <a:gd name="connsiteY62" fmla="*/ 3633111 h 3773692"/>
              <a:gd name="connsiteX63" fmla="*/ 1324929 w 5293529"/>
              <a:gd name="connsiteY63" fmla="*/ 3245740 h 3773692"/>
              <a:gd name="connsiteX64" fmla="*/ 1337554 w 5293529"/>
              <a:gd name="connsiteY64" fmla="*/ 3231242 h 3773692"/>
              <a:gd name="connsiteX65" fmla="*/ 1387971 w 5293529"/>
              <a:gd name="connsiteY65" fmla="*/ 3231242 h 3773692"/>
              <a:gd name="connsiteX66" fmla="*/ 1400595 w 5293529"/>
              <a:gd name="connsiteY66" fmla="*/ 3241912 h 3773692"/>
              <a:gd name="connsiteX67" fmla="*/ 1398641 w 5293529"/>
              <a:gd name="connsiteY67" fmla="*/ 3257387 h 3773692"/>
              <a:gd name="connsiteX68" fmla="*/ 1220349 w 5293529"/>
              <a:gd name="connsiteY68" fmla="*/ 3742497 h 3773692"/>
              <a:gd name="connsiteX69" fmla="*/ 1201942 w 5293529"/>
              <a:gd name="connsiteY69" fmla="*/ 3757972 h 3773692"/>
              <a:gd name="connsiteX70" fmla="*/ 1162194 w 5293529"/>
              <a:gd name="connsiteY70" fmla="*/ 3757972 h 3773692"/>
              <a:gd name="connsiteX71" fmla="*/ 1145742 w 5293529"/>
              <a:gd name="connsiteY71" fmla="*/ 3742497 h 3773692"/>
              <a:gd name="connsiteX72" fmla="*/ 962645 w 5293529"/>
              <a:gd name="connsiteY72" fmla="*/ 3259260 h 3773692"/>
              <a:gd name="connsiteX73" fmla="*/ 958735 w 5293529"/>
              <a:gd name="connsiteY73" fmla="*/ 3244762 h 3773692"/>
              <a:gd name="connsiteX74" fmla="*/ 972337 w 5293529"/>
              <a:gd name="connsiteY74" fmla="*/ 3231242 h 3773692"/>
              <a:gd name="connsiteX75" fmla="*/ 4388794 w 5293529"/>
              <a:gd name="connsiteY75" fmla="*/ 3222446 h 3773692"/>
              <a:gd name="connsiteX76" fmla="*/ 4525465 w 5293529"/>
              <a:gd name="connsiteY76" fmla="*/ 3283451 h 3773692"/>
              <a:gd name="connsiteX77" fmla="*/ 4487673 w 5293529"/>
              <a:gd name="connsiteY77" fmla="*/ 3319289 h 3773692"/>
              <a:gd name="connsiteX78" fmla="*/ 4383011 w 5293529"/>
              <a:gd name="connsiteY78" fmla="*/ 3280519 h 3773692"/>
              <a:gd name="connsiteX79" fmla="*/ 4295779 w 5293529"/>
              <a:gd name="connsiteY79" fmla="*/ 3358058 h 3773692"/>
              <a:gd name="connsiteX80" fmla="*/ 4544850 w 5293529"/>
              <a:gd name="connsiteY80" fmla="*/ 3615763 h 3773692"/>
              <a:gd name="connsiteX81" fmla="*/ 4358739 w 5293529"/>
              <a:gd name="connsiteY81" fmla="*/ 3772715 h 3773692"/>
              <a:gd name="connsiteX82" fmla="*/ 4195923 w 5293529"/>
              <a:gd name="connsiteY82" fmla="*/ 3695175 h 3773692"/>
              <a:gd name="connsiteX83" fmla="*/ 4233715 w 5293529"/>
              <a:gd name="connsiteY83" fmla="*/ 3661293 h 3773692"/>
              <a:gd name="connsiteX84" fmla="*/ 4360694 w 5293529"/>
              <a:gd name="connsiteY84" fmla="*/ 3714560 h 3773692"/>
              <a:gd name="connsiteX85" fmla="*/ 4464379 w 5293529"/>
              <a:gd name="connsiteY85" fmla="*/ 3625455 h 3773692"/>
              <a:gd name="connsiteX86" fmla="*/ 4351979 w 5293529"/>
              <a:gd name="connsiteY86" fmla="*/ 3523726 h 3773692"/>
              <a:gd name="connsiteX87" fmla="*/ 4215308 w 5293529"/>
              <a:gd name="connsiteY87" fmla="*/ 3366774 h 3773692"/>
              <a:gd name="connsiteX88" fmla="*/ 4388794 w 5293529"/>
              <a:gd name="connsiteY88" fmla="*/ 3222446 h 3773692"/>
              <a:gd name="connsiteX89" fmla="*/ 3332238 w 5293529"/>
              <a:gd name="connsiteY89" fmla="*/ 3219514 h 3773692"/>
              <a:gd name="connsiteX90" fmla="*/ 3464837 w 5293529"/>
              <a:gd name="connsiteY90" fmla="*/ 3272619 h 3773692"/>
              <a:gd name="connsiteX91" fmla="*/ 3420447 w 5293529"/>
              <a:gd name="connsiteY91" fmla="*/ 3317008 h 3773692"/>
              <a:gd name="connsiteX92" fmla="*/ 3311061 w 5293529"/>
              <a:gd name="connsiteY92" fmla="*/ 3269687 h 3773692"/>
              <a:gd name="connsiteX93" fmla="*/ 3259748 w 5293529"/>
              <a:gd name="connsiteY93" fmla="*/ 3315053 h 3773692"/>
              <a:gd name="connsiteX94" fmla="*/ 3259748 w 5293529"/>
              <a:gd name="connsiteY94" fmla="*/ 3738751 h 3773692"/>
              <a:gd name="connsiteX95" fmla="*/ 3241341 w 5293529"/>
              <a:gd name="connsiteY95" fmla="*/ 3755122 h 3773692"/>
              <a:gd name="connsiteX96" fmla="*/ 3190028 w 5293529"/>
              <a:gd name="connsiteY96" fmla="*/ 3755122 h 3773692"/>
              <a:gd name="connsiteX97" fmla="*/ 3169666 w 5293529"/>
              <a:gd name="connsiteY97" fmla="*/ 3738751 h 3773692"/>
              <a:gd name="connsiteX98" fmla="*/ 3169666 w 5293529"/>
              <a:gd name="connsiteY98" fmla="*/ 3276447 h 3773692"/>
              <a:gd name="connsiteX99" fmla="*/ 3217069 w 5293529"/>
              <a:gd name="connsiteY99" fmla="*/ 3234989 h 3773692"/>
              <a:gd name="connsiteX100" fmla="*/ 3332238 w 5293529"/>
              <a:gd name="connsiteY100" fmla="*/ 3219514 h 3773692"/>
              <a:gd name="connsiteX101" fmla="*/ 2874495 w 5293529"/>
              <a:gd name="connsiteY101" fmla="*/ 3219514 h 3773692"/>
              <a:gd name="connsiteX102" fmla="*/ 3005709 w 5293529"/>
              <a:gd name="connsiteY102" fmla="*/ 3257306 h 3773692"/>
              <a:gd name="connsiteX103" fmla="*/ 3103204 w 5293529"/>
              <a:gd name="connsiteY103" fmla="*/ 3497581 h 3773692"/>
              <a:gd name="connsiteX104" fmla="*/ 3005709 w 5293529"/>
              <a:gd name="connsiteY104" fmla="*/ 3736878 h 3773692"/>
              <a:gd name="connsiteX105" fmla="*/ 2874495 w 5293529"/>
              <a:gd name="connsiteY105" fmla="*/ 3773692 h 3773692"/>
              <a:gd name="connsiteX106" fmla="*/ 2743281 w 5293529"/>
              <a:gd name="connsiteY106" fmla="*/ 3736878 h 3773692"/>
              <a:gd name="connsiteX107" fmla="*/ 2646764 w 5293529"/>
              <a:gd name="connsiteY107" fmla="*/ 3497581 h 3773692"/>
              <a:gd name="connsiteX108" fmla="*/ 2743281 w 5293529"/>
              <a:gd name="connsiteY108" fmla="*/ 3257306 h 3773692"/>
              <a:gd name="connsiteX109" fmla="*/ 2874495 w 5293529"/>
              <a:gd name="connsiteY109" fmla="*/ 3219514 h 3773692"/>
              <a:gd name="connsiteX110" fmla="*/ 2364299 w 5293529"/>
              <a:gd name="connsiteY110" fmla="*/ 3219514 h 3773692"/>
              <a:gd name="connsiteX111" fmla="*/ 2567596 w 5293529"/>
              <a:gd name="connsiteY111" fmla="*/ 3387054 h 3773692"/>
              <a:gd name="connsiteX112" fmla="*/ 2567596 w 5293529"/>
              <a:gd name="connsiteY112" fmla="*/ 3737692 h 3773692"/>
              <a:gd name="connsiteX113" fmla="*/ 2557985 w 5293529"/>
              <a:gd name="connsiteY113" fmla="*/ 3757973 h 3773692"/>
              <a:gd name="connsiteX114" fmla="*/ 2502111 w 5293529"/>
              <a:gd name="connsiteY114" fmla="*/ 3757973 h 3773692"/>
              <a:gd name="connsiteX115" fmla="*/ 2478979 w 5293529"/>
              <a:gd name="connsiteY115" fmla="*/ 3737611 h 3773692"/>
              <a:gd name="connsiteX116" fmla="*/ 2478979 w 5293529"/>
              <a:gd name="connsiteY116" fmla="*/ 3398620 h 3773692"/>
              <a:gd name="connsiteX117" fmla="*/ 2361448 w 5293529"/>
              <a:gd name="connsiteY117" fmla="*/ 3274655 h 3773692"/>
              <a:gd name="connsiteX118" fmla="*/ 2252551 w 5293529"/>
              <a:gd name="connsiteY118" fmla="*/ 3320185 h 3773692"/>
              <a:gd name="connsiteX119" fmla="*/ 2252551 w 5293529"/>
              <a:gd name="connsiteY119" fmla="*/ 3737611 h 3773692"/>
              <a:gd name="connsiteX120" fmla="*/ 2231375 w 5293529"/>
              <a:gd name="connsiteY120" fmla="*/ 3757973 h 3773692"/>
              <a:gd name="connsiteX121" fmla="*/ 2181283 w 5293529"/>
              <a:gd name="connsiteY121" fmla="*/ 3757973 h 3773692"/>
              <a:gd name="connsiteX122" fmla="*/ 2161980 w 5293529"/>
              <a:gd name="connsiteY122" fmla="*/ 3739565 h 3773692"/>
              <a:gd name="connsiteX123" fmla="*/ 2161980 w 5293529"/>
              <a:gd name="connsiteY123" fmla="*/ 3286302 h 3773692"/>
              <a:gd name="connsiteX124" fmla="*/ 2207266 w 5293529"/>
              <a:gd name="connsiteY124" fmla="*/ 3244682 h 3773692"/>
              <a:gd name="connsiteX125" fmla="*/ 2364299 w 5293529"/>
              <a:gd name="connsiteY125" fmla="*/ 3219514 h 3773692"/>
              <a:gd name="connsiteX126" fmla="*/ 1637124 w 5293529"/>
              <a:gd name="connsiteY126" fmla="*/ 3219514 h 3773692"/>
              <a:gd name="connsiteX127" fmla="*/ 1768908 w 5293529"/>
              <a:gd name="connsiteY127" fmla="*/ 3257306 h 3773692"/>
              <a:gd name="connsiteX128" fmla="*/ 1866810 w 5293529"/>
              <a:gd name="connsiteY128" fmla="*/ 3497581 h 3773692"/>
              <a:gd name="connsiteX129" fmla="*/ 1768908 w 5293529"/>
              <a:gd name="connsiteY129" fmla="*/ 3736878 h 3773692"/>
              <a:gd name="connsiteX130" fmla="*/ 1637124 w 5293529"/>
              <a:gd name="connsiteY130" fmla="*/ 3773692 h 3773692"/>
              <a:gd name="connsiteX131" fmla="*/ 1505339 w 5293529"/>
              <a:gd name="connsiteY131" fmla="*/ 3736878 h 3773692"/>
              <a:gd name="connsiteX132" fmla="*/ 1408415 w 5293529"/>
              <a:gd name="connsiteY132" fmla="*/ 3497581 h 3773692"/>
              <a:gd name="connsiteX133" fmla="*/ 1505339 w 5293529"/>
              <a:gd name="connsiteY133" fmla="*/ 3257306 h 3773692"/>
              <a:gd name="connsiteX134" fmla="*/ 1637124 w 5293529"/>
              <a:gd name="connsiteY134" fmla="*/ 3219514 h 3773692"/>
              <a:gd name="connsiteX135" fmla="*/ 714470 w 5293529"/>
              <a:gd name="connsiteY135" fmla="*/ 3219514 h 3773692"/>
              <a:gd name="connsiteX136" fmla="*/ 846254 w 5293529"/>
              <a:gd name="connsiteY136" fmla="*/ 3257306 h 3773692"/>
              <a:gd name="connsiteX137" fmla="*/ 943179 w 5293529"/>
              <a:gd name="connsiteY137" fmla="*/ 3497581 h 3773692"/>
              <a:gd name="connsiteX138" fmla="*/ 846254 w 5293529"/>
              <a:gd name="connsiteY138" fmla="*/ 3736878 h 3773692"/>
              <a:gd name="connsiteX139" fmla="*/ 714470 w 5293529"/>
              <a:gd name="connsiteY139" fmla="*/ 3773692 h 3773692"/>
              <a:gd name="connsiteX140" fmla="*/ 582686 w 5293529"/>
              <a:gd name="connsiteY140" fmla="*/ 3736878 h 3773692"/>
              <a:gd name="connsiteX141" fmla="*/ 484784 w 5293529"/>
              <a:gd name="connsiteY141" fmla="*/ 3497581 h 3773692"/>
              <a:gd name="connsiteX142" fmla="*/ 582686 w 5293529"/>
              <a:gd name="connsiteY142" fmla="*/ 3257306 h 3773692"/>
              <a:gd name="connsiteX143" fmla="*/ 714470 w 5293529"/>
              <a:gd name="connsiteY143" fmla="*/ 3219514 h 3773692"/>
              <a:gd name="connsiteX144" fmla="*/ 203297 w 5293529"/>
              <a:gd name="connsiteY144" fmla="*/ 3219514 h 3773692"/>
              <a:gd name="connsiteX145" fmla="*/ 407571 w 5293529"/>
              <a:gd name="connsiteY145" fmla="*/ 3387054 h 3773692"/>
              <a:gd name="connsiteX146" fmla="*/ 407571 w 5293529"/>
              <a:gd name="connsiteY146" fmla="*/ 3737692 h 3773692"/>
              <a:gd name="connsiteX147" fmla="*/ 396819 w 5293529"/>
              <a:gd name="connsiteY147" fmla="*/ 3757973 h 3773692"/>
              <a:gd name="connsiteX148" fmla="*/ 340701 w 5293529"/>
              <a:gd name="connsiteY148" fmla="*/ 3757973 h 3773692"/>
              <a:gd name="connsiteX149" fmla="*/ 317488 w 5293529"/>
              <a:gd name="connsiteY149" fmla="*/ 3737611 h 3773692"/>
              <a:gd name="connsiteX150" fmla="*/ 317488 w 5293529"/>
              <a:gd name="connsiteY150" fmla="*/ 3398620 h 3773692"/>
              <a:gd name="connsiteX151" fmla="*/ 199387 w 5293529"/>
              <a:gd name="connsiteY151" fmla="*/ 3274655 h 3773692"/>
              <a:gd name="connsiteX152" fmla="*/ 90001 w 5293529"/>
              <a:gd name="connsiteY152" fmla="*/ 3320185 h 3773692"/>
              <a:gd name="connsiteX153" fmla="*/ 90001 w 5293529"/>
              <a:gd name="connsiteY153" fmla="*/ 3737611 h 3773692"/>
              <a:gd name="connsiteX154" fmla="*/ 68743 w 5293529"/>
              <a:gd name="connsiteY154" fmla="*/ 3757973 h 3773692"/>
              <a:gd name="connsiteX155" fmla="*/ 18407 w 5293529"/>
              <a:gd name="connsiteY155" fmla="*/ 3757973 h 3773692"/>
              <a:gd name="connsiteX156" fmla="*/ 0 w 5293529"/>
              <a:gd name="connsiteY156" fmla="*/ 3739565 h 3773692"/>
              <a:gd name="connsiteX157" fmla="*/ 0 w 5293529"/>
              <a:gd name="connsiteY157" fmla="*/ 3286302 h 3773692"/>
              <a:gd name="connsiteX158" fmla="*/ 45530 w 5293529"/>
              <a:gd name="connsiteY158" fmla="*/ 3244682 h 3773692"/>
              <a:gd name="connsiteX159" fmla="*/ 203297 w 5293529"/>
              <a:gd name="connsiteY159" fmla="*/ 3219514 h 3773692"/>
              <a:gd name="connsiteX160" fmla="*/ 3838118 w 5293529"/>
              <a:gd name="connsiteY160" fmla="*/ 3043502 h 3773692"/>
              <a:gd name="connsiteX161" fmla="*/ 3888290 w 5293529"/>
              <a:gd name="connsiteY161" fmla="*/ 3043502 h 3773692"/>
              <a:gd name="connsiteX162" fmla="*/ 3907594 w 5293529"/>
              <a:gd name="connsiteY162" fmla="*/ 3063864 h 3773692"/>
              <a:gd name="connsiteX163" fmla="*/ 3907594 w 5293529"/>
              <a:gd name="connsiteY163" fmla="*/ 3702017 h 3773692"/>
              <a:gd name="connsiteX164" fmla="*/ 3728162 w 5293529"/>
              <a:gd name="connsiteY164" fmla="*/ 3773529 h 3773692"/>
              <a:gd name="connsiteX165" fmla="*/ 3472575 w 5293529"/>
              <a:gd name="connsiteY165" fmla="*/ 3497580 h 3773692"/>
              <a:gd name="connsiteX166" fmla="*/ 3709836 w 5293529"/>
              <a:gd name="connsiteY166" fmla="*/ 3222608 h 3773692"/>
              <a:gd name="connsiteX167" fmla="*/ 3819792 w 5293529"/>
              <a:gd name="connsiteY167" fmla="*/ 3250708 h 3773692"/>
              <a:gd name="connsiteX168" fmla="*/ 3819792 w 5293529"/>
              <a:gd name="connsiteY168" fmla="*/ 3066715 h 3773692"/>
              <a:gd name="connsiteX169" fmla="*/ 3838118 w 5293529"/>
              <a:gd name="connsiteY169" fmla="*/ 3043502 h 3773692"/>
              <a:gd name="connsiteX170" fmla="*/ 4634688 w 5293529"/>
              <a:gd name="connsiteY170" fmla="*/ 3041629 h 3773692"/>
              <a:gd name="connsiteX171" fmla="*/ 4688037 w 5293529"/>
              <a:gd name="connsiteY171" fmla="*/ 3041629 h 3773692"/>
              <a:gd name="connsiteX172" fmla="*/ 4706445 w 5293529"/>
              <a:gd name="connsiteY172" fmla="*/ 3056127 h 3773692"/>
              <a:gd name="connsiteX173" fmla="*/ 4706445 w 5293529"/>
              <a:gd name="connsiteY173" fmla="*/ 3742578 h 3773692"/>
              <a:gd name="connsiteX174" fmla="*/ 4688037 w 5293529"/>
              <a:gd name="connsiteY174" fmla="*/ 3757076 h 3773692"/>
              <a:gd name="connsiteX175" fmla="*/ 4634688 w 5293529"/>
              <a:gd name="connsiteY175" fmla="*/ 3757076 h 3773692"/>
              <a:gd name="connsiteX176" fmla="*/ 4618154 w 5293529"/>
              <a:gd name="connsiteY176" fmla="*/ 3741601 h 3773692"/>
              <a:gd name="connsiteX177" fmla="*/ 4618154 w 5293529"/>
              <a:gd name="connsiteY177" fmla="*/ 3058082 h 3773692"/>
              <a:gd name="connsiteX178" fmla="*/ 4634688 w 5293529"/>
              <a:gd name="connsiteY178" fmla="*/ 3041629 h 3773692"/>
              <a:gd name="connsiteX179" fmla="*/ 4074727 w 5293529"/>
              <a:gd name="connsiteY179" fmla="*/ 3035765 h 3773692"/>
              <a:gd name="connsiteX180" fmla="*/ 4127506 w 5293529"/>
              <a:gd name="connsiteY180" fmla="*/ 3086019 h 3773692"/>
              <a:gd name="connsiteX181" fmla="*/ 4072772 w 5293529"/>
              <a:gd name="connsiteY181" fmla="*/ 3142952 h 3773692"/>
              <a:gd name="connsiteX182" fmla="*/ 4019016 w 5293529"/>
              <a:gd name="connsiteY182" fmla="*/ 3089847 h 3773692"/>
              <a:gd name="connsiteX183" fmla="*/ 4074727 w 5293529"/>
              <a:gd name="connsiteY183" fmla="*/ 3035765 h 3773692"/>
              <a:gd name="connsiteX184" fmla="*/ 5090721 w 5293529"/>
              <a:gd name="connsiteY184" fmla="*/ 2888260 h 3773692"/>
              <a:gd name="connsiteX185" fmla="*/ 5090721 w 5293529"/>
              <a:gd name="connsiteY185" fmla="*/ 2940551 h 3773692"/>
              <a:gd name="connsiteX186" fmla="*/ 5125500 w 5293529"/>
              <a:gd name="connsiteY186" fmla="*/ 2940551 h 3773692"/>
              <a:gd name="connsiteX187" fmla="*/ 5166061 w 5293529"/>
              <a:gd name="connsiteY187" fmla="*/ 2914405 h 3773692"/>
              <a:gd name="connsiteX188" fmla="*/ 5122567 w 5293529"/>
              <a:gd name="connsiteY188" fmla="*/ 2888260 h 3773692"/>
              <a:gd name="connsiteX189" fmla="*/ 5090721 w 5293529"/>
              <a:gd name="connsiteY189" fmla="*/ 2888260 h 3773692"/>
              <a:gd name="connsiteX190" fmla="*/ 5063680 w 5293529"/>
              <a:gd name="connsiteY190" fmla="*/ 2863988 h 3773692"/>
              <a:gd name="connsiteX191" fmla="*/ 5125500 w 5293529"/>
              <a:gd name="connsiteY191" fmla="*/ 2863988 h 3773692"/>
              <a:gd name="connsiteX192" fmla="*/ 5182514 w 5293529"/>
              <a:gd name="connsiteY192" fmla="*/ 2877591 h 3773692"/>
              <a:gd name="connsiteX193" fmla="*/ 5198966 w 5293529"/>
              <a:gd name="connsiteY193" fmla="*/ 2911473 h 3773692"/>
              <a:gd name="connsiteX194" fmla="*/ 5172474 w 5293529"/>
              <a:gd name="connsiteY194" fmla="*/ 2955227 h 3773692"/>
              <a:gd name="connsiteX195" fmla="*/ 5151671 w 5293529"/>
              <a:gd name="connsiteY195" fmla="*/ 2960419 h 3773692"/>
              <a:gd name="connsiteX196" fmla="*/ 5149690 w 5293529"/>
              <a:gd name="connsiteY196" fmla="*/ 2958958 h 3773692"/>
              <a:gd name="connsiteX197" fmla="*/ 5149690 w 5293529"/>
              <a:gd name="connsiteY197" fmla="*/ 2960913 h 3773692"/>
              <a:gd name="connsiteX198" fmla="*/ 5151671 w 5293529"/>
              <a:gd name="connsiteY198" fmla="*/ 2960419 h 3773692"/>
              <a:gd name="connsiteX199" fmla="*/ 5165114 w 5293529"/>
              <a:gd name="connsiteY199" fmla="*/ 2970330 h 3773692"/>
              <a:gd name="connsiteX200" fmla="*/ 5189274 w 5293529"/>
              <a:gd name="connsiteY200" fmla="*/ 3003510 h 3773692"/>
              <a:gd name="connsiteX201" fmla="*/ 5210532 w 5293529"/>
              <a:gd name="connsiteY201" fmla="*/ 3038371 h 3773692"/>
              <a:gd name="connsiteX202" fmla="*/ 5176731 w 5293529"/>
              <a:gd name="connsiteY202" fmla="*/ 3038371 h 3773692"/>
              <a:gd name="connsiteX203" fmla="*/ 5161256 w 5293529"/>
              <a:gd name="connsiteY203" fmla="*/ 3011248 h 3773692"/>
              <a:gd name="connsiteX204" fmla="*/ 5109128 w 5293529"/>
              <a:gd name="connsiteY204" fmla="*/ 2964741 h 3773692"/>
              <a:gd name="connsiteX205" fmla="*/ 5092676 w 5293529"/>
              <a:gd name="connsiteY205" fmla="*/ 2964741 h 3773692"/>
              <a:gd name="connsiteX206" fmla="*/ 5092676 w 5293529"/>
              <a:gd name="connsiteY206" fmla="*/ 3039348 h 3773692"/>
              <a:gd name="connsiteX207" fmla="*/ 5063680 w 5293529"/>
              <a:gd name="connsiteY207" fmla="*/ 3039348 h 3773692"/>
              <a:gd name="connsiteX208" fmla="*/ 5132260 w 5293529"/>
              <a:gd name="connsiteY208" fmla="*/ 2815608 h 3773692"/>
              <a:gd name="connsiteX209" fmla="*/ 4998032 w 5293529"/>
              <a:gd name="connsiteY209" fmla="*/ 2950243 h 3773692"/>
              <a:gd name="connsiteX210" fmla="*/ 5132260 w 5293529"/>
              <a:gd name="connsiteY210" fmla="*/ 3086833 h 3773692"/>
              <a:gd name="connsiteX211" fmla="*/ 5267465 w 5293529"/>
              <a:gd name="connsiteY211" fmla="*/ 2950243 h 3773692"/>
              <a:gd name="connsiteX212" fmla="*/ 5132260 w 5293529"/>
              <a:gd name="connsiteY212" fmla="*/ 2815608 h 3773692"/>
              <a:gd name="connsiteX213" fmla="*/ 5132260 w 5293529"/>
              <a:gd name="connsiteY213" fmla="*/ 2787508 h 3773692"/>
              <a:gd name="connsiteX214" fmla="*/ 5293529 w 5293529"/>
              <a:gd name="connsiteY214" fmla="*/ 2950243 h 3773692"/>
              <a:gd name="connsiteX215" fmla="*/ 5132260 w 5293529"/>
              <a:gd name="connsiteY215" fmla="*/ 3112978 h 3773692"/>
              <a:gd name="connsiteX216" fmla="*/ 4970991 w 5293529"/>
              <a:gd name="connsiteY216" fmla="*/ 2950243 h 3773692"/>
              <a:gd name="connsiteX217" fmla="*/ 5132260 w 5293529"/>
              <a:gd name="connsiteY217" fmla="*/ 2787508 h 3773692"/>
              <a:gd name="connsiteX218" fmla="*/ 3521882 w 5293529"/>
              <a:gd name="connsiteY218" fmla="*/ 1731870 h 3773692"/>
              <a:gd name="connsiteX219" fmla="*/ 3513299 w 5293529"/>
              <a:gd name="connsiteY219" fmla="*/ 1740971 h 3773692"/>
              <a:gd name="connsiteX220" fmla="*/ 3483326 w 5293529"/>
              <a:gd name="connsiteY220" fmla="*/ 2098939 h 3773692"/>
              <a:gd name="connsiteX221" fmla="*/ 3531707 w 5293529"/>
              <a:gd name="connsiteY221" fmla="*/ 2354363 h 3773692"/>
              <a:gd name="connsiteX222" fmla="*/ 3561680 w 5293529"/>
              <a:gd name="connsiteY222" fmla="*/ 2360146 h 3773692"/>
              <a:gd name="connsiteX223" fmla="*/ 3535535 w 5293529"/>
              <a:gd name="connsiteY223" fmla="*/ 1738039 h 3773692"/>
              <a:gd name="connsiteX224" fmla="*/ 3521882 w 5293529"/>
              <a:gd name="connsiteY224" fmla="*/ 1731870 h 3773692"/>
              <a:gd name="connsiteX225" fmla="*/ 2399078 w 5293529"/>
              <a:gd name="connsiteY225" fmla="*/ 1361664 h 3773692"/>
              <a:gd name="connsiteX226" fmla="*/ 2416508 w 5293529"/>
              <a:gd name="connsiteY226" fmla="*/ 1600635 h 3773692"/>
              <a:gd name="connsiteX227" fmla="*/ 2465866 w 5293529"/>
              <a:gd name="connsiteY227" fmla="*/ 1656753 h 3773692"/>
              <a:gd name="connsiteX228" fmla="*/ 2834667 w 5293529"/>
              <a:gd name="connsiteY228" fmla="*/ 1622870 h 3773692"/>
              <a:gd name="connsiteX229" fmla="*/ 2847292 w 5293529"/>
              <a:gd name="connsiteY229" fmla="*/ 1377139 h 3773692"/>
              <a:gd name="connsiteX230" fmla="*/ 2399078 w 5293529"/>
              <a:gd name="connsiteY230" fmla="*/ 1361664 h 3773692"/>
              <a:gd name="connsiteX231" fmla="*/ 3181232 w 5293529"/>
              <a:gd name="connsiteY231" fmla="*/ 1337473 h 3773692"/>
              <a:gd name="connsiteX232" fmla="*/ 3073720 w 5293529"/>
              <a:gd name="connsiteY232" fmla="*/ 1351971 h 3773692"/>
              <a:gd name="connsiteX233" fmla="*/ 3136680 w 5293529"/>
              <a:gd name="connsiteY233" fmla="*/ 1554209 h 3773692"/>
              <a:gd name="connsiteX234" fmla="*/ 3214137 w 5293529"/>
              <a:gd name="connsiteY234" fmla="*/ 1498091 h 3773692"/>
              <a:gd name="connsiteX235" fmla="*/ 3181232 w 5293529"/>
              <a:gd name="connsiteY235" fmla="*/ 1337473 h 3773692"/>
              <a:gd name="connsiteX236" fmla="*/ 2027427 w 5293529"/>
              <a:gd name="connsiteY236" fmla="*/ 1281436 h 3773692"/>
              <a:gd name="connsiteX237" fmla="*/ 1976114 w 5293529"/>
              <a:gd name="connsiteY237" fmla="*/ 1551358 h 3773692"/>
              <a:gd name="connsiteX238" fmla="*/ 2039074 w 5293529"/>
              <a:gd name="connsiteY238" fmla="*/ 1600716 h 3773692"/>
              <a:gd name="connsiteX239" fmla="*/ 2170695 w 5293529"/>
              <a:gd name="connsiteY239" fmla="*/ 1320125 h 3773692"/>
              <a:gd name="connsiteX240" fmla="*/ 2027427 w 5293529"/>
              <a:gd name="connsiteY240" fmla="*/ 1281436 h 3773692"/>
              <a:gd name="connsiteX241" fmla="*/ 1861627 w 5293529"/>
              <a:gd name="connsiteY241" fmla="*/ 1228363 h 3773692"/>
              <a:gd name="connsiteX242" fmla="*/ 1826166 w 5293529"/>
              <a:gd name="connsiteY242" fmla="*/ 1251463 h 3773692"/>
              <a:gd name="connsiteX243" fmla="*/ 1629630 w 5293529"/>
              <a:gd name="connsiteY243" fmla="*/ 1719713 h 3773692"/>
              <a:gd name="connsiteX244" fmla="*/ 1853207 w 5293529"/>
              <a:gd name="connsiteY244" fmla="*/ 1989635 h 3773692"/>
              <a:gd name="connsiteX245" fmla="*/ 2138767 w 5293529"/>
              <a:gd name="connsiteY245" fmla="*/ 2194723 h 3773692"/>
              <a:gd name="connsiteX246" fmla="*/ 2163935 w 5293529"/>
              <a:gd name="connsiteY246" fmla="*/ 2187963 h 3773692"/>
              <a:gd name="connsiteX247" fmla="*/ 2751508 w 5293529"/>
              <a:gd name="connsiteY247" fmla="*/ 1870638 h 3773692"/>
              <a:gd name="connsiteX248" fmla="*/ 3321650 w 5293529"/>
              <a:gd name="connsiteY248" fmla="*/ 1997372 h 3773692"/>
              <a:gd name="connsiteX249" fmla="*/ 3418411 w 5293529"/>
              <a:gd name="connsiteY249" fmla="*/ 1597784 h 3773692"/>
              <a:gd name="connsiteX250" fmla="*/ 3245170 w 5293529"/>
              <a:gd name="connsiteY250" fmla="*/ 1329736 h 3773692"/>
              <a:gd name="connsiteX251" fmla="*/ 3215196 w 5293529"/>
              <a:gd name="connsiteY251" fmla="*/ 1586137 h 3773692"/>
              <a:gd name="connsiteX252" fmla="*/ 3068996 w 5293529"/>
              <a:gd name="connsiteY252" fmla="*/ 1560969 h 3773692"/>
              <a:gd name="connsiteX253" fmla="*/ 2999275 w 5293529"/>
              <a:gd name="connsiteY253" fmla="*/ 1361664 h 3773692"/>
              <a:gd name="connsiteX254" fmla="*/ 2916034 w 5293529"/>
              <a:gd name="connsiteY254" fmla="*/ 1371356 h 3773692"/>
              <a:gd name="connsiteX255" fmla="*/ 2891844 w 5293529"/>
              <a:gd name="connsiteY255" fmla="*/ 1675160 h 3773692"/>
              <a:gd name="connsiteX256" fmla="*/ 2458210 w 5293529"/>
              <a:gd name="connsiteY256" fmla="*/ 1729324 h 3773692"/>
              <a:gd name="connsiteX257" fmla="*/ 2359494 w 5293529"/>
              <a:gd name="connsiteY257" fmla="*/ 1667423 h 3773692"/>
              <a:gd name="connsiteX258" fmla="*/ 2331394 w 5293529"/>
              <a:gd name="connsiteY258" fmla="*/ 1352053 h 3773692"/>
              <a:gd name="connsiteX259" fmla="*/ 2240416 w 5293529"/>
              <a:gd name="connsiteY259" fmla="*/ 1335600 h 3773692"/>
              <a:gd name="connsiteX260" fmla="*/ 2047789 w 5293529"/>
              <a:gd name="connsiteY260" fmla="*/ 1672310 h 3773692"/>
              <a:gd name="connsiteX261" fmla="*/ 1890022 w 5293529"/>
              <a:gd name="connsiteY261" fmla="*/ 1590046 h 3773692"/>
              <a:gd name="connsiteX262" fmla="*/ 1952982 w 5293529"/>
              <a:gd name="connsiteY262" fmla="*/ 1258223 h 3773692"/>
              <a:gd name="connsiteX263" fmla="*/ 1861627 w 5293529"/>
              <a:gd name="connsiteY263" fmla="*/ 1228363 h 3773692"/>
              <a:gd name="connsiteX264" fmla="*/ 1399134 w 5293529"/>
              <a:gd name="connsiteY264" fmla="*/ 1118588 h 3773692"/>
              <a:gd name="connsiteX265" fmla="*/ 1426089 w 5293529"/>
              <a:gd name="connsiteY265" fmla="*/ 1125706 h 3773692"/>
              <a:gd name="connsiteX266" fmla="*/ 1309210 w 5293529"/>
              <a:gd name="connsiteY266" fmla="*/ 1182557 h 3773692"/>
              <a:gd name="connsiteX267" fmla="*/ 1399134 w 5293529"/>
              <a:gd name="connsiteY267" fmla="*/ 1118588 h 3773692"/>
              <a:gd name="connsiteX268" fmla="*/ 1371072 w 5293529"/>
              <a:gd name="connsiteY268" fmla="*/ 997014 h 3773692"/>
              <a:gd name="connsiteX269" fmla="*/ 1337228 w 5293529"/>
              <a:gd name="connsiteY269" fmla="*/ 1015343 h 3773692"/>
              <a:gd name="connsiteX270" fmla="*/ 1249101 w 5293529"/>
              <a:gd name="connsiteY270" fmla="*/ 1124647 h 3773692"/>
              <a:gd name="connsiteX271" fmla="*/ 1228738 w 5293529"/>
              <a:gd name="connsiteY271" fmla="*/ 1209761 h 3773692"/>
              <a:gd name="connsiteX272" fmla="*/ 1172620 w 5293529"/>
              <a:gd name="connsiteY272" fmla="*/ 1285264 h 3773692"/>
              <a:gd name="connsiteX273" fmla="*/ 1192005 w 5293529"/>
              <a:gd name="connsiteY273" fmla="*/ 1377139 h 3773692"/>
              <a:gd name="connsiteX274" fmla="*/ 1395301 w 5293529"/>
              <a:gd name="connsiteY274" fmla="*/ 1435212 h 3773692"/>
              <a:gd name="connsiteX275" fmla="*/ 1537593 w 5293529"/>
              <a:gd name="connsiteY275" fmla="*/ 1660663 h 3773692"/>
              <a:gd name="connsiteX276" fmla="*/ 1724437 w 5293529"/>
              <a:gd name="connsiteY276" fmla="*/ 1252359 h 3773692"/>
              <a:gd name="connsiteX277" fmla="*/ 1559910 w 5293529"/>
              <a:gd name="connsiteY277" fmla="*/ 1078221 h 3773692"/>
              <a:gd name="connsiteX278" fmla="*/ 1371072 w 5293529"/>
              <a:gd name="connsiteY278" fmla="*/ 997014 h 3773692"/>
              <a:gd name="connsiteX279" fmla="*/ 1141364 w 5293529"/>
              <a:gd name="connsiteY279" fmla="*/ 538266 h 3773692"/>
              <a:gd name="connsiteX280" fmla="*/ 1168711 w 5293529"/>
              <a:gd name="connsiteY280" fmla="*/ 573319 h 3773692"/>
              <a:gd name="connsiteX281" fmla="*/ 1458180 w 5293529"/>
              <a:gd name="connsiteY281" fmla="*/ 879976 h 3773692"/>
              <a:gd name="connsiteX282" fmla="*/ 1951842 w 5293529"/>
              <a:gd name="connsiteY282" fmla="*/ 790951 h 3773692"/>
              <a:gd name="connsiteX283" fmla="*/ 1971227 w 5293529"/>
              <a:gd name="connsiteY283" fmla="*/ 843160 h 3773692"/>
              <a:gd name="connsiteX284" fmla="*/ 1727287 w 5293529"/>
              <a:gd name="connsiteY284" fmla="*/ 1038556 h 3773692"/>
              <a:gd name="connsiteX285" fmla="*/ 1730219 w 5293529"/>
              <a:gd name="connsiteY285" fmla="*/ 1081153 h 3773692"/>
              <a:gd name="connsiteX286" fmla="*/ 2670140 w 5293529"/>
              <a:gd name="connsiteY286" fmla="*/ 1296912 h 3773692"/>
              <a:gd name="connsiteX287" fmla="*/ 3249975 w 5293529"/>
              <a:gd name="connsiteY287" fmla="*/ 1252441 h 3773692"/>
              <a:gd name="connsiteX288" fmla="*/ 3637183 w 5293529"/>
              <a:gd name="connsiteY288" fmla="*/ 1503955 h 3773692"/>
              <a:gd name="connsiteX289" fmla="*/ 3670170 w 5293529"/>
              <a:gd name="connsiteY289" fmla="*/ 2709725 h 3773692"/>
              <a:gd name="connsiteX290" fmla="*/ 3632378 w 5293529"/>
              <a:gd name="connsiteY290" fmla="*/ 2765843 h 3773692"/>
              <a:gd name="connsiteX291" fmla="*/ 3486177 w 5293529"/>
              <a:gd name="connsiteY291" fmla="*/ 2803554 h 3773692"/>
              <a:gd name="connsiteX292" fmla="*/ 3447489 w 5293529"/>
              <a:gd name="connsiteY292" fmla="*/ 2939981 h 3773692"/>
              <a:gd name="connsiteX293" fmla="*/ 3397153 w 5293529"/>
              <a:gd name="connsiteY293" fmla="*/ 3001882 h 3773692"/>
              <a:gd name="connsiteX294" fmla="*/ 3235477 w 5293529"/>
              <a:gd name="connsiteY294" fmla="*/ 3001882 h 3773692"/>
              <a:gd name="connsiteX295" fmla="*/ 3218047 w 5293529"/>
              <a:gd name="connsiteY295" fmla="*/ 2932243 h 3773692"/>
              <a:gd name="connsiteX296" fmla="*/ 3288745 w 5293529"/>
              <a:gd name="connsiteY296" fmla="*/ 2107980 h 3773692"/>
              <a:gd name="connsiteX297" fmla="*/ 3214219 w 5293529"/>
              <a:gd name="connsiteY297" fmla="*/ 2335304 h 3773692"/>
              <a:gd name="connsiteX298" fmla="*/ 2825056 w 5293529"/>
              <a:gd name="connsiteY298" fmla="*/ 2961239 h 3773692"/>
              <a:gd name="connsiteX299" fmla="*/ 2759245 w 5293529"/>
              <a:gd name="connsiteY299" fmla="*/ 3002860 h 3773692"/>
              <a:gd name="connsiteX300" fmla="*/ 2580139 w 5293529"/>
              <a:gd name="connsiteY300" fmla="*/ 3002860 h 3773692"/>
              <a:gd name="connsiteX301" fmla="*/ 2562709 w 5293529"/>
              <a:gd name="connsiteY301" fmla="*/ 2931266 h 3773692"/>
              <a:gd name="connsiteX302" fmla="*/ 2993492 w 5293529"/>
              <a:gd name="connsiteY302" fmla="*/ 2268516 h 3773692"/>
              <a:gd name="connsiteX303" fmla="*/ 2736032 w 5293529"/>
              <a:gd name="connsiteY303" fmla="*/ 2066278 h 3773692"/>
              <a:gd name="connsiteX304" fmla="*/ 2273321 w 5293529"/>
              <a:gd name="connsiteY304" fmla="*/ 2247176 h 3773692"/>
              <a:gd name="connsiteX305" fmla="*/ 2454300 w 5293529"/>
              <a:gd name="connsiteY305" fmla="*/ 2955375 h 3773692"/>
              <a:gd name="connsiteX306" fmla="*/ 2399160 w 5293529"/>
              <a:gd name="connsiteY306" fmla="*/ 3004733 h 3773692"/>
              <a:gd name="connsiteX307" fmla="*/ 2229746 w 5293529"/>
              <a:gd name="connsiteY307" fmla="*/ 3004733 h 3773692"/>
              <a:gd name="connsiteX308" fmla="*/ 2201646 w 5293529"/>
              <a:gd name="connsiteY308" fmla="*/ 2931184 h 3773692"/>
              <a:gd name="connsiteX309" fmla="*/ 1934493 w 5293529"/>
              <a:gd name="connsiteY309" fmla="*/ 2164913 h 3773692"/>
              <a:gd name="connsiteX310" fmla="*/ 1671169 w 5293529"/>
              <a:gd name="connsiteY310" fmla="*/ 2946660 h 3773692"/>
              <a:gd name="connsiteX311" fmla="*/ 1628571 w 5293529"/>
              <a:gd name="connsiteY311" fmla="*/ 3002778 h 3773692"/>
              <a:gd name="connsiteX312" fmla="*/ 1431058 w 5293529"/>
              <a:gd name="connsiteY312" fmla="*/ 3002778 h 3773692"/>
              <a:gd name="connsiteX313" fmla="*/ 1417537 w 5293529"/>
              <a:gd name="connsiteY313" fmla="*/ 2924424 h 3773692"/>
              <a:gd name="connsiteX314" fmla="*/ 1674997 w 5293529"/>
              <a:gd name="connsiteY314" fmla="*/ 2150415 h 3773692"/>
              <a:gd name="connsiteX315" fmla="*/ 1626616 w 5293529"/>
              <a:gd name="connsiteY315" fmla="*/ 1954042 h 3773692"/>
              <a:gd name="connsiteX316" fmla="*/ 1402062 w 5293529"/>
              <a:gd name="connsiteY316" fmla="*/ 1567078 h 3773692"/>
              <a:gd name="connsiteX317" fmla="*/ 1276223 w 5293529"/>
              <a:gd name="connsiteY317" fmla="*/ 1468362 h 3773692"/>
              <a:gd name="connsiteX318" fmla="*/ 1169769 w 5293529"/>
              <a:gd name="connsiteY318" fmla="*/ 1456714 h 3773692"/>
              <a:gd name="connsiteX319" fmla="*/ 1090357 w 5293529"/>
              <a:gd name="connsiteY319" fmla="*/ 1374451 h 3773692"/>
              <a:gd name="connsiteX320" fmla="*/ 1076836 w 5293529"/>
              <a:gd name="connsiteY320" fmla="*/ 1276712 h 3773692"/>
              <a:gd name="connsiteX321" fmla="*/ 1165860 w 5293529"/>
              <a:gd name="connsiteY321" fmla="*/ 1156738 h 3773692"/>
              <a:gd name="connsiteX322" fmla="*/ 1174575 w 5293529"/>
              <a:gd name="connsiteY322" fmla="*/ 1098665 h 3773692"/>
              <a:gd name="connsiteX323" fmla="*/ 1255861 w 5293529"/>
              <a:gd name="connsiteY323" fmla="*/ 982600 h 3773692"/>
              <a:gd name="connsiteX324" fmla="*/ 1231671 w 5293529"/>
              <a:gd name="connsiteY324" fmla="*/ 905224 h 3773692"/>
              <a:gd name="connsiteX325" fmla="*/ 1127090 w 5293529"/>
              <a:gd name="connsiteY325" fmla="*/ 591727 h 3773692"/>
              <a:gd name="connsiteX326" fmla="*/ 1141364 w 5293529"/>
              <a:gd name="connsiteY326" fmla="*/ 538266 h 3773692"/>
              <a:gd name="connsiteX327" fmla="*/ 1650644 w 5293529"/>
              <a:gd name="connsiteY327" fmla="*/ 93748 h 3773692"/>
              <a:gd name="connsiteX328" fmla="*/ 1385447 w 5293529"/>
              <a:gd name="connsiteY328" fmla="*/ 357642 h 3773692"/>
              <a:gd name="connsiteX329" fmla="*/ 1650644 w 5293529"/>
              <a:gd name="connsiteY329" fmla="*/ 621537 h 3773692"/>
              <a:gd name="connsiteX330" fmla="*/ 1913887 w 5293529"/>
              <a:gd name="connsiteY330" fmla="*/ 357642 h 3773692"/>
              <a:gd name="connsiteX331" fmla="*/ 1650644 w 5293529"/>
              <a:gd name="connsiteY331" fmla="*/ 93748 h 3773692"/>
              <a:gd name="connsiteX332" fmla="*/ 1639079 w 5293529"/>
              <a:gd name="connsiteY332" fmla="*/ 0 h 3773692"/>
              <a:gd name="connsiteX333" fmla="*/ 2036875 w 5293529"/>
              <a:gd name="connsiteY333" fmla="*/ 399263 h 3773692"/>
              <a:gd name="connsiteX334" fmla="*/ 1639079 w 5293529"/>
              <a:gd name="connsiteY334" fmla="*/ 798525 h 3773692"/>
              <a:gd name="connsiteX335" fmla="*/ 1241282 w 5293529"/>
              <a:gd name="connsiteY335" fmla="*/ 399263 h 3773692"/>
              <a:gd name="connsiteX336" fmla="*/ 1639079 w 5293529"/>
              <a:gd name="connsiteY336" fmla="*/ 0 h 377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293529" h="3773692">
                <a:moveTo>
                  <a:pt x="3724334" y="3284754"/>
                </a:moveTo>
                <a:cubicBezTo>
                  <a:pt x="3631808" y="3284754"/>
                  <a:pt x="3564286" y="3367017"/>
                  <a:pt x="3564286" y="3490983"/>
                </a:cubicBezTo>
                <a:cubicBezTo>
                  <a:pt x="3564286" y="3631319"/>
                  <a:pt x="3633681" y="3713664"/>
                  <a:pt x="3731094" y="3713664"/>
                </a:cubicBezTo>
                <a:cubicBezTo>
                  <a:pt x="3776379" y="3713664"/>
                  <a:pt x="3819792" y="3699166"/>
                  <a:pt x="3819792" y="3673021"/>
                </a:cubicBezTo>
                <a:lnTo>
                  <a:pt x="3820769" y="3673021"/>
                </a:lnTo>
                <a:cubicBezTo>
                  <a:pt x="3820769" y="3673021"/>
                  <a:pt x="3820769" y="3673021"/>
                  <a:pt x="3820769" y="3317659"/>
                </a:cubicBezTo>
                <a:cubicBezTo>
                  <a:pt x="3800488" y="3301207"/>
                  <a:pt x="3776379" y="3284754"/>
                  <a:pt x="3724334" y="3284754"/>
                </a:cubicBezTo>
                <a:close/>
                <a:moveTo>
                  <a:pt x="2874414" y="3278646"/>
                </a:moveTo>
                <a:cubicBezTo>
                  <a:pt x="2840694" y="3278646"/>
                  <a:pt x="2814630" y="3286384"/>
                  <a:pt x="2787589" y="3312529"/>
                </a:cubicBezTo>
                <a:cubicBezTo>
                  <a:pt x="2759571" y="3339651"/>
                  <a:pt x="2740267" y="3401634"/>
                  <a:pt x="2740267" y="3497581"/>
                </a:cubicBezTo>
                <a:cubicBezTo>
                  <a:pt x="2740267" y="3594423"/>
                  <a:pt x="2759571" y="3654533"/>
                  <a:pt x="2787589" y="3681655"/>
                </a:cubicBezTo>
                <a:cubicBezTo>
                  <a:pt x="2814549" y="3707800"/>
                  <a:pt x="2838739" y="3714560"/>
                  <a:pt x="2874414" y="3714560"/>
                </a:cubicBezTo>
                <a:cubicBezTo>
                  <a:pt x="2910088" y="3714560"/>
                  <a:pt x="2936152" y="3707800"/>
                  <a:pt x="2963193" y="3681655"/>
                </a:cubicBezTo>
                <a:cubicBezTo>
                  <a:pt x="2992189" y="3654533"/>
                  <a:pt x="3010515" y="3592550"/>
                  <a:pt x="3010515" y="3497581"/>
                </a:cubicBezTo>
                <a:cubicBezTo>
                  <a:pt x="3010515" y="3399761"/>
                  <a:pt x="2992189" y="3339651"/>
                  <a:pt x="2963193" y="3312529"/>
                </a:cubicBezTo>
                <a:cubicBezTo>
                  <a:pt x="2936152" y="3286384"/>
                  <a:pt x="2910088" y="3278646"/>
                  <a:pt x="2874414" y="3278646"/>
                </a:cubicBezTo>
                <a:close/>
                <a:moveTo>
                  <a:pt x="1638997" y="3278646"/>
                </a:moveTo>
                <a:cubicBezTo>
                  <a:pt x="1603078" y="3278646"/>
                  <a:pt x="1576933" y="3286384"/>
                  <a:pt x="1549810" y="3312529"/>
                </a:cubicBezTo>
                <a:cubicBezTo>
                  <a:pt x="1521710" y="3339651"/>
                  <a:pt x="1502326" y="3401634"/>
                  <a:pt x="1502326" y="3497581"/>
                </a:cubicBezTo>
                <a:cubicBezTo>
                  <a:pt x="1502326" y="3594423"/>
                  <a:pt x="1521710" y="3654533"/>
                  <a:pt x="1549810" y="3681655"/>
                </a:cubicBezTo>
                <a:cubicBezTo>
                  <a:pt x="1578888" y="3707800"/>
                  <a:pt x="1603159" y="3714560"/>
                  <a:pt x="1638997" y="3714560"/>
                </a:cubicBezTo>
                <a:cubicBezTo>
                  <a:pt x="1672961" y="3714560"/>
                  <a:pt x="1699106" y="3707800"/>
                  <a:pt x="1726229" y="3681655"/>
                </a:cubicBezTo>
                <a:cubicBezTo>
                  <a:pt x="1755306" y="3654533"/>
                  <a:pt x="1773713" y="3592550"/>
                  <a:pt x="1773713" y="3497581"/>
                </a:cubicBezTo>
                <a:cubicBezTo>
                  <a:pt x="1773713" y="3399761"/>
                  <a:pt x="1755306" y="3339651"/>
                  <a:pt x="1726229" y="3312529"/>
                </a:cubicBezTo>
                <a:cubicBezTo>
                  <a:pt x="1699106" y="3286384"/>
                  <a:pt x="1674916" y="3278646"/>
                  <a:pt x="1638997" y="3278646"/>
                </a:cubicBezTo>
                <a:close/>
                <a:moveTo>
                  <a:pt x="714389" y="3278646"/>
                </a:moveTo>
                <a:cubicBezTo>
                  <a:pt x="679528" y="3278646"/>
                  <a:pt x="654279" y="3286384"/>
                  <a:pt x="627157" y="3312529"/>
                </a:cubicBezTo>
                <a:cubicBezTo>
                  <a:pt x="598079" y="3339651"/>
                  <a:pt x="579672" y="3401634"/>
                  <a:pt x="579672" y="3497581"/>
                </a:cubicBezTo>
                <a:cubicBezTo>
                  <a:pt x="579672" y="3594423"/>
                  <a:pt x="598079" y="3654533"/>
                  <a:pt x="627157" y="3681655"/>
                </a:cubicBezTo>
                <a:cubicBezTo>
                  <a:pt x="654279" y="3707800"/>
                  <a:pt x="678551" y="3714560"/>
                  <a:pt x="714389" y="3714560"/>
                </a:cubicBezTo>
                <a:cubicBezTo>
                  <a:pt x="750226" y="3714560"/>
                  <a:pt x="775475" y="3707800"/>
                  <a:pt x="802598" y="3681655"/>
                </a:cubicBezTo>
                <a:cubicBezTo>
                  <a:pt x="831675" y="3654533"/>
                  <a:pt x="850082" y="3592550"/>
                  <a:pt x="850082" y="3497581"/>
                </a:cubicBezTo>
                <a:cubicBezTo>
                  <a:pt x="850082" y="3399761"/>
                  <a:pt x="830779" y="3339651"/>
                  <a:pt x="802598" y="3312529"/>
                </a:cubicBezTo>
                <a:cubicBezTo>
                  <a:pt x="774498" y="3286384"/>
                  <a:pt x="750226" y="3278646"/>
                  <a:pt x="714389" y="3278646"/>
                </a:cubicBezTo>
                <a:close/>
                <a:moveTo>
                  <a:pt x="4044917" y="3233767"/>
                </a:moveTo>
                <a:cubicBezTo>
                  <a:pt x="4044917" y="3233767"/>
                  <a:pt x="4044917" y="3233767"/>
                  <a:pt x="4097696" y="3233767"/>
                </a:cubicBezTo>
                <a:cubicBezTo>
                  <a:pt x="4113089" y="3233767"/>
                  <a:pt x="4116918" y="3236618"/>
                  <a:pt x="4116918" y="3252093"/>
                </a:cubicBezTo>
                <a:cubicBezTo>
                  <a:pt x="4116918" y="3252093"/>
                  <a:pt x="4116918" y="3252093"/>
                  <a:pt x="4116918" y="3739728"/>
                </a:cubicBezTo>
                <a:cubicBezTo>
                  <a:pt x="4116918" y="3757077"/>
                  <a:pt x="4113089" y="3757077"/>
                  <a:pt x="4097777" y="3758054"/>
                </a:cubicBezTo>
                <a:cubicBezTo>
                  <a:pt x="4097777" y="3758054"/>
                  <a:pt x="4097777" y="3758054"/>
                  <a:pt x="4043043" y="3758054"/>
                </a:cubicBezTo>
                <a:cubicBezTo>
                  <a:pt x="4027650" y="3758054"/>
                  <a:pt x="4027650" y="3754226"/>
                  <a:pt x="4027650" y="3739728"/>
                </a:cubicBezTo>
                <a:cubicBezTo>
                  <a:pt x="4027650" y="3739728"/>
                  <a:pt x="4027650" y="3739728"/>
                  <a:pt x="4027650" y="3252093"/>
                </a:cubicBezTo>
                <a:cubicBezTo>
                  <a:pt x="4027650" y="3239550"/>
                  <a:pt x="4027650" y="3233767"/>
                  <a:pt x="4044917" y="3233767"/>
                </a:cubicBezTo>
                <a:close/>
                <a:moveTo>
                  <a:pt x="4934502" y="3231242"/>
                </a:moveTo>
                <a:cubicBezTo>
                  <a:pt x="4934502" y="3231242"/>
                  <a:pt x="4934502" y="3231242"/>
                  <a:pt x="4982068" y="3231242"/>
                </a:cubicBezTo>
                <a:cubicBezTo>
                  <a:pt x="4995588" y="3231242"/>
                  <a:pt x="5000475" y="3234093"/>
                  <a:pt x="5000475" y="3242808"/>
                </a:cubicBezTo>
                <a:cubicBezTo>
                  <a:pt x="5000475" y="3248591"/>
                  <a:pt x="4999498" y="3253396"/>
                  <a:pt x="4995588" y="3263088"/>
                </a:cubicBezTo>
                <a:cubicBezTo>
                  <a:pt x="4951932" y="3348121"/>
                  <a:pt x="4882048" y="3426475"/>
                  <a:pt x="4814120" y="3476729"/>
                </a:cubicBezTo>
                <a:cubicBezTo>
                  <a:pt x="4814120" y="3476729"/>
                  <a:pt x="4814120" y="3476729"/>
                  <a:pt x="4816075" y="3478684"/>
                </a:cubicBezTo>
                <a:cubicBezTo>
                  <a:pt x="4816075" y="3478684"/>
                  <a:pt x="4816075" y="3478684"/>
                  <a:pt x="5008213" y="3732967"/>
                </a:cubicBezTo>
                <a:cubicBezTo>
                  <a:pt x="5012041" y="3736796"/>
                  <a:pt x="5014973" y="3741682"/>
                  <a:pt x="5014973" y="3745511"/>
                </a:cubicBezTo>
                <a:cubicBezTo>
                  <a:pt x="5014973" y="3757076"/>
                  <a:pt x="5005281" y="3757076"/>
                  <a:pt x="5000475" y="3758135"/>
                </a:cubicBezTo>
                <a:cubicBezTo>
                  <a:pt x="5000475" y="3758135"/>
                  <a:pt x="5000475" y="3758135"/>
                  <a:pt x="4931570" y="3758135"/>
                </a:cubicBezTo>
                <a:cubicBezTo>
                  <a:pt x="4916094" y="3758135"/>
                  <a:pt x="4912185" y="3758135"/>
                  <a:pt x="4901515" y="3742660"/>
                </a:cubicBezTo>
                <a:cubicBezTo>
                  <a:pt x="4901515" y="3742660"/>
                  <a:pt x="4901515" y="3742660"/>
                  <a:pt x="4721024" y="3484548"/>
                </a:cubicBezTo>
                <a:cubicBezTo>
                  <a:pt x="4721024" y="3482593"/>
                  <a:pt x="4720047" y="3479743"/>
                  <a:pt x="4720047" y="3478766"/>
                </a:cubicBezTo>
                <a:cubicBezTo>
                  <a:pt x="4720047" y="3478766"/>
                  <a:pt x="4721024" y="3475915"/>
                  <a:pt x="4723956" y="3472982"/>
                </a:cubicBezTo>
                <a:cubicBezTo>
                  <a:pt x="4799622" y="3428511"/>
                  <a:pt x="4874392" y="3334682"/>
                  <a:pt x="4903470" y="3247695"/>
                </a:cubicBezTo>
                <a:cubicBezTo>
                  <a:pt x="4909252" y="3230265"/>
                  <a:pt x="4916094" y="3231242"/>
                  <a:pt x="4934502" y="3231242"/>
                </a:cubicBezTo>
                <a:close/>
                <a:moveTo>
                  <a:pt x="972337" y="3231242"/>
                </a:moveTo>
                <a:cubicBezTo>
                  <a:pt x="972337" y="3231242"/>
                  <a:pt x="972337" y="3231242"/>
                  <a:pt x="1034320" y="3231242"/>
                </a:cubicBezTo>
                <a:cubicBezTo>
                  <a:pt x="1049795" y="3231242"/>
                  <a:pt x="1051750" y="3233197"/>
                  <a:pt x="1057533" y="3247695"/>
                </a:cubicBezTo>
                <a:cubicBezTo>
                  <a:pt x="1057533" y="3247695"/>
                  <a:pt x="1057533" y="3247695"/>
                  <a:pt x="1193145" y="3633111"/>
                </a:cubicBezTo>
                <a:cubicBezTo>
                  <a:pt x="1193145" y="3633111"/>
                  <a:pt x="1193145" y="3633111"/>
                  <a:pt x="1324929" y="3245740"/>
                </a:cubicBezTo>
                <a:cubicBezTo>
                  <a:pt x="1329816" y="3236047"/>
                  <a:pt x="1330794" y="3233197"/>
                  <a:pt x="1337554" y="3231242"/>
                </a:cubicBezTo>
                <a:cubicBezTo>
                  <a:pt x="1337554" y="3231242"/>
                  <a:pt x="1337554" y="3231242"/>
                  <a:pt x="1387971" y="3231242"/>
                </a:cubicBezTo>
                <a:cubicBezTo>
                  <a:pt x="1392858" y="3231242"/>
                  <a:pt x="1400595" y="3231242"/>
                  <a:pt x="1400595" y="3241912"/>
                </a:cubicBezTo>
                <a:cubicBezTo>
                  <a:pt x="1400595" y="3244762"/>
                  <a:pt x="1400595" y="3245740"/>
                  <a:pt x="1398641" y="3257387"/>
                </a:cubicBezTo>
                <a:cubicBezTo>
                  <a:pt x="1398641" y="3257387"/>
                  <a:pt x="1398641" y="3257387"/>
                  <a:pt x="1220349" y="3742497"/>
                </a:cubicBezTo>
                <a:cubicBezTo>
                  <a:pt x="1216439" y="3756017"/>
                  <a:pt x="1213589" y="3757972"/>
                  <a:pt x="1201942" y="3757972"/>
                </a:cubicBezTo>
                <a:cubicBezTo>
                  <a:pt x="1201942" y="3757972"/>
                  <a:pt x="1201942" y="3757972"/>
                  <a:pt x="1162194" y="3757972"/>
                </a:cubicBezTo>
                <a:cubicBezTo>
                  <a:pt x="1153479" y="3757972"/>
                  <a:pt x="1151525" y="3754144"/>
                  <a:pt x="1145742" y="3742497"/>
                </a:cubicBezTo>
                <a:cubicBezTo>
                  <a:pt x="1145742" y="3742497"/>
                  <a:pt x="1145742" y="3742497"/>
                  <a:pt x="962645" y="3259260"/>
                </a:cubicBezTo>
                <a:cubicBezTo>
                  <a:pt x="959712" y="3253477"/>
                  <a:pt x="958735" y="3248672"/>
                  <a:pt x="958735" y="3244762"/>
                </a:cubicBezTo>
                <a:cubicBezTo>
                  <a:pt x="958735" y="3231242"/>
                  <a:pt x="968427" y="3231242"/>
                  <a:pt x="972337" y="3231242"/>
                </a:cubicBezTo>
                <a:close/>
                <a:moveTo>
                  <a:pt x="4388794" y="3222446"/>
                </a:moveTo>
                <a:cubicBezTo>
                  <a:pt x="4459573" y="3222446"/>
                  <a:pt x="4525465" y="3244682"/>
                  <a:pt x="4525465" y="3283451"/>
                </a:cubicBezTo>
                <a:cubicBezTo>
                  <a:pt x="4525465" y="3310574"/>
                  <a:pt x="4503148" y="3319289"/>
                  <a:pt x="4487673" y="3319289"/>
                </a:cubicBezTo>
                <a:cubicBezTo>
                  <a:pt x="4457618" y="3319289"/>
                  <a:pt x="4442143" y="3280519"/>
                  <a:pt x="4383011" y="3280519"/>
                </a:cubicBezTo>
                <a:cubicBezTo>
                  <a:pt x="4325834" y="3280519"/>
                  <a:pt x="4295779" y="3319289"/>
                  <a:pt x="4295779" y="3358058"/>
                </a:cubicBezTo>
                <a:cubicBezTo>
                  <a:pt x="4295779" y="3471435"/>
                  <a:pt x="4544850" y="3444313"/>
                  <a:pt x="4544850" y="3615763"/>
                </a:cubicBezTo>
                <a:cubicBezTo>
                  <a:pt x="4544850" y="3725230"/>
                  <a:pt x="4450777" y="3773692"/>
                  <a:pt x="4358739" y="3772715"/>
                </a:cubicBezTo>
                <a:cubicBezTo>
                  <a:pt x="4277372" y="3772715"/>
                  <a:pt x="4195923" y="3736796"/>
                  <a:pt x="4195923" y="3695175"/>
                </a:cubicBezTo>
                <a:cubicBezTo>
                  <a:pt x="4195923" y="3669031"/>
                  <a:pt x="4217263" y="3661293"/>
                  <a:pt x="4233715" y="3661293"/>
                </a:cubicBezTo>
                <a:cubicBezTo>
                  <a:pt x="4268657" y="3661293"/>
                  <a:pt x="4288938" y="3714560"/>
                  <a:pt x="4360694" y="3714560"/>
                </a:cubicBezTo>
                <a:cubicBezTo>
                  <a:pt x="4431392" y="3714560"/>
                  <a:pt x="4464379" y="3667076"/>
                  <a:pt x="4464379" y="3625455"/>
                </a:cubicBezTo>
                <a:cubicBezTo>
                  <a:pt x="4464379" y="3571210"/>
                  <a:pt x="4410134" y="3547916"/>
                  <a:pt x="4351979" y="3523726"/>
                </a:cubicBezTo>
                <a:cubicBezTo>
                  <a:pt x="4277372" y="3491716"/>
                  <a:pt x="4215308" y="3454901"/>
                  <a:pt x="4215308" y="3366774"/>
                </a:cubicBezTo>
                <a:cubicBezTo>
                  <a:pt x="4215308" y="3272863"/>
                  <a:pt x="4297653" y="3222446"/>
                  <a:pt x="4388794" y="3222446"/>
                </a:cubicBezTo>
                <a:close/>
                <a:moveTo>
                  <a:pt x="3332238" y="3219514"/>
                </a:moveTo>
                <a:cubicBezTo>
                  <a:pt x="3402936" y="3219514"/>
                  <a:pt x="3464837" y="3234989"/>
                  <a:pt x="3464837" y="3272619"/>
                </a:cubicBezTo>
                <a:cubicBezTo>
                  <a:pt x="3464837" y="3302510"/>
                  <a:pt x="3445452" y="3317986"/>
                  <a:pt x="3420447" y="3317008"/>
                </a:cubicBezTo>
                <a:cubicBezTo>
                  <a:pt x="3385587" y="3317008"/>
                  <a:pt x="3375895" y="3269687"/>
                  <a:pt x="3311061" y="3269687"/>
                </a:cubicBezTo>
                <a:cubicBezTo>
                  <a:pt x="3281007" y="3269687"/>
                  <a:pt x="3259748" y="3288013"/>
                  <a:pt x="3259748" y="3315053"/>
                </a:cubicBezTo>
                <a:cubicBezTo>
                  <a:pt x="3259748" y="3315053"/>
                  <a:pt x="3259748" y="3315053"/>
                  <a:pt x="3259748" y="3738751"/>
                </a:cubicBezTo>
                <a:cubicBezTo>
                  <a:pt x="3259748" y="3754145"/>
                  <a:pt x="3253884" y="3755122"/>
                  <a:pt x="3241341" y="3755122"/>
                </a:cubicBezTo>
                <a:cubicBezTo>
                  <a:pt x="3241341" y="3755122"/>
                  <a:pt x="3241341" y="3755122"/>
                  <a:pt x="3190028" y="3755122"/>
                </a:cubicBezTo>
                <a:cubicBezTo>
                  <a:pt x="3175449" y="3755122"/>
                  <a:pt x="3169666" y="3754226"/>
                  <a:pt x="3169666" y="3738751"/>
                </a:cubicBezTo>
                <a:cubicBezTo>
                  <a:pt x="3169666" y="3738751"/>
                  <a:pt x="3169666" y="3738751"/>
                  <a:pt x="3169666" y="3276447"/>
                </a:cubicBezTo>
                <a:cubicBezTo>
                  <a:pt x="3169666" y="3260075"/>
                  <a:pt x="3182209" y="3243704"/>
                  <a:pt x="3217069" y="3234989"/>
                </a:cubicBezTo>
                <a:cubicBezTo>
                  <a:pt x="3244192" y="3228229"/>
                  <a:pt x="3278075" y="3219514"/>
                  <a:pt x="3332238" y="3219514"/>
                </a:cubicBezTo>
                <a:close/>
                <a:moveTo>
                  <a:pt x="2874495" y="3219514"/>
                </a:moveTo>
                <a:cubicBezTo>
                  <a:pt x="2920758" y="3219514"/>
                  <a:pt x="2969057" y="3231161"/>
                  <a:pt x="3005709" y="3257306"/>
                </a:cubicBezTo>
                <a:cubicBezTo>
                  <a:pt x="3064597" y="3298031"/>
                  <a:pt x="3103204" y="3375489"/>
                  <a:pt x="3103204" y="3497581"/>
                </a:cubicBezTo>
                <a:cubicBezTo>
                  <a:pt x="3103204" y="3618695"/>
                  <a:pt x="3064597" y="3696153"/>
                  <a:pt x="3005709" y="3736878"/>
                </a:cubicBezTo>
                <a:cubicBezTo>
                  <a:pt x="2970035" y="3761068"/>
                  <a:pt x="2921817" y="3773692"/>
                  <a:pt x="2874495" y="3773692"/>
                </a:cubicBezTo>
                <a:cubicBezTo>
                  <a:pt x="2828232" y="3773692"/>
                  <a:pt x="2778956" y="3762045"/>
                  <a:pt x="2743281" y="3736878"/>
                </a:cubicBezTo>
                <a:cubicBezTo>
                  <a:pt x="2685371" y="3696234"/>
                  <a:pt x="2646764" y="3618695"/>
                  <a:pt x="2646764" y="3497581"/>
                </a:cubicBezTo>
                <a:cubicBezTo>
                  <a:pt x="2646764" y="3375489"/>
                  <a:pt x="2685371" y="3298031"/>
                  <a:pt x="2743281" y="3257306"/>
                </a:cubicBezTo>
                <a:cubicBezTo>
                  <a:pt x="2780910" y="3233116"/>
                  <a:pt x="2829128" y="3219514"/>
                  <a:pt x="2874495" y="3219514"/>
                </a:cubicBezTo>
                <a:close/>
                <a:moveTo>
                  <a:pt x="2364299" y="3219514"/>
                </a:moveTo>
                <a:cubicBezTo>
                  <a:pt x="2565641" y="3219514"/>
                  <a:pt x="2567596" y="3326049"/>
                  <a:pt x="2567596" y="3387054"/>
                </a:cubicBezTo>
                <a:cubicBezTo>
                  <a:pt x="2567596" y="3387054"/>
                  <a:pt x="2567596" y="3387054"/>
                  <a:pt x="2567596" y="3737692"/>
                </a:cubicBezTo>
                <a:cubicBezTo>
                  <a:pt x="2567596" y="3746407"/>
                  <a:pt x="2567596" y="3756100"/>
                  <a:pt x="2557985" y="3757973"/>
                </a:cubicBezTo>
                <a:cubicBezTo>
                  <a:pt x="2557985" y="3757973"/>
                  <a:pt x="2557985" y="3757973"/>
                  <a:pt x="2502111" y="3757973"/>
                </a:cubicBezTo>
                <a:cubicBezTo>
                  <a:pt x="2484762" y="3757973"/>
                  <a:pt x="2478979" y="3756018"/>
                  <a:pt x="2478979" y="3737611"/>
                </a:cubicBezTo>
                <a:cubicBezTo>
                  <a:pt x="2478979" y="3737611"/>
                  <a:pt x="2478979" y="3737611"/>
                  <a:pt x="2478979" y="3398620"/>
                </a:cubicBezTo>
                <a:cubicBezTo>
                  <a:pt x="2478979" y="3351136"/>
                  <a:pt x="2478979" y="3274655"/>
                  <a:pt x="2361448" y="3274655"/>
                </a:cubicBezTo>
                <a:cubicBezTo>
                  <a:pt x="2291077" y="3274655"/>
                  <a:pt x="2252551" y="3297868"/>
                  <a:pt x="2252551" y="3320185"/>
                </a:cubicBezTo>
                <a:cubicBezTo>
                  <a:pt x="2252551" y="3320185"/>
                  <a:pt x="2252551" y="3320185"/>
                  <a:pt x="2252551" y="3737611"/>
                </a:cubicBezTo>
                <a:cubicBezTo>
                  <a:pt x="2252551" y="3756018"/>
                  <a:pt x="2245791" y="3757973"/>
                  <a:pt x="2231375" y="3757973"/>
                </a:cubicBezTo>
                <a:cubicBezTo>
                  <a:pt x="2231375" y="3757973"/>
                  <a:pt x="2231375" y="3757973"/>
                  <a:pt x="2181283" y="3757973"/>
                </a:cubicBezTo>
                <a:cubicBezTo>
                  <a:pt x="2165808" y="3757973"/>
                  <a:pt x="2161980" y="3756018"/>
                  <a:pt x="2161980" y="3739565"/>
                </a:cubicBezTo>
                <a:cubicBezTo>
                  <a:pt x="2161980" y="3739565"/>
                  <a:pt x="2161980" y="3739565"/>
                  <a:pt x="2161980" y="3286302"/>
                </a:cubicBezTo>
                <a:cubicBezTo>
                  <a:pt x="2161980" y="3268872"/>
                  <a:pt x="2172568" y="3256329"/>
                  <a:pt x="2207266" y="3244682"/>
                </a:cubicBezTo>
                <a:cubicBezTo>
                  <a:pt x="2235203" y="3235967"/>
                  <a:pt x="2287248" y="3219514"/>
                  <a:pt x="2364299" y="3219514"/>
                </a:cubicBezTo>
                <a:close/>
                <a:moveTo>
                  <a:pt x="1637124" y="3219514"/>
                </a:moveTo>
                <a:cubicBezTo>
                  <a:pt x="1684608" y="3219514"/>
                  <a:pt x="1734048" y="3231161"/>
                  <a:pt x="1768908" y="3257306"/>
                </a:cubicBezTo>
                <a:cubicBezTo>
                  <a:pt x="1828040" y="3298031"/>
                  <a:pt x="1866810" y="3375489"/>
                  <a:pt x="1866810" y="3497581"/>
                </a:cubicBezTo>
                <a:cubicBezTo>
                  <a:pt x="1866810" y="3618695"/>
                  <a:pt x="1828040" y="3696153"/>
                  <a:pt x="1768908" y="3736878"/>
                </a:cubicBezTo>
                <a:cubicBezTo>
                  <a:pt x="1732093" y="3761068"/>
                  <a:pt x="1684608" y="3773692"/>
                  <a:pt x="1637124" y="3773692"/>
                </a:cubicBezTo>
                <a:cubicBezTo>
                  <a:pt x="1590616" y="3773692"/>
                  <a:pt x="1541177" y="3762045"/>
                  <a:pt x="1505339" y="3736878"/>
                </a:cubicBezTo>
                <a:cubicBezTo>
                  <a:pt x="1447185" y="3696234"/>
                  <a:pt x="1408415" y="3618695"/>
                  <a:pt x="1408415" y="3497581"/>
                </a:cubicBezTo>
                <a:cubicBezTo>
                  <a:pt x="1408415" y="3375489"/>
                  <a:pt x="1447185" y="3298031"/>
                  <a:pt x="1505339" y="3257306"/>
                </a:cubicBezTo>
                <a:cubicBezTo>
                  <a:pt x="1543132" y="3233116"/>
                  <a:pt x="1590616" y="3219514"/>
                  <a:pt x="1637124" y="3219514"/>
                </a:cubicBezTo>
                <a:close/>
                <a:moveTo>
                  <a:pt x="714470" y="3219514"/>
                </a:moveTo>
                <a:cubicBezTo>
                  <a:pt x="761955" y="3219514"/>
                  <a:pt x="808462" y="3231161"/>
                  <a:pt x="846254" y="3257306"/>
                </a:cubicBezTo>
                <a:cubicBezTo>
                  <a:pt x="904409" y="3298031"/>
                  <a:pt x="943179" y="3375489"/>
                  <a:pt x="943179" y="3497581"/>
                </a:cubicBezTo>
                <a:cubicBezTo>
                  <a:pt x="943179" y="3618695"/>
                  <a:pt x="904409" y="3696153"/>
                  <a:pt x="846254" y="3736878"/>
                </a:cubicBezTo>
                <a:cubicBezTo>
                  <a:pt x="808462" y="3761068"/>
                  <a:pt x="761955" y="3773692"/>
                  <a:pt x="714470" y="3773692"/>
                </a:cubicBezTo>
                <a:cubicBezTo>
                  <a:pt x="666985" y="3773692"/>
                  <a:pt x="618523" y="3762045"/>
                  <a:pt x="582686" y="3736878"/>
                </a:cubicBezTo>
                <a:cubicBezTo>
                  <a:pt x="523554" y="3696234"/>
                  <a:pt x="484784" y="3618695"/>
                  <a:pt x="484784" y="3497581"/>
                </a:cubicBezTo>
                <a:cubicBezTo>
                  <a:pt x="484784" y="3375489"/>
                  <a:pt x="523554" y="3298031"/>
                  <a:pt x="582686" y="3257306"/>
                </a:cubicBezTo>
                <a:cubicBezTo>
                  <a:pt x="619500" y="3233116"/>
                  <a:pt x="667963" y="3219514"/>
                  <a:pt x="714470" y="3219514"/>
                </a:cubicBezTo>
                <a:close/>
                <a:moveTo>
                  <a:pt x="203297" y="3219514"/>
                </a:moveTo>
                <a:cubicBezTo>
                  <a:pt x="406593" y="3219514"/>
                  <a:pt x="407571" y="3326049"/>
                  <a:pt x="407571" y="3387054"/>
                </a:cubicBezTo>
                <a:cubicBezTo>
                  <a:pt x="407571" y="3387054"/>
                  <a:pt x="407571" y="3387054"/>
                  <a:pt x="407571" y="3737692"/>
                </a:cubicBezTo>
                <a:cubicBezTo>
                  <a:pt x="407571" y="3746407"/>
                  <a:pt x="406593" y="3756100"/>
                  <a:pt x="396819" y="3757973"/>
                </a:cubicBezTo>
                <a:cubicBezTo>
                  <a:pt x="396819" y="3757973"/>
                  <a:pt x="396819" y="3757973"/>
                  <a:pt x="340701" y="3757973"/>
                </a:cubicBezTo>
                <a:cubicBezTo>
                  <a:pt x="323271" y="3757973"/>
                  <a:pt x="317488" y="3756018"/>
                  <a:pt x="317488" y="3737611"/>
                </a:cubicBezTo>
                <a:cubicBezTo>
                  <a:pt x="317488" y="3737611"/>
                  <a:pt x="317488" y="3737611"/>
                  <a:pt x="317488" y="3398620"/>
                </a:cubicBezTo>
                <a:cubicBezTo>
                  <a:pt x="317488" y="3351136"/>
                  <a:pt x="317488" y="3274655"/>
                  <a:pt x="199387" y="3274655"/>
                </a:cubicBezTo>
                <a:cubicBezTo>
                  <a:pt x="128689" y="3274655"/>
                  <a:pt x="90001" y="3297868"/>
                  <a:pt x="90001" y="3320185"/>
                </a:cubicBezTo>
                <a:cubicBezTo>
                  <a:pt x="90001" y="3320185"/>
                  <a:pt x="90001" y="3320185"/>
                  <a:pt x="90001" y="3737611"/>
                </a:cubicBezTo>
                <a:cubicBezTo>
                  <a:pt x="90001" y="3756018"/>
                  <a:pt x="83241" y="3757973"/>
                  <a:pt x="68743" y="3757973"/>
                </a:cubicBezTo>
                <a:cubicBezTo>
                  <a:pt x="68743" y="3757973"/>
                  <a:pt x="68743" y="3757973"/>
                  <a:pt x="18407" y="3757973"/>
                </a:cubicBezTo>
                <a:cubicBezTo>
                  <a:pt x="3910" y="3757973"/>
                  <a:pt x="0" y="3756018"/>
                  <a:pt x="0" y="3739565"/>
                </a:cubicBezTo>
                <a:cubicBezTo>
                  <a:pt x="0" y="3739565"/>
                  <a:pt x="0" y="3739565"/>
                  <a:pt x="0" y="3286302"/>
                </a:cubicBezTo>
                <a:cubicBezTo>
                  <a:pt x="0" y="3268872"/>
                  <a:pt x="11647" y="3256329"/>
                  <a:pt x="45530" y="3244682"/>
                </a:cubicBezTo>
                <a:cubicBezTo>
                  <a:pt x="74526" y="3235967"/>
                  <a:pt x="125839" y="3219514"/>
                  <a:pt x="203297" y="3219514"/>
                </a:cubicBezTo>
                <a:close/>
                <a:moveTo>
                  <a:pt x="3838118" y="3043502"/>
                </a:moveTo>
                <a:cubicBezTo>
                  <a:pt x="3838118" y="3043502"/>
                  <a:pt x="3838118" y="3043502"/>
                  <a:pt x="3888290" y="3043502"/>
                </a:cubicBezTo>
                <a:cubicBezTo>
                  <a:pt x="3901811" y="3043502"/>
                  <a:pt x="3907594" y="3044479"/>
                  <a:pt x="3907594" y="3063864"/>
                </a:cubicBezTo>
                <a:cubicBezTo>
                  <a:pt x="3907594" y="3063864"/>
                  <a:pt x="3907594" y="3063864"/>
                  <a:pt x="3907594" y="3702017"/>
                </a:cubicBezTo>
                <a:cubicBezTo>
                  <a:pt x="3907594" y="3736877"/>
                  <a:pt x="3802443" y="3773692"/>
                  <a:pt x="3728162" y="3773529"/>
                </a:cubicBezTo>
                <a:cubicBezTo>
                  <a:pt x="3573816" y="3773529"/>
                  <a:pt x="3472575" y="3683528"/>
                  <a:pt x="3472575" y="3497580"/>
                </a:cubicBezTo>
                <a:cubicBezTo>
                  <a:pt x="3472575" y="3372719"/>
                  <a:pt x="3552639" y="3222608"/>
                  <a:pt x="3709836" y="3222608"/>
                </a:cubicBezTo>
                <a:cubicBezTo>
                  <a:pt x="3757076" y="3222608"/>
                  <a:pt x="3787945" y="3234256"/>
                  <a:pt x="3819792" y="3250708"/>
                </a:cubicBezTo>
                <a:cubicBezTo>
                  <a:pt x="3819792" y="3250708"/>
                  <a:pt x="3819792" y="3250708"/>
                  <a:pt x="3819792" y="3066715"/>
                </a:cubicBezTo>
                <a:cubicBezTo>
                  <a:pt x="3819792" y="3049285"/>
                  <a:pt x="3820769" y="3043502"/>
                  <a:pt x="3838118" y="3043502"/>
                </a:cubicBezTo>
                <a:close/>
                <a:moveTo>
                  <a:pt x="4634688" y="3041629"/>
                </a:moveTo>
                <a:cubicBezTo>
                  <a:pt x="4634688" y="3041629"/>
                  <a:pt x="4634688" y="3041629"/>
                  <a:pt x="4688037" y="3041629"/>
                </a:cubicBezTo>
                <a:cubicBezTo>
                  <a:pt x="4699684" y="3041629"/>
                  <a:pt x="4706445" y="3041629"/>
                  <a:pt x="4706445" y="3056127"/>
                </a:cubicBezTo>
                <a:cubicBezTo>
                  <a:pt x="4706445" y="3056127"/>
                  <a:pt x="4706445" y="3056127"/>
                  <a:pt x="4706445" y="3742578"/>
                </a:cubicBezTo>
                <a:cubicBezTo>
                  <a:pt x="4706445" y="3757076"/>
                  <a:pt x="4700580" y="3757076"/>
                  <a:pt x="4688037" y="3757076"/>
                </a:cubicBezTo>
                <a:cubicBezTo>
                  <a:pt x="4688037" y="3757076"/>
                  <a:pt x="4688037" y="3757076"/>
                  <a:pt x="4634688" y="3757076"/>
                </a:cubicBezTo>
                <a:cubicBezTo>
                  <a:pt x="4621086" y="3757076"/>
                  <a:pt x="4618154" y="3755122"/>
                  <a:pt x="4618154" y="3741601"/>
                </a:cubicBezTo>
                <a:cubicBezTo>
                  <a:pt x="4618154" y="3741601"/>
                  <a:pt x="4618154" y="3741601"/>
                  <a:pt x="4618154" y="3058082"/>
                </a:cubicBezTo>
                <a:cubicBezTo>
                  <a:pt x="4618154" y="3043584"/>
                  <a:pt x="4624018" y="3041629"/>
                  <a:pt x="4634688" y="3041629"/>
                </a:cubicBezTo>
                <a:close/>
                <a:moveTo>
                  <a:pt x="4074727" y="3035765"/>
                </a:moveTo>
                <a:cubicBezTo>
                  <a:pt x="4101605" y="3035765"/>
                  <a:pt x="4125551" y="3056046"/>
                  <a:pt x="4127506" y="3086019"/>
                </a:cubicBezTo>
                <a:cubicBezTo>
                  <a:pt x="4128483" y="3114933"/>
                  <a:pt x="4107307" y="3141974"/>
                  <a:pt x="4072772" y="3142952"/>
                </a:cubicBezTo>
                <a:cubicBezTo>
                  <a:pt x="4039215" y="3142952"/>
                  <a:pt x="4019016" y="3118843"/>
                  <a:pt x="4019016" y="3089847"/>
                </a:cubicBezTo>
                <a:cubicBezTo>
                  <a:pt x="4019016" y="3058978"/>
                  <a:pt x="4042066" y="3035765"/>
                  <a:pt x="4074727" y="3035765"/>
                </a:cubicBezTo>
                <a:close/>
                <a:moveTo>
                  <a:pt x="5090721" y="2888260"/>
                </a:moveTo>
                <a:lnTo>
                  <a:pt x="5090721" y="2940551"/>
                </a:lnTo>
                <a:cubicBezTo>
                  <a:pt x="5090721" y="2940551"/>
                  <a:pt x="5090721" y="2940551"/>
                  <a:pt x="5125500" y="2940551"/>
                </a:cubicBezTo>
                <a:cubicBezTo>
                  <a:pt x="5138043" y="2940551"/>
                  <a:pt x="5166061" y="2940551"/>
                  <a:pt x="5166061" y="2914405"/>
                </a:cubicBezTo>
                <a:cubicBezTo>
                  <a:pt x="5166061" y="2888260"/>
                  <a:pt x="5139020" y="2888260"/>
                  <a:pt x="5122567" y="2888260"/>
                </a:cubicBezTo>
                <a:cubicBezTo>
                  <a:pt x="5122567" y="2888260"/>
                  <a:pt x="5122567" y="2888260"/>
                  <a:pt x="5090721" y="2888260"/>
                </a:cubicBezTo>
                <a:close/>
                <a:moveTo>
                  <a:pt x="5063680" y="2863988"/>
                </a:moveTo>
                <a:cubicBezTo>
                  <a:pt x="5063680" y="2863988"/>
                  <a:pt x="5063680" y="2863988"/>
                  <a:pt x="5125500" y="2863988"/>
                </a:cubicBezTo>
                <a:cubicBezTo>
                  <a:pt x="5144885" y="2863988"/>
                  <a:pt x="5168016" y="2863988"/>
                  <a:pt x="5182514" y="2877591"/>
                </a:cubicBezTo>
                <a:cubicBezTo>
                  <a:pt x="5192206" y="2884351"/>
                  <a:pt x="5198966" y="2896975"/>
                  <a:pt x="5198966" y="2911473"/>
                </a:cubicBezTo>
                <a:cubicBezTo>
                  <a:pt x="5198966" y="2926745"/>
                  <a:pt x="5191361" y="2945820"/>
                  <a:pt x="5172474" y="2955227"/>
                </a:cubicBezTo>
                <a:lnTo>
                  <a:pt x="5151671" y="2960419"/>
                </a:lnTo>
                <a:lnTo>
                  <a:pt x="5149690" y="2958958"/>
                </a:lnTo>
                <a:cubicBezTo>
                  <a:pt x="5149690" y="2960913"/>
                  <a:pt x="5149690" y="2960913"/>
                  <a:pt x="5149690" y="2960913"/>
                </a:cubicBezTo>
                <a:lnTo>
                  <a:pt x="5151671" y="2960419"/>
                </a:lnTo>
                <a:lnTo>
                  <a:pt x="5165114" y="2970330"/>
                </a:lnTo>
                <a:cubicBezTo>
                  <a:pt x="5171152" y="2976632"/>
                  <a:pt x="5178645" y="2986569"/>
                  <a:pt x="5189274" y="3003510"/>
                </a:cubicBezTo>
                <a:cubicBezTo>
                  <a:pt x="5189274" y="3003510"/>
                  <a:pt x="5189274" y="3003510"/>
                  <a:pt x="5210532" y="3038371"/>
                </a:cubicBezTo>
                <a:cubicBezTo>
                  <a:pt x="5210532" y="3038371"/>
                  <a:pt x="5210532" y="3038371"/>
                  <a:pt x="5176731" y="3038371"/>
                </a:cubicBezTo>
                <a:cubicBezTo>
                  <a:pt x="5176731" y="3038371"/>
                  <a:pt x="5176731" y="3038371"/>
                  <a:pt x="5161256" y="3011248"/>
                </a:cubicBezTo>
                <a:cubicBezTo>
                  <a:pt x="5140975" y="2973456"/>
                  <a:pt x="5132341" y="2964741"/>
                  <a:pt x="5109128" y="2964741"/>
                </a:cubicBezTo>
                <a:cubicBezTo>
                  <a:pt x="5109128" y="2964741"/>
                  <a:pt x="5109128" y="2964741"/>
                  <a:pt x="5092676" y="2964741"/>
                </a:cubicBezTo>
                <a:cubicBezTo>
                  <a:pt x="5092676" y="2964741"/>
                  <a:pt x="5092676" y="2964741"/>
                  <a:pt x="5092676" y="3039348"/>
                </a:cubicBezTo>
                <a:cubicBezTo>
                  <a:pt x="5092676" y="3039348"/>
                  <a:pt x="5092676" y="3039348"/>
                  <a:pt x="5063680" y="3039348"/>
                </a:cubicBezTo>
                <a:close/>
                <a:moveTo>
                  <a:pt x="5132260" y="2815608"/>
                </a:moveTo>
                <a:cubicBezTo>
                  <a:pt x="5056920" y="2815608"/>
                  <a:pt x="4997055" y="2875636"/>
                  <a:pt x="4998032" y="2950243"/>
                </a:cubicBezTo>
                <a:cubicBezTo>
                  <a:pt x="4998032" y="3024850"/>
                  <a:pt x="5057897" y="3086833"/>
                  <a:pt x="5132260" y="3086833"/>
                </a:cubicBezTo>
                <a:cubicBezTo>
                  <a:pt x="5207600" y="3086833"/>
                  <a:pt x="5267465" y="3024850"/>
                  <a:pt x="5267465" y="2950243"/>
                </a:cubicBezTo>
                <a:cubicBezTo>
                  <a:pt x="5267465" y="2875636"/>
                  <a:pt x="5206623" y="2815608"/>
                  <a:pt x="5132260" y="2815608"/>
                </a:cubicBezTo>
                <a:close/>
                <a:moveTo>
                  <a:pt x="5132260" y="2787508"/>
                </a:moveTo>
                <a:cubicBezTo>
                  <a:pt x="5221121" y="2787508"/>
                  <a:pt x="5293529" y="2861138"/>
                  <a:pt x="5293529" y="2950243"/>
                </a:cubicBezTo>
                <a:cubicBezTo>
                  <a:pt x="5293529" y="3039348"/>
                  <a:pt x="5222098" y="3112978"/>
                  <a:pt x="5132260" y="3112978"/>
                </a:cubicBezTo>
                <a:cubicBezTo>
                  <a:pt x="5043399" y="3112978"/>
                  <a:pt x="4970991" y="3041303"/>
                  <a:pt x="4970991" y="2950243"/>
                </a:cubicBezTo>
                <a:cubicBezTo>
                  <a:pt x="4970991" y="2860161"/>
                  <a:pt x="5043399" y="2787508"/>
                  <a:pt x="5132260" y="2787508"/>
                </a:cubicBezTo>
                <a:close/>
                <a:moveTo>
                  <a:pt x="3521882" y="1731870"/>
                </a:moveTo>
                <a:cubicBezTo>
                  <a:pt x="3517412" y="1732236"/>
                  <a:pt x="3513788" y="1735148"/>
                  <a:pt x="3513299" y="1740971"/>
                </a:cubicBezTo>
                <a:cubicBezTo>
                  <a:pt x="3502711" y="1879353"/>
                  <a:pt x="3472656" y="2044776"/>
                  <a:pt x="3483326" y="2098939"/>
                </a:cubicBezTo>
                <a:cubicBezTo>
                  <a:pt x="3493019" y="2156035"/>
                  <a:pt x="3524947" y="2294417"/>
                  <a:pt x="3531707" y="2354363"/>
                </a:cubicBezTo>
                <a:cubicBezTo>
                  <a:pt x="3537490" y="2401766"/>
                  <a:pt x="3558748" y="2383359"/>
                  <a:pt x="3561680" y="2360146"/>
                </a:cubicBezTo>
                <a:cubicBezTo>
                  <a:pt x="3574305" y="2267294"/>
                  <a:pt x="3594585" y="1799940"/>
                  <a:pt x="3535535" y="1738039"/>
                </a:cubicBezTo>
                <a:cubicBezTo>
                  <a:pt x="3531666" y="1733682"/>
                  <a:pt x="3526352" y="1731503"/>
                  <a:pt x="3521882" y="1731870"/>
                </a:cubicBezTo>
                <a:close/>
                <a:moveTo>
                  <a:pt x="2399078" y="1361664"/>
                </a:moveTo>
                <a:cubicBezTo>
                  <a:pt x="2403884" y="1433257"/>
                  <a:pt x="2404861" y="1541584"/>
                  <a:pt x="2416508" y="1600635"/>
                </a:cubicBezTo>
                <a:cubicBezTo>
                  <a:pt x="2427178" y="1650970"/>
                  <a:pt x="2446481" y="1653821"/>
                  <a:pt x="2465866" y="1656753"/>
                </a:cubicBezTo>
                <a:cubicBezTo>
                  <a:pt x="2535586" y="1667341"/>
                  <a:pt x="2780422" y="1678011"/>
                  <a:pt x="2834667" y="1622870"/>
                </a:cubicBezTo>
                <a:cubicBezTo>
                  <a:pt x="2868550" y="1588988"/>
                  <a:pt x="2871482" y="1469013"/>
                  <a:pt x="2847292" y="1377139"/>
                </a:cubicBezTo>
                <a:cubicBezTo>
                  <a:pt x="2699217" y="1385854"/>
                  <a:pt x="2548211" y="1382026"/>
                  <a:pt x="2399078" y="1361664"/>
                </a:cubicBezTo>
                <a:close/>
                <a:moveTo>
                  <a:pt x="3181232" y="1337473"/>
                </a:moveTo>
                <a:cubicBezTo>
                  <a:pt x="3143521" y="1341383"/>
                  <a:pt x="3107684" y="1346188"/>
                  <a:pt x="3073720" y="1351971"/>
                </a:cubicBezTo>
                <a:cubicBezTo>
                  <a:pt x="3112489" y="1408089"/>
                  <a:pt x="3134725" y="1470968"/>
                  <a:pt x="3136680" y="1554209"/>
                </a:cubicBezTo>
                <a:cubicBezTo>
                  <a:pt x="3148327" y="1559014"/>
                  <a:pt x="3202490" y="1536779"/>
                  <a:pt x="3214137" y="1498091"/>
                </a:cubicBezTo>
                <a:cubicBezTo>
                  <a:pt x="3225785" y="1459402"/>
                  <a:pt x="3222853" y="1414850"/>
                  <a:pt x="3181232" y="1337473"/>
                </a:cubicBezTo>
                <a:close/>
                <a:moveTo>
                  <a:pt x="2027427" y="1281436"/>
                </a:moveTo>
                <a:cubicBezTo>
                  <a:pt x="2015779" y="1373311"/>
                  <a:pt x="1996476" y="1485547"/>
                  <a:pt x="1976114" y="1551358"/>
                </a:cubicBezTo>
                <a:cubicBezTo>
                  <a:pt x="1955752" y="1617087"/>
                  <a:pt x="2012847" y="1611305"/>
                  <a:pt x="2039074" y="1600716"/>
                </a:cubicBezTo>
                <a:cubicBezTo>
                  <a:pt x="2072957" y="1587114"/>
                  <a:pt x="2137790" y="1528145"/>
                  <a:pt x="2170695" y="1320125"/>
                </a:cubicBezTo>
                <a:cubicBezTo>
                  <a:pt x="2123292" y="1308559"/>
                  <a:pt x="2074830" y="1295934"/>
                  <a:pt x="2027427" y="1281436"/>
                </a:cubicBezTo>
                <a:close/>
                <a:moveTo>
                  <a:pt x="1861627" y="1228363"/>
                </a:moveTo>
                <a:cubicBezTo>
                  <a:pt x="1845287" y="1227273"/>
                  <a:pt x="1838262" y="1235011"/>
                  <a:pt x="1826166" y="1251463"/>
                </a:cubicBezTo>
                <a:cubicBezTo>
                  <a:pt x="1649992" y="1491412"/>
                  <a:pt x="1614155" y="1621974"/>
                  <a:pt x="1629630" y="1719713"/>
                </a:cubicBezTo>
                <a:cubicBezTo>
                  <a:pt x="1645105" y="1817452"/>
                  <a:pt x="1728346" y="1916087"/>
                  <a:pt x="1853207" y="1989635"/>
                </a:cubicBezTo>
                <a:cubicBezTo>
                  <a:pt x="1977091" y="2061228"/>
                  <a:pt x="2054549" y="2102849"/>
                  <a:pt x="2138767" y="2194723"/>
                </a:cubicBezTo>
                <a:cubicBezTo>
                  <a:pt x="2149437" y="2205393"/>
                  <a:pt x="2161003" y="2208244"/>
                  <a:pt x="2163935" y="2187963"/>
                </a:cubicBezTo>
                <a:cubicBezTo>
                  <a:pt x="2207510" y="1906475"/>
                  <a:pt x="2443712" y="1864855"/>
                  <a:pt x="2751508" y="1870638"/>
                </a:cubicBezTo>
                <a:cubicBezTo>
                  <a:pt x="3185142" y="1877398"/>
                  <a:pt x="3268383" y="2019608"/>
                  <a:pt x="3321650" y="1997372"/>
                </a:cubicBezTo>
                <a:cubicBezTo>
                  <a:pt x="3373859" y="1972205"/>
                  <a:pt x="3408719" y="1752618"/>
                  <a:pt x="3418411" y="1597784"/>
                </a:cubicBezTo>
                <a:cubicBezTo>
                  <a:pt x="3429081" y="1440995"/>
                  <a:pt x="3438774" y="1314260"/>
                  <a:pt x="3245170" y="1329736"/>
                </a:cubicBezTo>
                <a:cubicBezTo>
                  <a:pt x="3291677" y="1423565"/>
                  <a:pt x="3299415" y="1527086"/>
                  <a:pt x="3215196" y="1586137"/>
                </a:cubicBezTo>
                <a:cubicBezTo>
                  <a:pt x="3130001" y="1645107"/>
                  <a:pt x="3068996" y="1616110"/>
                  <a:pt x="3068996" y="1560969"/>
                </a:cubicBezTo>
                <a:cubicBezTo>
                  <a:pt x="3068996" y="1511611"/>
                  <a:pt x="3061258" y="1433257"/>
                  <a:pt x="2999275" y="1361664"/>
                </a:cubicBezTo>
                <a:cubicBezTo>
                  <a:pt x="2970279" y="1365573"/>
                  <a:pt x="2946008" y="1368425"/>
                  <a:pt x="2916034" y="1371356"/>
                </a:cubicBezTo>
                <a:cubicBezTo>
                  <a:pt x="2934442" y="1455574"/>
                  <a:pt x="2956677" y="1611305"/>
                  <a:pt x="2891844" y="1675160"/>
                </a:cubicBezTo>
                <a:cubicBezTo>
                  <a:pt x="2827988" y="1738039"/>
                  <a:pt x="2646031" y="1743822"/>
                  <a:pt x="2458210" y="1729324"/>
                </a:cubicBezTo>
                <a:cubicBezTo>
                  <a:pt x="2422454" y="1726473"/>
                  <a:pt x="2377901" y="1711894"/>
                  <a:pt x="2359494" y="1667423"/>
                </a:cubicBezTo>
                <a:cubicBezTo>
                  <a:pt x="2349801" y="1646165"/>
                  <a:pt x="2335304" y="1592001"/>
                  <a:pt x="2331394" y="1352053"/>
                </a:cubicBezTo>
                <a:cubicBezTo>
                  <a:pt x="2298489" y="1347247"/>
                  <a:pt x="2272344" y="1343338"/>
                  <a:pt x="2240416" y="1335600"/>
                </a:cubicBezTo>
                <a:cubicBezTo>
                  <a:pt x="2206533" y="1566833"/>
                  <a:pt x="2129075" y="1652029"/>
                  <a:pt x="2047789" y="1672310"/>
                </a:cubicBezTo>
                <a:cubicBezTo>
                  <a:pt x="1965525" y="1692591"/>
                  <a:pt x="1872592" y="1673287"/>
                  <a:pt x="1890022" y="1590046"/>
                </a:cubicBezTo>
                <a:cubicBezTo>
                  <a:pt x="1905579" y="1508842"/>
                  <a:pt x="1946222" y="1417863"/>
                  <a:pt x="1952982" y="1258223"/>
                </a:cubicBezTo>
                <a:cubicBezTo>
                  <a:pt x="1903624" y="1239368"/>
                  <a:pt x="1877968" y="1229452"/>
                  <a:pt x="1861627" y="1228363"/>
                </a:cubicBezTo>
                <a:close/>
                <a:moveTo>
                  <a:pt x="1399134" y="1118588"/>
                </a:moveTo>
                <a:cubicBezTo>
                  <a:pt x="1413653" y="1118712"/>
                  <a:pt x="1424399" y="1121125"/>
                  <a:pt x="1426089" y="1125706"/>
                </a:cubicBezTo>
                <a:cubicBezTo>
                  <a:pt x="1432850" y="1143055"/>
                  <a:pt x="1350749" y="1243237"/>
                  <a:pt x="1309210" y="1182557"/>
                </a:cubicBezTo>
                <a:cubicBezTo>
                  <a:pt x="1278056" y="1138453"/>
                  <a:pt x="1355575" y="1118218"/>
                  <a:pt x="1399134" y="1118588"/>
                </a:cubicBezTo>
                <a:close/>
                <a:moveTo>
                  <a:pt x="1371072" y="997014"/>
                </a:moveTo>
                <a:cubicBezTo>
                  <a:pt x="1359077" y="999506"/>
                  <a:pt x="1348367" y="1005671"/>
                  <a:pt x="1337228" y="1015343"/>
                </a:cubicBezTo>
                <a:cubicBezTo>
                  <a:pt x="1297481" y="1051099"/>
                  <a:pt x="1255861" y="1106240"/>
                  <a:pt x="1249101" y="1124647"/>
                </a:cubicBezTo>
                <a:cubicBezTo>
                  <a:pt x="1241363" y="1142973"/>
                  <a:pt x="1246169" y="1186548"/>
                  <a:pt x="1228738" y="1209761"/>
                </a:cubicBezTo>
                <a:cubicBezTo>
                  <a:pt x="1213263" y="1232078"/>
                  <a:pt x="1172620" y="1285264"/>
                  <a:pt x="1172620" y="1285264"/>
                </a:cubicBezTo>
                <a:cubicBezTo>
                  <a:pt x="1138737" y="1328758"/>
                  <a:pt x="1154213" y="1331690"/>
                  <a:pt x="1192005" y="1377139"/>
                </a:cubicBezTo>
                <a:cubicBezTo>
                  <a:pt x="1225888" y="1418759"/>
                  <a:pt x="1304323" y="1363618"/>
                  <a:pt x="1395301" y="1435212"/>
                </a:cubicBezTo>
                <a:cubicBezTo>
                  <a:pt x="1441727" y="1472027"/>
                  <a:pt x="1496950" y="1606499"/>
                  <a:pt x="1537593" y="1660663"/>
                </a:cubicBezTo>
                <a:cubicBezTo>
                  <a:pt x="1567566" y="1468117"/>
                  <a:pt x="1688599" y="1311410"/>
                  <a:pt x="1724437" y="1252359"/>
                </a:cubicBezTo>
                <a:cubicBezTo>
                  <a:pt x="1782591" y="1160485"/>
                  <a:pt x="1730301" y="1181743"/>
                  <a:pt x="1559910" y="1078221"/>
                </a:cubicBezTo>
                <a:cubicBezTo>
                  <a:pt x="1454597" y="1015119"/>
                  <a:pt x="1407056" y="989539"/>
                  <a:pt x="1371072" y="997014"/>
                </a:cubicBezTo>
                <a:close/>
                <a:moveTo>
                  <a:pt x="1141364" y="538266"/>
                </a:moveTo>
                <a:cubicBezTo>
                  <a:pt x="1149591" y="536566"/>
                  <a:pt x="1159996" y="549618"/>
                  <a:pt x="1168711" y="573319"/>
                </a:cubicBezTo>
                <a:cubicBezTo>
                  <a:pt x="1186141" y="620724"/>
                  <a:pt x="1261644" y="810336"/>
                  <a:pt x="1458180" y="879976"/>
                </a:cubicBezTo>
                <a:cubicBezTo>
                  <a:pt x="1653658" y="950591"/>
                  <a:pt x="1828936" y="893495"/>
                  <a:pt x="1951842" y="790951"/>
                </a:cubicBezTo>
                <a:cubicBezTo>
                  <a:pt x="1997372" y="754137"/>
                  <a:pt x="2012847" y="775476"/>
                  <a:pt x="1971227" y="843160"/>
                </a:cubicBezTo>
                <a:cubicBezTo>
                  <a:pt x="1916982" y="932102"/>
                  <a:pt x="1828936" y="982437"/>
                  <a:pt x="1727287" y="1038556"/>
                </a:cubicBezTo>
                <a:cubicBezTo>
                  <a:pt x="1707007" y="1050203"/>
                  <a:pt x="1682816" y="1059895"/>
                  <a:pt x="1730219" y="1081153"/>
                </a:cubicBezTo>
                <a:cubicBezTo>
                  <a:pt x="2001200" y="1207888"/>
                  <a:pt x="2355503" y="1296912"/>
                  <a:pt x="2670140" y="1296912"/>
                </a:cubicBezTo>
                <a:cubicBezTo>
                  <a:pt x="2903410" y="1296912"/>
                  <a:pt x="3129919" y="1261156"/>
                  <a:pt x="3249975" y="1252441"/>
                </a:cubicBezTo>
                <a:cubicBezTo>
                  <a:pt x="3365144" y="1243725"/>
                  <a:pt x="3584893" y="1251463"/>
                  <a:pt x="3637183" y="1503955"/>
                </a:cubicBezTo>
                <a:cubicBezTo>
                  <a:pt x="3674976" y="1683876"/>
                  <a:pt x="3672043" y="2208244"/>
                  <a:pt x="3670170" y="2709725"/>
                </a:cubicBezTo>
                <a:cubicBezTo>
                  <a:pt x="3670170" y="2744585"/>
                  <a:pt x="3673021" y="2765843"/>
                  <a:pt x="3632378" y="2765843"/>
                </a:cubicBezTo>
                <a:cubicBezTo>
                  <a:pt x="3502630" y="2764866"/>
                  <a:pt x="3497824" y="2770649"/>
                  <a:pt x="3486177" y="2803554"/>
                </a:cubicBezTo>
                <a:cubicBezTo>
                  <a:pt x="3466873" y="2856740"/>
                  <a:pt x="3461987" y="2883863"/>
                  <a:pt x="3447489" y="2939981"/>
                </a:cubicBezTo>
                <a:cubicBezTo>
                  <a:pt x="3435841" y="2985429"/>
                  <a:pt x="3427127" y="3001882"/>
                  <a:pt x="3397153" y="3001882"/>
                </a:cubicBezTo>
                <a:cubicBezTo>
                  <a:pt x="3363271" y="3001882"/>
                  <a:pt x="3249975" y="3001882"/>
                  <a:pt x="3235477" y="3001882"/>
                </a:cubicBezTo>
                <a:cubicBezTo>
                  <a:pt x="3209332" y="3001882"/>
                  <a:pt x="3196789" y="2971909"/>
                  <a:pt x="3218047" y="2932243"/>
                </a:cubicBezTo>
                <a:cubicBezTo>
                  <a:pt x="3426231" y="2557822"/>
                  <a:pt x="3409778" y="2267620"/>
                  <a:pt x="3288745" y="2107980"/>
                </a:cubicBezTo>
                <a:cubicBezTo>
                  <a:pt x="3250057" y="2255973"/>
                  <a:pt x="3233604" y="2320806"/>
                  <a:pt x="3214219" y="2335304"/>
                </a:cubicBezTo>
                <a:cubicBezTo>
                  <a:pt x="2963519" y="2524917"/>
                  <a:pt x="2835726" y="2929311"/>
                  <a:pt x="2825056" y="2961239"/>
                </a:cubicBezTo>
                <a:cubicBezTo>
                  <a:pt x="2813490" y="2991213"/>
                  <a:pt x="2797934" y="3002860"/>
                  <a:pt x="2759245" y="3002860"/>
                </a:cubicBezTo>
                <a:cubicBezTo>
                  <a:pt x="2733100" y="3002860"/>
                  <a:pt x="2605307" y="3002860"/>
                  <a:pt x="2580139" y="3002860"/>
                </a:cubicBezTo>
                <a:cubicBezTo>
                  <a:pt x="2528826" y="3002860"/>
                  <a:pt x="2531758" y="2966126"/>
                  <a:pt x="2562709" y="2931266"/>
                </a:cubicBezTo>
                <a:cubicBezTo>
                  <a:pt x="2841509" y="2633244"/>
                  <a:pt x="2912206" y="2521985"/>
                  <a:pt x="2993492" y="2268516"/>
                </a:cubicBezTo>
                <a:cubicBezTo>
                  <a:pt x="3076815" y="2014070"/>
                  <a:pt x="2883210" y="1933761"/>
                  <a:pt x="2736032" y="2066278"/>
                </a:cubicBezTo>
                <a:cubicBezTo>
                  <a:pt x="2352734" y="1891163"/>
                  <a:pt x="2251085" y="2119465"/>
                  <a:pt x="2273321" y="2247176"/>
                </a:cubicBezTo>
                <a:cubicBezTo>
                  <a:pt x="2309077" y="2449414"/>
                  <a:pt x="2445585" y="2792803"/>
                  <a:pt x="2454300" y="2955375"/>
                </a:cubicBezTo>
                <a:cubicBezTo>
                  <a:pt x="2457233" y="2996018"/>
                  <a:pt x="2421395" y="3004733"/>
                  <a:pt x="2399160" y="3004733"/>
                </a:cubicBezTo>
                <a:cubicBezTo>
                  <a:pt x="2379775" y="3004733"/>
                  <a:pt x="2229746" y="3004733"/>
                  <a:pt x="2229746" y="3004733"/>
                </a:cubicBezTo>
                <a:cubicBezTo>
                  <a:pt x="2176478" y="3004733"/>
                  <a:pt x="2197736" y="2954397"/>
                  <a:pt x="2201646" y="2931184"/>
                </a:cubicBezTo>
                <a:cubicBezTo>
                  <a:pt x="2287819" y="2514166"/>
                  <a:pt x="2111645" y="2276172"/>
                  <a:pt x="1934493" y="2164913"/>
                </a:cubicBezTo>
                <a:cubicBezTo>
                  <a:pt x="1828936" y="2242289"/>
                  <a:pt x="1688599" y="2697996"/>
                  <a:pt x="1671169" y="2946660"/>
                </a:cubicBezTo>
                <a:cubicBezTo>
                  <a:pt x="1669214" y="2975656"/>
                  <a:pt x="1653739" y="3002778"/>
                  <a:pt x="1628571" y="3002778"/>
                </a:cubicBezTo>
                <a:cubicBezTo>
                  <a:pt x="1605277" y="3002778"/>
                  <a:pt x="1467872" y="3002778"/>
                  <a:pt x="1431058" y="3002778"/>
                </a:cubicBezTo>
                <a:cubicBezTo>
                  <a:pt x="1399130" y="3002778"/>
                  <a:pt x="1393347" y="2967022"/>
                  <a:pt x="1417537" y="2924424"/>
                </a:cubicBezTo>
                <a:cubicBezTo>
                  <a:pt x="1519185" y="2741571"/>
                  <a:pt x="1677929" y="2454219"/>
                  <a:pt x="1674997" y="2150415"/>
                </a:cubicBezTo>
                <a:cubicBezTo>
                  <a:pt x="1674997" y="2116614"/>
                  <a:pt x="1674997" y="2011137"/>
                  <a:pt x="1626616" y="1954042"/>
                </a:cubicBezTo>
                <a:cubicBezTo>
                  <a:pt x="1518208" y="1824457"/>
                  <a:pt x="1458180" y="1667667"/>
                  <a:pt x="1402062" y="1567078"/>
                </a:cubicBezTo>
                <a:cubicBezTo>
                  <a:pt x="1363374" y="1498335"/>
                  <a:pt x="1314911" y="1475122"/>
                  <a:pt x="1276223" y="1468362"/>
                </a:cubicBezTo>
                <a:cubicBezTo>
                  <a:pt x="1235580" y="1461520"/>
                  <a:pt x="1204630" y="1472190"/>
                  <a:pt x="1169769" y="1456714"/>
                </a:cubicBezTo>
                <a:cubicBezTo>
                  <a:pt x="1135887" y="1441240"/>
                  <a:pt x="1117479" y="1405402"/>
                  <a:pt x="1090357" y="1374451"/>
                </a:cubicBezTo>
                <a:cubicBezTo>
                  <a:pt x="1067144" y="1349283"/>
                  <a:pt x="1049714" y="1311572"/>
                  <a:pt x="1076836" y="1276712"/>
                </a:cubicBezTo>
                <a:cubicBezTo>
                  <a:pt x="1126194" y="1216684"/>
                  <a:pt x="1157145" y="1180928"/>
                  <a:pt x="1165860" y="1156738"/>
                </a:cubicBezTo>
                <a:cubicBezTo>
                  <a:pt x="1174575" y="1131570"/>
                  <a:pt x="1172620" y="1120901"/>
                  <a:pt x="1174575" y="1098665"/>
                </a:cubicBezTo>
                <a:cubicBezTo>
                  <a:pt x="1175552" y="1078384"/>
                  <a:pt x="1217173" y="1028049"/>
                  <a:pt x="1255861" y="982600"/>
                </a:cubicBezTo>
                <a:cubicBezTo>
                  <a:pt x="1270359" y="965171"/>
                  <a:pt x="1257816" y="935197"/>
                  <a:pt x="1231671" y="905224"/>
                </a:cubicBezTo>
                <a:cubicBezTo>
                  <a:pt x="1204548" y="875169"/>
                  <a:pt x="1127090" y="768797"/>
                  <a:pt x="1127090" y="591727"/>
                </a:cubicBezTo>
                <a:cubicBezTo>
                  <a:pt x="1127090" y="556419"/>
                  <a:pt x="1133138" y="539967"/>
                  <a:pt x="1141364" y="538266"/>
                </a:cubicBezTo>
                <a:close/>
                <a:moveTo>
                  <a:pt x="1650644" y="93748"/>
                </a:moveTo>
                <a:cubicBezTo>
                  <a:pt x="1504525" y="93748"/>
                  <a:pt x="1385447" y="210790"/>
                  <a:pt x="1385447" y="357642"/>
                </a:cubicBezTo>
                <a:cubicBezTo>
                  <a:pt x="1385447" y="503599"/>
                  <a:pt x="1504525" y="621537"/>
                  <a:pt x="1650644" y="621537"/>
                </a:cubicBezTo>
                <a:cubicBezTo>
                  <a:pt x="1796764" y="621537"/>
                  <a:pt x="1913887" y="503599"/>
                  <a:pt x="1913887" y="357642"/>
                </a:cubicBezTo>
                <a:cubicBezTo>
                  <a:pt x="1913887" y="212663"/>
                  <a:pt x="1796764" y="93748"/>
                  <a:pt x="1650644" y="93748"/>
                </a:cubicBezTo>
                <a:close/>
                <a:moveTo>
                  <a:pt x="1639079" y="0"/>
                </a:moveTo>
                <a:cubicBezTo>
                  <a:pt x="1859724" y="0"/>
                  <a:pt x="2036875" y="177884"/>
                  <a:pt x="2036875" y="399263"/>
                </a:cubicBezTo>
                <a:cubicBezTo>
                  <a:pt x="2036875" y="618686"/>
                  <a:pt x="1859724" y="798525"/>
                  <a:pt x="1639079" y="798525"/>
                </a:cubicBezTo>
                <a:cubicBezTo>
                  <a:pt x="1420307" y="798525"/>
                  <a:pt x="1241282" y="620641"/>
                  <a:pt x="1241282" y="399263"/>
                </a:cubicBezTo>
                <a:cubicBezTo>
                  <a:pt x="1241282" y="179839"/>
                  <a:pt x="1418433" y="0"/>
                  <a:pt x="1639079" y="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dynamic logo white" descr="{&quot;templafy&quot;:{&quot;type&quot;:&quot;image&quot;,&quot;inheritDimensions&quot;:&quot;inheritNone&quot;,&quot;width&quot;:&quot;7.67 cm&quot;,&quot;binding&quot;:&quot;Form.PLogoChoice.PLogoInsertionWhite&quot;}}" title="Form.PLogoChoice.PLogoInsertionWhite">
            <a:extLst>
              <a:ext uri="{FF2B5EF4-FFF2-40B4-BE49-F238E27FC236}">
                <a16:creationId xmlns:a16="http://schemas.microsoft.com/office/drawing/2014/main" id="{D9E9F619-DDA7-4396-BEF5-E42E21A0A600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97138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tags" Target="../tags/tag79.xml"/><Relationship Id="rId21" Type="http://schemas.openxmlformats.org/officeDocument/2006/relationships/slideLayout" Target="../slideLayouts/slideLayout21.xml"/><Relationship Id="rId42" Type="http://schemas.openxmlformats.org/officeDocument/2006/relationships/tags" Target="../tags/tag4.xml"/><Relationship Id="rId47" Type="http://schemas.openxmlformats.org/officeDocument/2006/relationships/tags" Target="../tags/tag9.xml"/><Relationship Id="rId63" Type="http://schemas.openxmlformats.org/officeDocument/2006/relationships/tags" Target="../tags/tag25.xml"/><Relationship Id="rId68" Type="http://schemas.openxmlformats.org/officeDocument/2006/relationships/tags" Target="../tags/tag30.xml"/><Relationship Id="rId84" Type="http://schemas.openxmlformats.org/officeDocument/2006/relationships/tags" Target="../tags/tag46.xml"/><Relationship Id="rId89" Type="http://schemas.openxmlformats.org/officeDocument/2006/relationships/tags" Target="../tags/tag51.xml"/><Relationship Id="rId112" Type="http://schemas.openxmlformats.org/officeDocument/2006/relationships/tags" Target="../tags/tag74.xml"/><Relationship Id="rId16" Type="http://schemas.openxmlformats.org/officeDocument/2006/relationships/slideLayout" Target="../slideLayouts/slideLayout16.xml"/><Relationship Id="rId107" Type="http://schemas.openxmlformats.org/officeDocument/2006/relationships/tags" Target="../tags/tag69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tags" Target="../tags/tag15.xml"/><Relationship Id="rId58" Type="http://schemas.openxmlformats.org/officeDocument/2006/relationships/tags" Target="../tags/tag20.xml"/><Relationship Id="rId74" Type="http://schemas.openxmlformats.org/officeDocument/2006/relationships/tags" Target="../tags/tag36.xml"/><Relationship Id="rId79" Type="http://schemas.openxmlformats.org/officeDocument/2006/relationships/tags" Target="../tags/tag41.xml"/><Relationship Id="rId102" Type="http://schemas.openxmlformats.org/officeDocument/2006/relationships/tags" Target="../tags/tag64.xml"/><Relationship Id="rId123" Type="http://schemas.openxmlformats.org/officeDocument/2006/relationships/tags" Target="../tags/tag85.xml"/><Relationship Id="rId5" Type="http://schemas.openxmlformats.org/officeDocument/2006/relationships/slideLayout" Target="../slideLayouts/slideLayout5.xml"/><Relationship Id="rId61" Type="http://schemas.openxmlformats.org/officeDocument/2006/relationships/tags" Target="../tags/tag23.xml"/><Relationship Id="rId82" Type="http://schemas.openxmlformats.org/officeDocument/2006/relationships/tags" Target="../tags/tag44.xml"/><Relationship Id="rId90" Type="http://schemas.openxmlformats.org/officeDocument/2006/relationships/tags" Target="../tags/tag52.xml"/><Relationship Id="rId95" Type="http://schemas.openxmlformats.org/officeDocument/2006/relationships/tags" Target="../tags/tag57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5.xml"/><Relationship Id="rId48" Type="http://schemas.openxmlformats.org/officeDocument/2006/relationships/tags" Target="../tags/tag10.xml"/><Relationship Id="rId56" Type="http://schemas.openxmlformats.org/officeDocument/2006/relationships/tags" Target="../tags/tag18.xml"/><Relationship Id="rId64" Type="http://schemas.openxmlformats.org/officeDocument/2006/relationships/tags" Target="../tags/tag26.xml"/><Relationship Id="rId69" Type="http://schemas.openxmlformats.org/officeDocument/2006/relationships/tags" Target="../tags/tag31.xml"/><Relationship Id="rId77" Type="http://schemas.openxmlformats.org/officeDocument/2006/relationships/tags" Target="../tags/tag39.xml"/><Relationship Id="rId100" Type="http://schemas.openxmlformats.org/officeDocument/2006/relationships/tags" Target="../tags/tag62.xml"/><Relationship Id="rId105" Type="http://schemas.openxmlformats.org/officeDocument/2006/relationships/tags" Target="../tags/tag67.xml"/><Relationship Id="rId113" Type="http://schemas.openxmlformats.org/officeDocument/2006/relationships/tags" Target="../tags/tag75.xml"/><Relationship Id="rId118" Type="http://schemas.openxmlformats.org/officeDocument/2006/relationships/tags" Target="../tags/tag80.xml"/><Relationship Id="rId126" Type="http://schemas.openxmlformats.org/officeDocument/2006/relationships/tags" Target="../tags/tag88.xml"/><Relationship Id="rId8" Type="http://schemas.openxmlformats.org/officeDocument/2006/relationships/slideLayout" Target="../slideLayouts/slideLayout8.xml"/><Relationship Id="rId51" Type="http://schemas.openxmlformats.org/officeDocument/2006/relationships/tags" Target="../tags/tag13.xml"/><Relationship Id="rId72" Type="http://schemas.openxmlformats.org/officeDocument/2006/relationships/tags" Target="../tags/tag34.xml"/><Relationship Id="rId80" Type="http://schemas.openxmlformats.org/officeDocument/2006/relationships/tags" Target="../tags/tag42.xml"/><Relationship Id="rId85" Type="http://schemas.openxmlformats.org/officeDocument/2006/relationships/tags" Target="../tags/tag47.xml"/><Relationship Id="rId93" Type="http://schemas.openxmlformats.org/officeDocument/2006/relationships/tags" Target="../tags/tag55.xml"/><Relationship Id="rId98" Type="http://schemas.openxmlformats.org/officeDocument/2006/relationships/tags" Target="../tags/tag60.xml"/><Relationship Id="rId121" Type="http://schemas.openxmlformats.org/officeDocument/2006/relationships/tags" Target="../tags/tag8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46" Type="http://schemas.openxmlformats.org/officeDocument/2006/relationships/tags" Target="../tags/tag8.xml"/><Relationship Id="rId59" Type="http://schemas.openxmlformats.org/officeDocument/2006/relationships/tags" Target="../tags/tag21.xml"/><Relationship Id="rId67" Type="http://schemas.openxmlformats.org/officeDocument/2006/relationships/tags" Target="../tags/tag29.xml"/><Relationship Id="rId103" Type="http://schemas.openxmlformats.org/officeDocument/2006/relationships/tags" Target="../tags/tag65.xml"/><Relationship Id="rId108" Type="http://schemas.openxmlformats.org/officeDocument/2006/relationships/tags" Target="../tags/tag70.xml"/><Relationship Id="rId116" Type="http://schemas.openxmlformats.org/officeDocument/2006/relationships/tags" Target="../tags/tag78.xml"/><Relationship Id="rId124" Type="http://schemas.openxmlformats.org/officeDocument/2006/relationships/tags" Target="../tags/tag86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3.xml"/><Relationship Id="rId54" Type="http://schemas.openxmlformats.org/officeDocument/2006/relationships/tags" Target="../tags/tag16.xml"/><Relationship Id="rId62" Type="http://schemas.openxmlformats.org/officeDocument/2006/relationships/tags" Target="../tags/tag24.xml"/><Relationship Id="rId70" Type="http://schemas.openxmlformats.org/officeDocument/2006/relationships/tags" Target="../tags/tag32.xml"/><Relationship Id="rId75" Type="http://schemas.openxmlformats.org/officeDocument/2006/relationships/tags" Target="../tags/tag37.xml"/><Relationship Id="rId83" Type="http://schemas.openxmlformats.org/officeDocument/2006/relationships/tags" Target="../tags/tag45.xml"/><Relationship Id="rId88" Type="http://schemas.openxmlformats.org/officeDocument/2006/relationships/tags" Target="../tags/tag50.xml"/><Relationship Id="rId91" Type="http://schemas.openxmlformats.org/officeDocument/2006/relationships/tags" Target="../tags/tag53.xml"/><Relationship Id="rId96" Type="http://schemas.openxmlformats.org/officeDocument/2006/relationships/tags" Target="../tags/tag58.xml"/><Relationship Id="rId111" Type="http://schemas.openxmlformats.org/officeDocument/2006/relationships/tags" Target="../tags/tag7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ags" Target="../tags/tag11.xml"/><Relationship Id="rId57" Type="http://schemas.openxmlformats.org/officeDocument/2006/relationships/tags" Target="../tags/tag19.xml"/><Relationship Id="rId106" Type="http://schemas.openxmlformats.org/officeDocument/2006/relationships/tags" Target="../tags/tag68.xml"/><Relationship Id="rId114" Type="http://schemas.openxmlformats.org/officeDocument/2006/relationships/tags" Target="../tags/tag76.xml"/><Relationship Id="rId119" Type="http://schemas.openxmlformats.org/officeDocument/2006/relationships/tags" Target="../tags/tag8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6.xml"/><Relationship Id="rId52" Type="http://schemas.openxmlformats.org/officeDocument/2006/relationships/tags" Target="../tags/tag14.xml"/><Relationship Id="rId60" Type="http://schemas.openxmlformats.org/officeDocument/2006/relationships/tags" Target="../tags/tag22.xml"/><Relationship Id="rId65" Type="http://schemas.openxmlformats.org/officeDocument/2006/relationships/tags" Target="../tags/tag27.xml"/><Relationship Id="rId73" Type="http://schemas.openxmlformats.org/officeDocument/2006/relationships/tags" Target="../tags/tag35.xml"/><Relationship Id="rId78" Type="http://schemas.openxmlformats.org/officeDocument/2006/relationships/tags" Target="../tags/tag40.xml"/><Relationship Id="rId81" Type="http://schemas.openxmlformats.org/officeDocument/2006/relationships/tags" Target="../tags/tag43.xml"/><Relationship Id="rId86" Type="http://schemas.openxmlformats.org/officeDocument/2006/relationships/tags" Target="../tags/tag48.xml"/><Relationship Id="rId94" Type="http://schemas.openxmlformats.org/officeDocument/2006/relationships/tags" Target="../tags/tag56.xml"/><Relationship Id="rId99" Type="http://schemas.openxmlformats.org/officeDocument/2006/relationships/tags" Target="../tags/tag61.xml"/><Relationship Id="rId101" Type="http://schemas.openxmlformats.org/officeDocument/2006/relationships/tags" Target="../tags/tag63.xml"/><Relationship Id="rId122" Type="http://schemas.openxmlformats.org/officeDocument/2006/relationships/tags" Target="../tags/tag8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tags" Target="../tags/tag1.xml"/><Relationship Id="rId109" Type="http://schemas.openxmlformats.org/officeDocument/2006/relationships/tags" Target="../tags/tag71.xml"/><Relationship Id="rId34" Type="http://schemas.openxmlformats.org/officeDocument/2006/relationships/slideLayout" Target="../slideLayouts/slideLayout34.xml"/><Relationship Id="rId50" Type="http://schemas.openxmlformats.org/officeDocument/2006/relationships/tags" Target="../tags/tag12.xml"/><Relationship Id="rId55" Type="http://schemas.openxmlformats.org/officeDocument/2006/relationships/tags" Target="../tags/tag17.xml"/><Relationship Id="rId76" Type="http://schemas.openxmlformats.org/officeDocument/2006/relationships/tags" Target="../tags/tag38.xml"/><Relationship Id="rId97" Type="http://schemas.openxmlformats.org/officeDocument/2006/relationships/tags" Target="../tags/tag59.xml"/><Relationship Id="rId104" Type="http://schemas.openxmlformats.org/officeDocument/2006/relationships/tags" Target="../tags/tag66.xml"/><Relationship Id="rId120" Type="http://schemas.openxmlformats.org/officeDocument/2006/relationships/tags" Target="../tags/tag82.xml"/><Relationship Id="rId125" Type="http://schemas.openxmlformats.org/officeDocument/2006/relationships/tags" Target="../tags/tag87.xml"/><Relationship Id="rId7" Type="http://schemas.openxmlformats.org/officeDocument/2006/relationships/slideLayout" Target="../slideLayouts/slideLayout7.xml"/><Relationship Id="rId71" Type="http://schemas.openxmlformats.org/officeDocument/2006/relationships/tags" Target="../tags/tag33.xml"/><Relationship Id="rId92" Type="http://schemas.openxmlformats.org/officeDocument/2006/relationships/tags" Target="../tags/tag5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tags" Target="../tags/tag2.xml"/><Relationship Id="rId45" Type="http://schemas.openxmlformats.org/officeDocument/2006/relationships/tags" Target="../tags/tag7.xml"/><Relationship Id="rId66" Type="http://schemas.openxmlformats.org/officeDocument/2006/relationships/tags" Target="../tags/tag28.xml"/><Relationship Id="rId87" Type="http://schemas.openxmlformats.org/officeDocument/2006/relationships/tags" Target="../tags/tag49.xml"/><Relationship Id="rId110" Type="http://schemas.openxmlformats.org/officeDocument/2006/relationships/tags" Target="../tags/tag72.xml"/><Relationship Id="rId115" Type="http://schemas.openxmlformats.org/officeDocument/2006/relationships/tags" Target="../tags/tag77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63.xml"/><Relationship Id="rId117" Type="http://schemas.openxmlformats.org/officeDocument/2006/relationships/tags" Target="../tags/tag166.xml"/><Relationship Id="rId21" Type="http://schemas.openxmlformats.org/officeDocument/2006/relationships/slideLayout" Target="../slideLayouts/slideLayout58.xml"/><Relationship Id="rId42" Type="http://schemas.openxmlformats.org/officeDocument/2006/relationships/tags" Target="../tags/tag91.xml"/><Relationship Id="rId47" Type="http://schemas.openxmlformats.org/officeDocument/2006/relationships/tags" Target="../tags/tag96.xml"/><Relationship Id="rId63" Type="http://schemas.openxmlformats.org/officeDocument/2006/relationships/tags" Target="../tags/tag112.xml"/><Relationship Id="rId68" Type="http://schemas.openxmlformats.org/officeDocument/2006/relationships/tags" Target="../tags/tag117.xml"/><Relationship Id="rId84" Type="http://schemas.openxmlformats.org/officeDocument/2006/relationships/tags" Target="../tags/tag133.xml"/><Relationship Id="rId89" Type="http://schemas.openxmlformats.org/officeDocument/2006/relationships/tags" Target="../tags/tag138.xml"/><Relationship Id="rId112" Type="http://schemas.openxmlformats.org/officeDocument/2006/relationships/tags" Target="../tags/tag161.xml"/><Relationship Id="rId16" Type="http://schemas.openxmlformats.org/officeDocument/2006/relationships/slideLayout" Target="../slideLayouts/slideLayout53.xml"/><Relationship Id="rId107" Type="http://schemas.openxmlformats.org/officeDocument/2006/relationships/tags" Target="../tags/tag156.xml"/><Relationship Id="rId11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53" Type="http://schemas.openxmlformats.org/officeDocument/2006/relationships/tags" Target="../tags/tag102.xml"/><Relationship Id="rId58" Type="http://schemas.openxmlformats.org/officeDocument/2006/relationships/tags" Target="../tags/tag107.xml"/><Relationship Id="rId74" Type="http://schemas.openxmlformats.org/officeDocument/2006/relationships/tags" Target="../tags/tag123.xml"/><Relationship Id="rId79" Type="http://schemas.openxmlformats.org/officeDocument/2006/relationships/tags" Target="../tags/tag128.xml"/><Relationship Id="rId102" Type="http://schemas.openxmlformats.org/officeDocument/2006/relationships/tags" Target="../tags/tag151.xml"/><Relationship Id="rId123" Type="http://schemas.openxmlformats.org/officeDocument/2006/relationships/tags" Target="../tags/tag172.xml"/><Relationship Id="rId5" Type="http://schemas.openxmlformats.org/officeDocument/2006/relationships/slideLayout" Target="../slideLayouts/slideLayout42.xml"/><Relationship Id="rId90" Type="http://schemas.openxmlformats.org/officeDocument/2006/relationships/tags" Target="../tags/tag139.xml"/><Relationship Id="rId95" Type="http://schemas.openxmlformats.org/officeDocument/2006/relationships/tags" Target="../tags/tag144.xml"/><Relationship Id="rId1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43" Type="http://schemas.openxmlformats.org/officeDocument/2006/relationships/tags" Target="../tags/tag92.xml"/><Relationship Id="rId48" Type="http://schemas.openxmlformats.org/officeDocument/2006/relationships/tags" Target="../tags/tag97.xml"/><Relationship Id="rId56" Type="http://schemas.openxmlformats.org/officeDocument/2006/relationships/tags" Target="../tags/tag105.xml"/><Relationship Id="rId64" Type="http://schemas.openxmlformats.org/officeDocument/2006/relationships/tags" Target="../tags/tag113.xml"/><Relationship Id="rId69" Type="http://schemas.openxmlformats.org/officeDocument/2006/relationships/tags" Target="../tags/tag118.xml"/><Relationship Id="rId77" Type="http://schemas.openxmlformats.org/officeDocument/2006/relationships/tags" Target="../tags/tag126.xml"/><Relationship Id="rId100" Type="http://schemas.openxmlformats.org/officeDocument/2006/relationships/tags" Target="../tags/tag149.xml"/><Relationship Id="rId105" Type="http://schemas.openxmlformats.org/officeDocument/2006/relationships/tags" Target="../tags/tag154.xml"/><Relationship Id="rId113" Type="http://schemas.openxmlformats.org/officeDocument/2006/relationships/tags" Target="../tags/tag162.xml"/><Relationship Id="rId118" Type="http://schemas.openxmlformats.org/officeDocument/2006/relationships/tags" Target="../tags/tag167.xml"/><Relationship Id="rId126" Type="http://schemas.openxmlformats.org/officeDocument/2006/relationships/tags" Target="../tags/tag175.xml"/><Relationship Id="rId8" Type="http://schemas.openxmlformats.org/officeDocument/2006/relationships/slideLayout" Target="../slideLayouts/slideLayout45.xml"/><Relationship Id="rId51" Type="http://schemas.openxmlformats.org/officeDocument/2006/relationships/tags" Target="../tags/tag100.xml"/><Relationship Id="rId72" Type="http://schemas.openxmlformats.org/officeDocument/2006/relationships/tags" Target="../tags/tag121.xml"/><Relationship Id="rId80" Type="http://schemas.openxmlformats.org/officeDocument/2006/relationships/tags" Target="../tags/tag129.xml"/><Relationship Id="rId85" Type="http://schemas.openxmlformats.org/officeDocument/2006/relationships/tags" Target="../tags/tag134.xml"/><Relationship Id="rId93" Type="http://schemas.openxmlformats.org/officeDocument/2006/relationships/tags" Target="../tags/tag142.xml"/><Relationship Id="rId98" Type="http://schemas.openxmlformats.org/officeDocument/2006/relationships/tags" Target="../tags/tag147.xml"/><Relationship Id="rId121" Type="http://schemas.openxmlformats.org/officeDocument/2006/relationships/tags" Target="../tags/tag170.xml"/><Relationship Id="rId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Relationship Id="rId46" Type="http://schemas.openxmlformats.org/officeDocument/2006/relationships/tags" Target="../tags/tag95.xml"/><Relationship Id="rId59" Type="http://schemas.openxmlformats.org/officeDocument/2006/relationships/tags" Target="../tags/tag108.xml"/><Relationship Id="rId67" Type="http://schemas.openxmlformats.org/officeDocument/2006/relationships/tags" Target="../tags/tag116.xml"/><Relationship Id="rId103" Type="http://schemas.openxmlformats.org/officeDocument/2006/relationships/tags" Target="../tags/tag152.xml"/><Relationship Id="rId108" Type="http://schemas.openxmlformats.org/officeDocument/2006/relationships/tags" Target="../tags/tag157.xml"/><Relationship Id="rId116" Type="http://schemas.openxmlformats.org/officeDocument/2006/relationships/tags" Target="../tags/tag165.xml"/><Relationship Id="rId124" Type="http://schemas.openxmlformats.org/officeDocument/2006/relationships/tags" Target="../tags/tag173.xml"/><Relationship Id="rId20" Type="http://schemas.openxmlformats.org/officeDocument/2006/relationships/slideLayout" Target="../slideLayouts/slideLayout57.xml"/><Relationship Id="rId41" Type="http://schemas.openxmlformats.org/officeDocument/2006/relationships/tags" Target="../tags/tag90.xml"/><Relationship Id="rId54" Type="http://schemas.openxmlformats.org/officeDocument/2006/relationships/tags" Target="../tags/tag103.xml"/><Relationship Id="rId62" Type="http://schemas.openxmlformats.org/officeDocument/2006/relationships/tags" Target="../tags/tag111.xml"/><Relationship Id="rId70" Type="http://schemas.openxmlformats.org/officeDocument/2006/relationships/tags" Target="../tags/tag119.xml"/><Relationship Id="rId75" Type="http://schemas.openxmlformats.org/officeDocument/2006/relationships/tags" Target="../tags/tag124.xml"/><Relationship Id="rId83" Type="http://schemas.openxmlformats.org/officeDocument/2006/relationships/tags" Target="../tags/tag132.xml"/><Relationship Id="rId88" Type="http://schemas.openxmlformats.org/officeDocument/2006/relationships/tags" Target="../tags/tag137.xml"/><Relationship Id="rId91" Type="http://schemas.openxmlformats.org/officeDocument/2006/relationships/tags" Target="../tags/tag140.xml"/><Relationship Id="rId96" Type="http://schemas.openxmlformats.org/officeDocument/2006/relationships/tags" Target="../tags/tag145.xml"/><Relationship Id="rId111" Type="http://schemas.openxmlformats.org/officeDocument/2006/relationships/tags" Target="../tags/tag160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49" Type="http://schemas.openxmlformats.org/officeDocument/2006/relationships/tags" Target="../tags/tag98.xml"/><Relationship Id="rId57" Type="http://schemas.openxmlformats.org/officeDocument/2006/relationships/tags" Target="../tags/tag106.xml"/><Relationship Id="rId106" Type="http://schemas.openxmlformats.org/officeDocument/2006/relationships/tags" Target="../tags/tag155.xml"/><Relationship Id="rId114" Type="http://schemas.openxmlformats.org/officeDocument/2006/relationships/tags" Target="../tags/tag163.xml"/><Relationship Id="rId119" Type="http://schemas.openxmlformats.org/officeDocument/2006/relationships/tags" Target="../tags/tag168.xml"/><Relationship Id="rId127" Type="http://schemas.openxmlformats.org/officeDocument/2006/relationships/tags" Target="../tags/tag176.xml"/><Relationship Id="rId10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68.xml"/><Relationship Id="rId44" Type="http://schemas.openxmlformats.org/officeDocument/2006/relationships/tags" Target="../tags/tag93.xml"/><Relationship Id="rId52" Type="http://schemas.openxmlformats.org/officeDocument/2006/relationships/tags" Target="../tags/tag101.xml"/><Relationship Id="rId60" Type="http://schemas.openxmlformats.org/officeDocument/2006/relationships/tags" Target="../tags/tag109.xml"/><Relationship Id="rId65" Type="http://schemas.openxmlformats.org/officeDocument/2006/relationships/tags" Target="../tags/tag114.xml"/><Relationship Id="rId73" Type="http://schemas.openxmlformats.org/officeDocument/2006/relationships/tags" Target="../tags/tag122.xml"/><Relationship Id="rId78" Type="http://schemas.openxmlformats.org/officeDocument/2006/relationships/tags" Target="../tags/tag127.xml"/><Relationship Id="rId81" Type="http://schemas.openxmlformats.org/officeDocument/2006/relationships/tags" Target="../tags/tag130.xml"/><Relationship Id="rId86" Type="http://schemas.openxmlformats.org/officeDocument/2006/relationships/tags" Target="../tags/tag135.xml"/><Relationship Id="rId94" Type="http://schemas.openxmlformats.org/officeDocument/2006/relationships/tags" Target="../tags/tag143.xml"/><Relationship Id="rId99" Type="http://schemas.openxmlformats.org/officeDocument/2006/relationships/tags" Target="../tags/tag148.xml"/><Relationship Id="rId101" Type="http://schemas.openxmlformats.org/officeDocument/2006/relationships/tags" Target="../tags/tag150.xml"/><Relationship Id="rId122" Type="http://schemas.openxmlformats.org/officeDocument/2006/relationships/tags" Target="../tags/tag171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9" Type="http://schemas.openxmlformats.org/officeDocument/2006/relationships/theme" Target="../theme/theme2.xml"/><Relationship Id="rId109" Type="http://schemas.openxmlformats.org/officeDocument/2006/relationships/tags" Target="../tags/tag158.xml"/><Relationship Id="rId34" Type="http://schemas.openxmlformats.org/officeDocument/2006/relationships/slideLayout" Target="../slideLayouts/slideLayout71.xml"/><Relationship Id="rId50" Type="http://schemas.openxmlformats.org/officeDocument/2006/relationships/tags" Target="../tags/tag99.xml"/><Relationship Id="rId55" Type="http://schemas.openxmlformats.org/officeDocument/2006/relationships/tags" Target="../tags/tag104.xml"/><Relationship Id="rId76" Type="http://schemas.openxmlformats.org/officeDocument/2006/relationships/tags" Target="../tags/tag125.xml"/><Relationship Id="rId97" Type="http://schemas.openxmlformats.org/officeDocument/2006/relationships/tags" Target="../tags/tag146.xml"/><Relationship Id="rId104" Type="http://schemas.openxmlformats.org/officeDocument/2006/relationships/tags" Target="../tags/tag153.xml"/><Relationship Id="rId120" Type="http://schemas.openxmlformats.org/officeDocument/2006/relationships/tags" Target="../tags/tag169.xml"/><Relationship Id="rId125" Type="http://schemas.openxmlformats.org/officeDocument/2006/relationships/tags" Target="../tags/tag174.xml"/><Relationship Id="rId7" Type="http://schemas.openxmlformats.org/officeDocument/2006/relationships/slideLayout" Target="../slideLayouts/slideLayout44.xml"/><Relationship Id="rId71" Type="http://schemas.openxmlformats.org/officeDocument/2006/relationships/tags" Target="../tags/tag120.xml"/><Relationship Id="rId92" Type="http://schemas.openxmlformats.org/officeDocument/2006/relationships/tags" Target="../tags/tag141.xml"/><Relationship Id="rId2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61.xml"/><Relationship Id="rId40" Type="http://schemas.openxmlformats.org/officeDocument/2006/relationships/tags" Target="../tags/tag89.xml"/><Relationship Id="rId45" Type="http://schemas.openxmlformats.org/officeDocument/2006/relationships/tags" Target="../tags/tag94.xml"/><Relationship Id="rId66" Type="http://schemas.openxmlformats.org/officeDocument/2006/relationships/tags" Target="../tags/tag115.xml"/><Relationship Id="rId87" Type="http://schemas.openxmlformats.org/officeDocument/2006/relationships/tags" Target="../tags/tag136.xml"/><Relationship Id="rId110" Type="http://schemas.openxmlformats.org/officeDocument/2006/relationships/tags" Target="../tags/tag159.xml"/><Relationship Id="rId115" Type="http://schemas.openxmlformats.org/officeDocument/2006/relationships/tags" Target="../tags/tag164.xml"/><Relationship Id="rId61" Type="http://schemas.openxmlformats.org/officeDocument/2006/relationships/tags" Target="../tags/tag110.xml"/><Relationship Id="rId82" Type="http://schemas.openxmlformats.org/officeDocument/2006/relationships/tags" Target="../tags/tag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944000"/>
            <a:ext cx="10896000" cy="426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4, Header</a:t>
            </a:r>
          </a:p>
          <a:p>
            <a:pPr lvl="4"/>
            <a:r>
              <a:rPr lang="en-US" noProof="0" dirty="0"/>
              <a:t>Level 5, Body</a:t>
            </a:r>
          </a:p>
          <a:p>
            <a:pPr lvl="5"/>
            <a:r>
              <a:rPr lang="en-US" noProof="0" dirty="0"/>
              <a:t>Level 6</a:t>
            </a:r>
          </a:p>
          <a:p>
            <a:pPr lvl="6"/>
            <a:r>
              <a:rPr lang="en-US" noProof="0" dirty="0"/>
              <a:t>Level 7, Small Header</a:t>
            </a:r>
          </a:p>
          <a:p>
            <a:pPr lvl="7"/>
            <a:r>
              <a:rPr lang="en-US" noProof="0" dirty="0"/>
              <a:t>Level 8, Small Body</a:t>
            </a:r>
          </a:p>
          <a:p>
            <a:pPr lvl="8"/>
            <a:r>
              <a:rPr lang="en-US" noProof="0" dirty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4000" y="324000"/>
            <a:ext cx="324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8D69B5-2783-4637-A949-A867EE4EFE6B}"/>
              </a:ext>
            </a:extLst>
          </p:cNvPr>
          <p:cNvSpPr txBox="1"/>
          <p:nvPr userDrawn="1"/>
        </p:nvSpPr>
        <p:spPr>
          <a:xfrm>
            <a:off x="11218069" y="324000"/>
            <a:ext cx="64849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 dirty="0">
                <a:solidFill>
                  <a:schemeClr val="tx2"/>
                </a:solidFill>
              </a:rPr>
              <a:t>Novo Nordisk</a:t>
            </a:r>
            <a:r>
              <a:rPr lang="en-US" sz="700" baseline="30000" dirty="0">
                <a:solidFill>
                  <a:schemeClr val="tx2"/>
                </a:solidFill>
              </a:rPr>
              <a:t>®</a:t>
            </a:r>
          </a:p>
        </p:txBody>
      </p:sp>
      <p:sp>
        <p:nvSpPr>
          <p:cNvPr id="4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25.51181&lt;/Left&gt;&#10;      &lt;Top&gt;25.51181&lt;/Top&gt;&#10;      &lt;Width&gt;25.51181&lt;/Width&gt;&#10;      &lt;Height&gt;25.51181&lt;/Height&gt;&#10;    &lt;/SubGrid&gt;&#10;    &lt;SubGrid&gt;&#10;      &lt;Left&gt;51.02362&lt;/Left&gt;&#10;      &lt;Top&gt;25.51181&lt;/Top&gt;&#10;      &lt;Width&gt;151.1811&lt;/Width&gt;&#10;      &lt;Height&gt;25.51181&lt;/Height&gt;&#10;    &lt;/SubGrid&gt;&#10;    &lt;SubGrid&gt;&#10;      &lt;Left&gt;202.204727&lt;/Left&gt;&#10;      &lt;Top&gt;25.51181&lt;/Top&gt;&#10;      &lt;Width&gt;25.51181&lt;/Width&gt;&#10;      &lt;Height&gt;25.51181&lt;/Height&gt;&#10;    &lt;/SubGrid&gt;&#10;    &lt;SubGrid&gt;&#10;      &lt;Left&gt;227.716537&lt;/Left&gt;&#10;      &lt;Top&gt;25.51181&lt;/Top&gt;&#10;      &lt;Width&gt;151.1811&lt;/Width&gt;&#10;      &lt;Height&gt;25.51181&lt;/Height&gt;&#10;    &lt;/SubGrid&gt;&#10;    &lt;SubGrid&gt;&#10;      &lt;Left&gt;378.897644&lt;/Left&gt;&#10;      &lt;Top&gt;25.51181&lt;/Top&gt;&#10;      &lt;Width&gt;25.51181&lt;/Width&gt;&#10;      &lt;Height&gt;25.51181&lt;/Height&gt;&#10;    &lt;/SubGrid&gt;&#10;    &lt;SubGrid&gt;&#10;      &lt;Left&gt;404.409454&lt;/Left&gt;&#10;      &lt;Top&gt;25.51181&lt;/Top&gt;&#10;      &lt;Width&gt;151.1811&lt;/Width&gt;&#10;      &lt;Height&gt;25.51181&lt;/Height&gt;&#10;    &lt;/SubGrid&gt;&#10;    &lt;SubGrid&gt;&#10;      &lt;Left&gt;555.5906&lt;/Left&gt;&#10;      &lt;Top&gt;25.51181&lt;/Top&gt;&#10;      &lt;Width&gt;25.51181&lt;/Width&gt;&#10;      &lt;Height&gt;25.51181&lt;/Height&gt;&#10;    &lt;/SubGrid&gt;&#10;    &lt;SubGrid&gt;&#10;      &lt;Left&gt;581.102356&lt;/Left&gt;&#10;      &lt;Top&gt;25.51181&lt;/Top&gt;&#10;      &lt;Width&gt;151.1811&lt;/Width&gt;&#10;      &lt;Height&gt;25.51181&lt;/Height&gt;&#10;    &lt;/SubGrid&gt;&#10;    &lt;SubGrid&gt;&#10;      &lt;Left&gt;732.283447&lt;/Left&gt;&#10;      &lt;Top&gt;25.51181&lt;/Top&gt;&#10;      &lt;Width&gt;25.51181&lt;/Width&gt;&#10;      &lt;Height&gt;25.51181&lt;/Height&gt;&#10;    &lt;/SubGrid&gt;&#10;    &lt;SubGrid&gt;&#10;      &lt;Left&gt;757.7953&lt;/Left&gt;&#10;      &lt;Top&gt;25.51181&lt;/Top&gt;&#10;      &lt;Width&gt;151.1811&lt;/Width&gt;&#10;      &lt;Height&gt;25.51181&lt;/Height&gt;&#10;    &lt;/SubGrid&gt;&#10;    &lt;SubGrid&gt;&#10;      &lt;Left&gt;908.9764&lt;/Left&gt;&#10;      &lt;Top&gt;25.51181&lt;/Top&gt;&#10;      &lt;Width&gt;25.51181&lt;/Width&gt;&#10;      &lt;Height&gt;25.51181&lt;/Height&gt;&#10;    &lt;/SubGrid&gt;&#10;    &lt;SubGrid&gt;&#10;      &lt;Left&gt;25.51181&lt;/Left&gt;&#10;      &lt;Top&gt;218.976379&lt;/Top&gt;&#10;      &lt;Width&gt;25.51181&lt;/Width&gt;&#10;      &lt;Height&gt;25.51181&lt;/Height&gt;&#10;    &lt;/SubGrid&gt;&#10;    &lt;SubGrid&gt;&#10;      &lt;Left&gt;25.51181&lt;/Left&gt;&#10;      &lt;Top&gt;244.48819&lt;/Top&gt;&#10;      &lt;Width&gt;25.51181&lt;/Width&gt;&#10;      &lt;Height&gt;25.51181&lt;/Height&gt;&#10;    &lt;/SubGrid&gt;&#10;    &lt;SubGrid&gt;&#10;      &lt;Left&gt;25.51181&lt;/Left&gt;&#10;      &lt;Top&gt;270&lt;/Top&gt;&#10;      &lt;Width&gt;25.51181&lt;/Width&gt;&#10;      &lt;Height&gt;25.51181&lt;/Height&gt;&#10;    &lt;/SubGrid&gt;&#10;    &lt;SubGrid&gt;&#10;      &lt;Left&gt;25.51181&lt;/Left&gt;&#10;      &lt;Top&gt;295.5118&lt;/Top&gt;&#10;      &lt;Width&gt;25.51181&lt;/Width&gt;&#10;      &lt;Height&gt;25.51181&lt;/Height&gt;&#10;    &lt;/SubGrid&gt;&#10;    &lt;SubGrid&gt;&#10;      &lt;Left&gt;51.02362&lt;/Left&gt;&#10;      &lt;Top&gt;295.5118&lt;/Top&gt;&#10;      &lt;Width&gt;151.1811&lt;/Width&gt;&#10;      &lt;Height&gt;25.51181&lt;/Height&gt;&#10;    &lt;/SubGrid&gt;&#10;    &lt;SubGrid&gt;&#10;      &lt;Left&gt;202.204727&lt;/Left&gt;&#10;      &lt;Top&gt;295.5118&lt;/Top&gt;&#10;      &lt;Width&gt;25.51181&lt;/Width&gt;&#10;      &lt;Height&gt;25.51181&lt;/Height&gt;&#10;    &lt;/SubGrid&gt;&#10;    &lt;SubGrid&gt;&#10;      &lt;Left&gt;51.02362&lt;/Left&gt;&#10;      &lt;Top&gt;270&lt;/Top&gt;&#10;      &lt;Width&gt;151.1811&lt;/Width&gt;&#10;      &lt;Height&gt;25.51181&lt;/Height&gt;&#10;    &lt;/SubGrid&gt;&#10;    &lt;SubGrid&gt;&#10;      &lt;Left&gt;202.204727&lt;/Left&gt;&#10;      &lt;Top&gt;270&lt;/Top&gt;&#10;      &lt;Width&gt;25.51181&lt;/Width&gt;&#10;      &lt;Height&gt;25.51181&lt;/Height&gt;&#10;    &lt;/SubGrid&gt;&#10;    &lt;SubGrid&gt;&#10;      &lt;Left&gt;51.02362&lt;/Left&gt;&#10;      &lt;Top&gt;244.48819&lt;/Top&gt;&#10;      &lt;Width&gt;151.1811&lt;/Width&gt;&#10;      &lt;Height&gt;25.51181&lt;/Height&gt;&#10;    &lt;/SubGrid&gt;&#10;    &lt;SubGrid&gt;&#10;      &lt;Left&gt;202.204727&lt;/Left&gt;&#10;      &lt;Top&gt;244.48819&lt;/Top&gt;&#10;      &lt;Width&gt;25.51181&lt;/Width&gt;&#10;      &lt;Height&gt;25.51181&lt;/Height&gt;&#10;    &lt;/SubGrid&gt;&#10;    &lt;SubGrid&gt;&#10;      &lt;Left&gt;51.02362&lt;/Left&gt;&#10;      &lt;Top&gt;218.976379&lt;/Top&gt;&#10;      &lt;Width&gt;151.1811&lt;/Width&gt;&#10;      &lt;Height&gt;25.51181&lt;/Height&gt;&#10;    &lt;/SubGrid&gt;&#10;    &lt;SubGrid&gt;&#10;      &lt;Left&gt;202.204727&lt;/Left&gt;&#10;      &lt;Top&gt;218.976379&lt;/Top&gt;&#10;      &lt;Width&gt;25.51181&lt;/Width&gt;&#10;      &lt;Height&gt;25.51181&lt;/Height&gt;&#10;    &lt;/SubGrid&gt;&#10;    &lt;SubGrid&gt;&#10;      &lt;Left&gt;25.51181&lt;/Left&gt;&#10;      &lt;Top&gt;488.976379&lt;/Top&gt;&#10;      &lt;Width&gt;25.51181&lt;/Width&gt;&#10;      &lt;Height&gt;25.51181&lt;/Height&gt;&#10;    &lt;/SubGrid&gt;&#10;    &lt;SubGrid&gt;&#10;      &lt;Left&gt;51.02362&lt;/Left&gt;&#10;      &lt;Top&gt;488.976379&lt;/Top&gt;&#10;      &lt;Width&gt;151.1811&lt;/Width&gt;&#10;      &lt;Height&gt;25.51181&lt;/Height&gt;&#10;    &lt;/SubGrid&gt;&#10;    &lt;SubGrid&gt;&#10;      &lt;Left&gt;202.204727&lt;/Left&gt;&#10;      &lt;Top&gt;488.976379&lt;/Top&gt;&#10;      &lt;Width&gt;25.51181&lt;/Width&gt;&#10;      &lt;Height&gt;25.51181&lt;/Height&gt;&#10;    &lt;/SubGrid&gt;&#10;    &lt;SubGrid&gt;&#10;      &lt;Left&gt;227.716537&lt;/Left&gt;&#10;      &lt;Top&gt;488.976379&lt;/Top&gt;&#10;      &lt;Width&gt;151.1811&lt;/Width&gt;&#10;      &lt;Height&gt;25.51181&lt;/Height&gt;&#10;    &lt;/SubGrid&gt;&#10;    &lt;SubGrid&gt;&#10;      &lt;Left&gt;378.897644&lt;/Left&gt;&#10;      &lt;Top&gt;488.976379&lt;/Top&gt;&#10;      &lt;Width&gt;25.51181&lt;/Width&gt;&#10;      &lt;Height&gt;25.51181&lt;/Height&gt;&#10;    &lt;/SubGrid&gt;&#10;    &lt;SubGrid&gt;&#10;      &lt;Left&gt;404.409454&lt;/Left&gt;&#10;      &lt;Top&gt;488.976379&lt;/Top&gt;&#10;      &lt;Width&gt;151.1811&lt;/Width&gt;&#10;      &lt;Height&gt;25.51181&lt;/Height&gt;&#10;    &lt;/SubGrid&gt;&#10;    &lt;SubGrid&gt;&#10;      &lt;Left&gt;555.5906&lt;/Left&gt;&#10;      &lt;Top&gt;488.976379&lt;/Top&gt;&#10;      &lt;Width&gt;25.51181&lt;/Width&gt;&#10;      &lt;Height&gt;25.51181&lt;/Height&gt;&#10;    &lt;/SubGrid&gt;&#10;    &lt;SubGrid&gt;&#10;      &lt;Left&gt;581.102356&lt;/Left&gt;&#10;      &lt;Top&gt;488.976379&lt;/Top&gt;&#10;      &lt;Width&gt;151.1811&lt;/Width&gt;&#10;      &lt;Height&gt;25.51181&lt;/Height&gt;&#10;    &lt;/SubGrid&gt;&#10;    &lt;SubGrid&gt;&#10;      &lt;Left&gt;732.283447&lt;/Left&gt;&#10;      &lt;Top&gt;488.976379&lt;/Top&gt;&#10;      &lt;Width&gt;25.51181&lt;/Width&gt;&#10;      &lt;Height&gt;25.51181&lt;/Height&gt;&#10;    &lt;/SubGrid&gt;&#10;    &lt;SubGrid&gt;&#10;      &lt;Left&gt;757.7953&lt;/Left&gt;&#10;      &lt;Top&gt;488.976379&lt;/Top&gt;&#10;      &lt;Width&gt;151.1811&lt;/Width&gt;&#10;      &lt;Height&gt;25.51181&lt;/Height&gt;&#10;    &lt;/SubGrid&gt;&#10;    &lt;SubGrid&gt;&#10;      &lt;Left&gt;908.9764&lt;/Left&gt;&#10;      &lt;Top&gt;488.976379&lt;/Top&gt;&#10;      &lt;Width&gt;25.51181&lt;/Width&gt;&#10;      &lt;Height&gt;25.51181&lt;/Height&gt;&#10;    &lt;/SubGrid&gt;&#10;    &lt;SubGrid&gt;&#10;      &lt;Left&gt;227.716537&lt;/Left&gt;&#10;      &lt;Top&gt;295.5118&lt;/Top&gt;&#10;      &lt;Width&gt;151.1811&lt;/Width&gt;&#10;      &lt;Height&gt;25.51181&lt;/Height&gt;&#10;    &lt;/SubGrid&gt;&#10;    &lt;SubGrid&gt;&#10;      &lt;Left&gt;378.897644&lt;/Left&gt;&#10;      &lt;Top&gt;295.5118&lt;/Top&gt;&#10;      &lt;Width&gt;25.51181&lt;/Width&gt;&#10;      &lt;Height&gt;25.51181&lt;/Height&gt;&#10;    &lt;/SubGrid&gt;&#10;    &lt;SubGrid&gt;&#10;      &lt;Left&gt;227.716537&lt;/Left&gt;&#10;      &lt;Top&gt;270&lt;/Top&gt;&#10;      &lt;Width&gt;151.1811&lt;/Width&gt;&#10;      &lt;Height&gt;25.51181&lt;/Height&gt;&#10;    &lt;/SubGrid&gt;&#10;    &lt;SubGrid&gt;&#10;      &lt;Left&gt;378.897644&lt;/Left&gt;&#10;      &lt;Top&gt;270&lt;/Top&gt;&#10;      &lt;Width&gt;25.51181&lt;/Width&gt;&#10;      &lt;Height&gt;25.51181&lt;/Height&gt;&#10;    &lt;/SubGrid&gt;&#10;    &lt;SubGrid&gt;&#10;      &lt;Left&gt;227.716537&lt;/Left&gt;&#10;      &lt;Top&gt;244.48819&lt;/Top&gt;&#10;      &lt;Width&gt;151.1811&lt;/Width&gt;&#10;      &lt;Height&gt;25.51181&lt;/Height&gt;&#10;    &lt;/SubGrid&gt;&#10;    &lt;SubGrid&gt;&#10;      &lt;Left&gt;378.897644&lt;/Left&gt;&#10;      &lt;Top&gt;244.48819&lt;/Top&gt;&#10;      &lt;Width&gt;25.51181&lt;/Width&gt;&#10;      &lt;Height&gt;25.51181&lt;/Height&gt;&#10;    &lt;/SubGrid&gt;&#10;    &lt;SubGrid&gt;&#10;      &lt;Left&gt;227.716537&lt;/Left&gt;&#10;      &lt;Top&gt;218.976379&lt;/Top&gt;&#10;      &lt;Width&gt;151.1811&lt;/Width&gt;&#10;      &lt;Height&gt;25.51181&lt;/Height&gt;&#10;    &lt;/SubGrid&gt;&#10;    &lt;SubGrid&gt;&#10;      &lt;Left&gt;378.897644&lt;/Left&gt;&#10;      &lt;Top&gt;218.976379&lt;/Top&gt;&#10;      &lt;Width&gt;25.51181&lt;/Width&gt;&#10;      &lt;Height&gt;25.51181&lt;/Height&gt;&#10;    &lt;/SubGrid&gt;&#10;    &lt;SubGrid&gt;&#10;      &lt;Left&gt;404.409454&lt;/Left&gt;&#10;      &lt;Top&gt;295.5118&lt;/Top&gt;&#10;      &lt;Width&gt;151.1811&lt;/Width&gt;&#10;      &lt;Height&gt;25.51181&lt;/Height&gt;&#10;    &lt;/SubGrid&gt;&#10;    &lt;SubGrid&gt;&#10;      &lt;Left&gt;555.5906&lt;/Left&gt;&#10;      &lt;Top&gt;295.5118&lt;/Top&gt;&#10;      &lt;Width&gt;25.51181&lt;/Width&gt;&#10;      &lt;Height&gt;25.51181&lt;/Height&gt;&#10;    &lt;/SubGrid&gt;&#10;    &lt;SubGrid&gt;&#10;      &lt;Left&gt;404.409454&lt;/Left&gt;&#10;      &lt;Top&gt;270&lt;/Top&gt;&#10;      &lt;Width&gt;151.1811&lt;/Width&gt;&#10;      &lt;Height&gt;25.51181&lt;/Height&gt;&#10;    &lt;/SubGrid&gt;&#10;    &lt;SubGrid&gt;&#10;      &lt;Left&gt;555.5906&lt;/Left&gt;&#10;      &lt;Top&gt;270&lt;/Top&gt;&#10;      &lt;Width&gt;25.51181&lt;/Width&gt;&#10;      &lt;Height&gt;25.51181&lt;/Height&gt;&#10;    &lt;/SubGrid&gt;&#10;    &lt;SubGrid&gt;&#10;      &lt;Left&gt;404.409454&lt;/Left&gt;&#10;      &lt;Top&gt;244.48819&lt;/Top&gt;&#10;      &lt;Width&gt;151.1811&lt;/Width&gt;&#10;      &lt;Height&gt;25.51181&lt;/Height&gt;&#10;    &lt;/SubGrid&gt;&#10;    &lt;SubGrid&gt;&#10;      &lt;Left&gt;555.5906&lt;/Left&gt;&#10;      &lt;Top&gt;244.48819&lt;/Top&gt;&#10;      &lt;Width&gt;25.51181&lt;/Width&gt;&#10;      &lt;Height&gt;25.51181&lt;/Height&gt;&#10;    &lt;/SubGrid&gt;&#10;    &lt;SubGrid&gt;&#10;      &lt;Left&gt;404.409454&lt;/Left&gt;&#10;      &lt;Top&gt;218.976379&lt;/Top&gt;&#10;      &lt;Width&gt;151.1811&lt;/Width&gt;&#10;      &lt;Height&gt;25.51181&lt;/Height&gt;&#10;    &lt;/SubGrid&gt;&#10;    &lt;SubGrid&gt;&#10;      &lt;Left&gt;555.5906&lt;/Left&gt;&#10;      &lt;Top&gt;218.976379&lt;/Top&gt;&#10;      &lt;Width&gt;25.51181&lt;/Width&gt;&#10;      &lt;Height&gt;25.51181&lt;/Height&gt;&#10;    &lt;/SubGrid&gt;&#10;    &lt;SubGrid&gt;&#10;      &lt;Left&gt;581.102356&lt;/Left&gt;&#10;      &lt;Top&gt;295.5118&lt;/Top&gt;&#10;      &lt;Width&gt;151.1811&lt;/Width&gt;&#10;      &lt;Height&gt;25.51181&lt;/Height&gt;&#10;    &lt;/SubGrid&gt;&#10;    &lt;SubGrid&gt;&#10;      &lt;Left&gt;732.283447&lt;/Left&gt;&#10;      &lt;Top&gt;295.5118&lt;/Top&gt;&#10;      &lt;Width&gt;25.51181&lt;/Width&gt;&#10;      &lt;Height&gt;25.51181&lt;/Height&gt;&#10;    &lt;/SubGrid&gt;&#10;    &lt;SubGrid&gt;&#10;      &lt;Left&gt;581.102356&lt;/Left&gt;&#10;      &lt;Top&gt;270&lt;/Top&gt;&#10;      &lt;Width&gt;151.1811&lt;/Width&gt;&#10;      &lt;Height&gt;25.51181&lt;/Height&gt;&#10;    &lt;/SubGrid&gt;&#10;    &lt;SubGrid&gt;&#10;      &lt;Left&gt;732.283447&lt;/Left&gt;&#10;      &lt;Top&gt;270&lt;/Top&gt;&#10;      &lt;Width&gt;25.51181&lt;/Width&gt;&#10;      &lt;Height&gt;25.51181&lt;/Height&gt;&#10;    &lt;/SubGrid&gt;&#10;    &lt;SubGrid&gt;&#10;      &lt;Left&gt;581.102356&lt;/Left&gt;&#10;      &lt;Top&gt;244.48819&lt;/Top&gt;&#10;      &lt;Width&gt;151.1811&lt;/Width&gt;&#10;      &lt;Height&gt;25.51181&lt;/Height&gt;&#10;    &lt;/SubGrid&gt;&#10;    &lt;SubGrid&gt;&#10;      &lt;Left&gt;732.283447&lt;/Left&gt;&#10;      &lt;Top&gt;244.48819&lt;/Top&gt;&#10;      &lt;Width&gt;25.51181&lt;/Width&gt;&#10;      &lt;Height&gt;25.51181&lt;/Height&gt;&#10;    &lt;/SubGrid&gt;&#10;    &lt;SubGrid&gt;&#10;      &lt;Left&gt;581.102356&lt;/Left&gt;&#10;      &lt;Top&gt;218.976379&lt;/Top&gt;&#10;      &lt;Width&gt;151.1811&lt;/Width&gt;&#10;      &lt;Height&gt;25.51181&lt;/Height&gt;&#10;    &lt;/SubGrid&gt;&#10;    &lt;SubGrid&gt;&#10;      &lt;Left&gt;732.283447&lt;/Left&gt;&#10;      &lt;Top&gt;218.976379&lt;/Top&gt;&#10;      &lt;Width&gt;25.51181&lt;/Width&gt;&#10;      &lt;Height&gt;25.51181&lt;/Height&gt;&#10;    &lt;/SubGrid&gt;&#10;    &lt;SubGrid&gt;&#10;      &lt;Left&gt;757.7953&lt;/Left&gt;&#10;      &lt;Top&gt;295.5118&lt;/Top&gt;&#10;      &lt;Width&gt;151.1811&lt;/Width&gt;&#10;      &lt;Height&gt;25.51181&lt;/Height&gt;&#10;    &lt;/SubGrid&gt;&#10;    &lt;SubGrid&gt;&#10;      &lt;Left&gt;908.9764&lt;/Left&gt;&#10;      &lt;Top&gt;295.5118&lt;/Top&gt;&#10;      &lt;Width&gt;25.51181&lt;/Width&gt;&#10;      &lt;Height&gt;25.51181&lt;/Height&gt;&#10;    &lt;/SubGrid&gt;&#10;    &lt;SubGrid&gt;&#10;      &lt;Left&gt;757.7953&lt;/Left&gt;&#10;      &lt;Top&gt;270&lt;/Top&gt;&#10;      &lt;Width&gt;151.1811&lt;/Width&gt;&#10;      &lt;Height&gt;25.51181&lt;/Height&gt;&#10;    &lt;/SubGrid&gt;&#10;    &lt;SubGrid&gt;&#10;      &lt;Left&gt;908.9764&lt;/Left&gt;&#10;      &lt;Top&gt;270&lt;/Top&gt;&#10;      &lt;Width&gt;25.51181&lt;/Width&gt;&#10;      &lt;Height&gt;25.51181&lt;/Height&gt;&#10;    &lt;/SubGrid&gt;&#10;    &lt;SubGrid&gt;&#10;      &lt;Left&gt;757.7953&lt;/Left&gt;&#10;      &lt;Top&gt;244.48819&lt;/Top&gt;&#10;      &lt;Width&gt;151.1811&lt;/Width&gt;&#10;      &lt;Height&gt;25.51181&lt;/Height&gt;&#10;    &lt;/SubGrid&gt;&#10;    &lt;SubGrid&gt;&#10;      &lt;Left&gt;908.9764&lt;/Left&gt;&#10;      &lt;Top&gt;244.48819&lt;/Top&gt;&#10;      &lt;Width&gt;25.51181&lt;/Width&gt;&#10;      &lt;Height&gt;25.51181&lt;/Height&gt;&#10;    &lt;/SubGrid&gt;&#10;    &lt;SubGrid&gt;&#10;      &lt;Left&gt;757.7953&lt;/Left&gt;&#10;      &lt;Top&gt;218.976379&lt;/Top&gt;&#10;      &lt;Width&gt;151.1811&lt;/Width&gt;&#10;      &lt;Height&gt;25.51181&lt;/Height&gt;&#10;    &lt;/SubGrid&gt;&#10;    &lt;SubGrid&gt;&#10;      &lt;Left&gt;908.9764&lt;/Left&gt;&#10;      &lt;Top&gt;218.976379&lt;/Top&gt;&#10;      &lt;Width&gt;25.51181&lt;/Width&gt;&#10;      &lt;Height&gt;25.51181&lt;/Height&gt;&#10;    &lt;/SubGrid&gt;&#10;    &lt;SubGrid&gt;&#10;      &lt;Left&gt;25.51181&lt;/Left&gt;&#10;      &lt;Top&gt;51.02362&lt;/Top&gt;&#10;      &lt;Width&gt;25.51181&lt;/Width&gt;&#10;      &lt;Height&gt;167.952759&lt;/Height&gt;&#10;    &lt;/SubGrid&gt;&#10;    &lt;SubGrid&gt;&#10;      &lt;Left&gt;202.204727&lt;/Left&gt;&#10;      &lt;Top&gt;51.02362&lt;/Top&gt;&#10;      &lt;Width&gt;25.51181&lt;/Width&gt;&#10;      &lt;Height&gt;167.952759&lt;/Height&gt;&#10;    &lt;/SubGrid&gt;&#10;    &lt;SubGrid&gt;&#10;      &lt;Left&gt;378.897644&lt;/Left&gt;&#10;      &lt;Top&gt;51.02362&lt;/Top&gt;&#10;      &lt;Width&gt;25.51181&lt;/Width&gt;&#10;      &lt;Height&gt;167.952759&lt;/Height&gt;&#10;    &lt;/SubGrid&gt;&#10;    &lt;SubGrid&gt;&#10;      &lt;Left&gt;555.5906&lt;/Left&gt;&#10;      &lt;Top&gt;51.02362&lt;/Top&gt;&#10;      &lt;Width&gt;25.51181&lt;/Width&gt;&#10;      &lt;Height&gt;167.952759&lt;/Height&gt;&#10;    &lt;/SubGrid&gt;&#10;    &lt;SubGrid&gt;&#10;      &lt;Left&gt;732.283447&lt;/Left&gt;&#10;      &lt;Top&gt;51.02362&lt;/Top&gt;&#10;      &lt;Width&gt;25.51181&lt;/Width&gt;&#10;      &lt;Height&gt;167.952759&lt;/Height&gt;&#10;    &lt;/SubGrid&gt;&#10;    &lt;SubGrid&gt;&#10;      &lt;Left&gt;908.9764&lt;/Left&gt;&#10;      &lt;Top&gt;51.02362&lt;/Top&gt;&#10;      &lt;Width&gt;25.51181&lt;/Width&gt;&#10;      &lt;Height&gt;167.952759&lt;/Height&gt;&#10;    &lt;/SubGrid&gt;&#10;    &lt;SubGrid&gt;&#10;      &lt;Left&gt;25.51181&lt;/Left&gt;&#10;      &lt;Top&gt;321.023621&lt;/Top&gt;&#10;      &lt;Width&gt;25.51181&lt;/Width&gt;&#10;      &lt;Height&gt;167.952759&lt;/Height&gt;&#10;    &lt;/SubGrid&gt;&#10;    &lt;SubGrid&gt;&#10;      &lt;Left&gt;202.204727&lt;/Left&gt;&#10;      &lt;Top&gt;321.023621&lt;/Top&gt;&#10;      &lt;Width&gt;25.51181&lt;/Width&gt;&#10;      &lt;Height&gt;167.952759&lt;/Height&gt;&#10;    &lt;/SubGrid&gt;&#10;    &lt;SubGrid&gt;&#10;      &lt;Left&gt;378.897644&lt;/Left&gt;&#10;      &lt;Top&gt;321.023621&lt;/Top&gt;&#10;      &lt;Width&gt;25.51181&lt;/Width&gt;&#10;      &lt;Height&gt;167.952759&lt;/Height&gt;&#10;    &lt;/SubGrid&gt;&#10;    &lt;SubGrid&gt;&#10;      &lt;Left&gt;555.5906&lt;/Left&gt;&#10;      &lt;Top&gt;321.023621&lt;/Top&gt;&#10;      &lt;Width&gt;25.51181&lt;/Width&gt;&#10;      &lt;Height&gt;167.952759&lt;/Height&gt;&#10;    &lt;/SubGrid&gt;&#10;    &lt;SubGrid&gt;&#10;      &lt;Left&gt;732.283447&lt;/Left&gt;&#10;      &lt;Top&gt;321.023621&lt;/Top&gt;&#10;      &lt;Width&gt;25.51181&lt;/Width&gt;&#10;      &lt;Height&gt;167.952759&lt;/Height&gt;&#10;    &lt;/SubGrid&gt;&#10;    &lt;SubGrid&gt;&#10;      &lt;Left&gt;908.9764&lt;/Left&gt;&#10;      &lt;Top&gt;321.023621&lt;/Top&gt;&#10;      &lt;Width&gt;25.51181&lt;/Width&gt;&#10;      &lt;Height&gt;167.952759&lt;/Height&gt;&#10;    &lt;/SubGrid&gt;&#10;    &lt;SubGrid&gt;&#10;      &lt;Left&gt;51.02362&lt;/Left&gt;&#10;      &lt;Top&gt;51.02362&lt;/Top&gt;&#10;      &lt;Width&gt;151.1811&lt;/Width&gt;&#10;      &lt;Height&gt;167.952759&lt;/Height&gt;&#10;    &lt;/SubGrid&gt;&#10;    &lt;SubGrid&gt;&#10;      &lt;Left&gt;227.716537&lt;/Left&gt;&#10;      &lt;Top&gt;51.02362&lt;/Top&gt;&#10;      &lt;Width&gt;151.1811&lt;/Width&gt;&#10;      &lt;Height&gt;167.952759&lt;/Height&gt;&#10;    &lt;/SubGrid&gt;&#10;    &lt;SubGrid&gt;&#10;      &lt;Left&gt;404.409454&lt;/Left&gt;&#10;      &lt;Top&gt;51.02362&lt;/Top&gt;&#10;      &lt;Width&gt;151.1811&lt;/Width&gt;&#10;      &lt;Height&gt;167.952759&lt;/Height&gt;&#10;    &lt;/SubGrid&gt;&#10;    &lt;SubGrid&gt;&#10;      &lt;Left&gt;581.102356&lt;/Left&gt;&#10;      &lt;Top&gt;51.02362&lt;/Top&gt;&#10;      &lt;Width&gt;151.1811&lt;/Width&gt;&#10;      &lt;Height&gt;167.952759&lt;/Height&gt;&#10;    &lt;/SubGrid&gt;&#10;    &lt;SubGrid&gt;&#10;      &lt;Left&gt;757.7953&lt;/Left&gt;&#10;      &lt;Top&gt;51.02362&lt;/Top&gt;&#10;      &lt;Width&gt;151.1811&lt;/Width&gt;&#10;      &lt;Height&gt;167.952759&lt;/Height&gt;&#10;    &lt;/SubGrid&gt;&#10;    &lt;SubGrid&gt;&#10;      &lt;Left&gt;51.02362&lt;/Left&gt;&#10;      &lt;Top&gt;321.023621&lt;/Top&gt;&#10;      &lt;Width&gt;151.1811&lt;/Width&gt;&#10;      &lt;Height&gt;167.952759&lt;/Height&gt;&#10;    &lt;/SubGrid&gt;&#10;    &lt;SubGrid&gt;&#10;      &lt;Left&gt;227.716537&lt;/Left&gt;&#10;      &lt;Top&gt;321.023621&lt;/Top&gt;&#10;      &lt;Width&gt;151.1811&lt;/Width&gt;&#10;      &lt;Height&gt;167.952759&lt;/Height&gt;&#10;    &lt;/SubGrid&gt;&#10;    &lt;SubGrid&gt;&#10;      &lt;Left&gt;404.409454&lt;/Left&gt;&#10;      &lt;Top&gt;321.023621&lt;/Top&gt;&#10;      &lt;Width&gt;151.1811&lt;/Width&gt;&#10;      &lt;Height&gt;167.952759&lt;/Height&gt;&#10;    &lt;/SubGrid&gt;&#10;    &lt;SubGrid&gt;&#10;      &lt;Left&gt;581.102356&lt;/Left&gt;&#10;      &lt;Top&gt;321.023621&lt;/Top&gt;&#10;      &lt;Width&gt;151.1811&lt;/Width&gt;&#10;      &lt;Height&gt;167.952759&lt;/Height&gt;&#10;    &lt;/SubGrid&gt;&#10;    &lt;SubGrid&gt;&#10;      &lt;Left&gt;757.7953&lt;/Left&gt;&#10;      &lt;Top&gt;321.023621&lt;/Top&gt;&#10;      &lt;Width&gt;151.1811&lt;/Width&gt;&#10;      &lt;Height&gt;167.952759&lt;/Height&gt;&#10;    &lt;/SubGrid&gt;&#10;  &lt;/SubGrids&gt;&#10;  &lt;WorkArea&gt;&#10;    &lt;Top&gt;25.51181&lt;/Top&gt;&#10;    &lt;Left&gt;25.51181&lt;/Left&gt;&#10;    &lt;Width&gt;908.9764&lt;/Width&gt;&#10;    &lt;Height&gt;488.976379&lt;/Height&gt;&#10;  &lt;/WorkArea&gt;&#10;  &lt;AspectW&gt;-1&lt;/AspectW&gt;&#10;  &lt;AspectH&gt;-1&lt;/AspectH&gt;&#10;  &lt;Width&gt;960&lt;/Width&gt;&#10;  &lt;Height&gt;540&lt;/Height&gt;&#10;  &lt;HGap&gt;5&lt;/HGap&gt;&#10;  &lt;VGap&gt;5&lt;/VGap&gt;&#10;  &lt;OfficeVersion&gt;-1&lt;/OfficeVersion&gt;&#10;&lt;/GridTheme&gt;" hidden="1">
            <a:extLst>
              <a:ext uri="{FF2B5EF4-FFF2-40B4-BE49-F238E27FC236}">
                <a16:creationId xmlns:a16="http://schemas.microsoft.com/office/drawing/2014/main" id="{F5F0A4E1-4330-49F4-88F5-A83195F8511C}"/>
              </a:ext>
            </a:extLst>
          </p:cNvPr>
          <p:cNvSpPr/>
          <p:nvPr userDrawn="1"/>
        </p:nvSpPr>
        <p:spPr>
          <a:xfrm>
            <a:off x="324000" y="324000"/>
            <a:ext cx="11544000" cy="6210000"/>
          </a:xfrm>
          <a:prstGeom prst="rect">
            <a:avLst/>
          </a:prstGeom>
          <a:solidFill>
            <a:srgbClr val="E6E6E6"/>
          </a:solidFill>
          <a:ln w="31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30BD45F-E3FD-4877-8E01-D258D6C49ED2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324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1F8F4EB-98F9-49C6-AD23-0434FEEA7DAD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648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5461F43A-D29F-4117-83B4-78ECC6A90694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2568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3885B838-2022-4A1F-A84B-BB1127E2EE43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2892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AC6417FB-6B96-4CAA-9A61-CE3C85379335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4812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88F2338E-050E-4997-B5FD-16609E6B05AC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5136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65330914-84C1-4EFF-8088-9FF9153B21A3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7056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0D9F1F0C-68CC-4F13-A58D-7D5850D6BABB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7380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FCD1A103-17AC-4A34-8A1D-92E20B67C019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300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6D17E478-3C99-48E5-91A4-253FD970A082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9624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ACBDE3FC-87C8-4EA6-8040-812BA3745D76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11544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994EE5B0-B3FC-43D9-8B31-B03CA4819265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324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71B943CE-F983-40CB-852B-B348DA0EECF9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324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195AE9FF-57B5-4B28-95BD-65EB616F8339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324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09C4273C-D9B3-4E1C-BECF-E403BC0FED81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324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D61A9C98-DFAC-4C93-9FC3-FA4B7268AFD4}"/>
              </a:ext>
            </a:extLst>
          </p:cNvPr>
          <p:cNvSpPr/>
          <p:nvPr userDrawn="1">
            <p:custDataLst>
              <p:tags r:id="rId54"/>
            </p:custDataLst>
          </p:nvPr>
        </p:nvSpPr>
        <p:spPr>
          <a:xfrm>
            <a:off x="648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2738953D-847C-44BC-BB1D-3E35D57608D4}"/>
              </a:ext>
            </a:extLst>
          </p:cNvPr>
          <p:cNvSpPr/>
          <p:nvPr userDrawn="1">
            <p:custDataLst>
              <p:tags r:id="rId55"/>
            </p:custDataLst>
          </p:nvPr>
        </p:nvSpPr>
        <p:spPr>
          <a:xfrm>
            <a:off x="2568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A85DD5C0-07B7-493F-ACD2-090488BDD5B6}"/>
              </a:ext>
            </a:extLst>
          </p:cNvPr>
          <p:cNvSpPr/>
          <p:nvPr userDrawn="1">
            <p:custDataLst>
              <p:tags r:id="rId56"/>
            </p:custDataLst>
          </p:nvPr>
        </p:nvSpPr>
        <p:spPr>
          <a:xfrm>
            <a:off x="648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2D03EC4E-106A-492D-9392-E8DAE462F1BE}"/>
              </a:ext>
            </a:extLst>
          </p:cNvPr>
          <p:cNvSpPr/>
          <p:nvPr userDrawn="1">
            <p:custDataLst>
              <p:tags r:id="rId57"/>
            </p:custDataLst>
          </p:nvPr>
        </p:nvSpPr>
        <p:spPr>
          <a:xfrm>
            <a:off x="2568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20022031-21E7-4D6F-92EB-D2DDACC3013D}"/>
              </a:ext>
            </a:extLst>
          </p:cNvPr>
          <p:cNvSpPr/>
          <p:nvPr userDrawn="1">
            <p:custDataLst>
              <p:tags r:id="rId58"/>
            </p:custDataLst>
          </p:nvPr>
        </p:nvSpPr>
        <p:spPr>
          <a:xfrm>
            <a:off x="648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0D8C0033-6DD1-44FA-8D1E-C266A6CB5E58}"/>
              </a:ext>
            </a:extLst>
          </p:cNvPr>
          <p:cNvSpPr/>
          <p:nvPr userDrawn="1">
            <p:custDataLst>
              <p:tags r:id="rId59"/>
            </p:custDataLst>
          </p:nvPr>
        </p:nvSpPr>
        <p:spPr>
          <a:xfrm>
            <a:off x="2568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7" name="Rectangle 46" hidden="1">
            <a:extLst>
              <a:ext uri="{FF2B5EF4-FFF2-40B4-BE49-F238E27FC236}">
                <a16:creationId xmlns:a16="http://schemas.microsoft.com/office/drawing/2014/main" id="{5405C511-8E76-4F70-B418-D42EFC88B59C}"/>
              </a:ext>
            </a:extLst>
          </p:cNvPr>
          <p:cNvSpPr/>
          <p:nvPr userDrawn="1">
            <p:custDataLst>
              <p:tags r:id="rId60"/>
            </p:custDataLst>
          </p:nvPr>
        </p:nvSpPr>
        <p:spPr>
          <a:xfrm>
            <a:off x="648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8" name="Rectangle 47" hidden="1">
            <a:extLst>
              <a:ext uri="{FF2B5EF4-FFF2-40B4-BE49-F238E27FC236}">
                <a16:creationId xmlns:a16="http://schemas.microsoft.com/office/drawing/2014/main" id="{3A318B50-011A-4077-B856-5AA6365091AC}"/>
              </a:ext>
            </a:extLst>
          </p:cNvPr>
          <p:cNvSpPr/>
          <p:nvPr userDrawn="1">
            <p:custDataLst>
              <p:tags r:id="rId61"/>
            </p:custDataLst>
          </p:nvPr>
        </p:nvSpPr>
        <p:spPr>
          <a:xfrm>
            <a:off x="2568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49" name="Rectangle 48" hidden="1">
            <a:extLst>
              <a:ext uri="{FF2B5EF4-FFF2-40B4-BE49-F238E27FC236}">
                <a16:creationId xmlns:a16="http://schemas.microsoft.com/office/drawing/2014/main" id="{6A2BCA5B-FE07-43B1-A4B7-31BD6164A6E4}"/>
              </a:ext>
            </a:extLst>
          </p:cNvPr>
          <p:cNvSpPr/>
          <p:nvPr userDrawn="1">
            <p:custDataLst>
              <p:tags r:id="rId62"/>
            </p:custDataLst>
          </p:nvPr>
        </p:nvSpPr>
        <p:spPr>
          <a:xfrm>
            <a:off x="324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0" name="Rectangle 49" hidden="1">
            <a:extLst>
              <a:ext uri="{FF2B5EF4-FFF2-40B4-BE49-F238E27FC236}">
                <a16:creationId xmlns:a16="http://schemas.microsoft.com/office/drawing/2014/main" id="{5C40FFBD-7783-45AC-8A2B-097F0420F8BE}"/>
              </a:ext>
            </a:extLst>
          </p:cNvPr>
          <p:cNvSpPr/>
          <p:nvPr userDrawn="1">
            <p:custDataLst>
              <p:tags r:id="rId63"/>
            </p:custDataLst>
          </p:nvPr>
        </p:nvSpPr>
        <p:spPr>
          <a:xfrm>
            <a:off x="648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1" name="Rectangle 50" hidden="1">
            <a:extLst>
              <a:ext uri="{FF2B5EF4-FFF2-40B4-BE49-F238E27FC236}">
                <a16:creationId xmlns:a16="http://schemas.microsoft.com/office/drawing/2014/main" id="{4CEBE773-5EE2-48C7-957B-8390AB5ACC07}"/>
              </a:ext>
            </a:extLst>
          </p:cNvPr>
          <p:cNvSpPr/>
          <p:nvPr userDrawn="1">
            <p:custDataLst>
              <p:tags r:id="rId64"/>
            </p:custDataLst>
          </p:nvPr>
        </p:nvSpPr>
        <p:spPr>
          <a:xfrm>
            <a:off x="2568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2" name="Rectangle 51" hidden="1">
            <a:extLst>
              <a:ext uri="{FF2B5EF4-FFF2-40B4-BE49-F238E27FC236}">
                <a16:creationId xmlns:a16="http://schemas.microsoft.com/office/drawing/2014/main" id="{A88B1085-4452-48B2-ABE2-B39A1F2C8B5C}"/>
              </a:ext>
            </a:extLst>
          </p:cNvPr>
          <p:cNvSpPr/>
          <p:nvPr userDrawn="1">
            <p:custDataLst>
              <p:tags r:id="rId65"/>
            </p:custDataLst>
          </p:nvPr>
        </p:nvSpPr>
        <p:spPr>
          <a:xfrm>
            <a:off x="2892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3" name="Rectangle 52" hidden="1">
            <a:extLst>
              <a:ext uri="{FF2B5EF4-FFF2-40B4-BE49-F238E27FC236}">
                <a16:creationId xmlns:a16="http://schemas.microsoft.com/office/drawing/2014/main" id="{35677462-D07F-483C-9C29-E04937D96970}"/>
              </a:ext>
            </a:extLst>
          </p:cNvPr>
          <p:cNvSpPr/>
          <p:nvPr userDrawn="1">
            <p:custDataLst>
              <p:tags r:id="rId66"/>
            </p:custDataLst>
          </p:nvPr>
        </p:nvSpPr>
        <p:spPr>
          <a:xfrm>
            <a:off x="4812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719982BD-DEFC-4091-A576-C424DBA3C4DD}"/>
              </a:ext>
            </a:extLst>
          </p:cNvPr>
          <p:cNvSpPr/>
          <p:nvPr userDrawn="1">
            <p:custDataLst>
              <p:tags r:id="rId67"/>
            </p:custDataLst>
          </p:nvPr>
        </p:nvSpPr>
        <p:spPr>
          <a:xfrm>
            <a:off x="5136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5" name="Rectangle 54" hidden="1">
            <a:extLst>
              <a:ext uri="{FF2B5EF4-FFF2-40B4-BE49-F238E27FC236}">
                <a16:creationId xmlns:a16="http://schemas.microsoft.com/office/drawing/2014/main" id="{09DABF0B-9E1E-4C4B-B44A-B858D0F51253}"/>
              </a:ext>
            </a:extLst>
          </p:cNvPr>
          <p:cNvSpPr/>
          <p:nvPr userDrawn="1">
            <p:custDataLst>
              <p:tags r:id="rId68"/>
            </p:custDataLst>
          </p:nvPr>
        </p:nvSpPr>
        <p:spPr>
          <a:xfrm>
            <a:off x="7056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6" name="Rectangle 55" hidden="1">
            <a:extLst>
              <a:ext uri="{FF2B5EF4-FFF2-40B4-BE49-F238E27FC236}">
                <a16:creationId xmlns:a16="http://schemas.microsoft.com/office/drawing/2014/main" id="{4C2D3A6A-66FD-4AEE-8C1E-B6E5EECF6AC4}"/>
              </a:ext>
            </a:extLst>
          </p:cNvPr>
          <p:cNvSpPr/>
          <p:nvPr userDrawn="1">
            <p:custDataLst>
              <p:tags r:id="rId69"/>
            </p:custDataLst>
          </p:nvPr>
        </p:nvSpPr>
        <p:spPr>
          <a:xfrm>
            <a:off x="7380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7" name="Rectangle 56" hidden="1">
            <a:extLst>
              <a:ext uri="{FF2B5EF4-FFF2-40B4-BE49-F238E27FC236}">
                <a16:creationId xmlns:a16="http://schemas.microsoft.com/office/drawing/2014/main" id="{2D1F338B-CF9E-4B33-946A-4DB709760AF6}"/>
              </a:ext>
            </a:extLst>
          </p:cNvPr>
          <p:cNvSpPr/>
          <p:nvPr userDrawn="1">
            <p:custDataLst>
              <p:tags r:id="rId70"/>
            </p:custDataLst>
          </p:nvPr>
        </p:nvSpPr>
        <p:spPr>
          <a:xfrm>
            <a:off x="9300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8" name="Rectangle 57" hidden="1">
            <a:extLst>
              <a:ext uri="{FF2B5EF4-FFF2-40B4-BE49-F238E27FC236}">
                <a16:creationId xmlns:a16="http://schemas.microsoft.com/office/drawing/2014/main" id="{C62DDC7A-A75D-47D1-8199-CF07F2BDFB07}"/>
              </a:ext>
            </a:extLst>
          </p:cNvPr>
          <p:cNvSpPr/>
          <p:nvPr userDrawn="1">
            <p:custDataLst>
              <p:tags r:id="rId71"/>
            </p:custDataLst>
          </p:nvPr>
        </p:nvSpPr>
        <p:spPr>
          <a:xfrm>
            <a:off x="9624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59" name="Rectangle 58" hidden="1">
            <a:extLst>
              <a:ext uri="{FF2B5EF4-FFF2-40B4-BE49-F238E27FC236}">
                <a16:creationId xmlns:a16="http://schemas.microsoft.com/office/drawing/2014/main" id="{58B5BE77-B2A7-4D7F-8E0B-C3E954ED65B5}"/>
              </a:ext>
            </a:extLst>
          </p:cNvPr>
          <p:cNvSpPr/>
          <p:nvPr userDrawn="1">
            <p:custDataLst>
              <p:tags r:id="rId72"/>
            </p:custDataLst>
          </p:nvPr>
        </p:nvSpPr>
        <p:spPr>
          <a:xfrm>
            <a:off x="11544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0" name="Rectangle 59" hidden="1">
            <a:extLst>
              <a:ext uri="{FF2B5EF4-FFF2-40B4-BE49-F238E27FC236}">
                <a16:creationId xmlns:a16="http://schemas.microsoft.com/office/drawing/2014/main" id="{FCFBBBC3-8FB6-4FAC-ADAD-D2D96E64A22C}"/>
              </a:ext>
            </a:extLst>
          </p:cNvPr>
          <p:cNvSpPr/>
          <p:nvPr userDrawn="1">
            <p:custDataLst>
              <p:tags r:id="rId73"/>
            </p:custDataLst>
          </p:nvPr>
        </p:nvSpPr>
        <p:spPr>
          <a:xfrm>
            <a:off x="2892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1" name="Rectangle 60" hidden="1">
            <a:extLst>
              <a:ext uri="{FF2B5EF4-FFF2-40B4-BE49-F238E27FC236}">
                <a16:creationId xmlns:a16="http://schemas.microsoft.com/office/drawing/2014/main" id="{2C5A7DD2-B5CE-413A-9B54-583BA9EBCDFF}"/>
              </a:ext>
            </a:extLst>
          </p:cNvPr>
          <p:cNvSpPr/>
          <p:nvPr userDrawn="1">
            <p:custDataLst>
              <p:tags r:id="rId74"/>
            </p:custDataLst>
          </p:nvPr>
        </p:nvSpPr>
        <p:spPr>
          <a:xfrm>
            <a:off x="4812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2" name="Rectangle 61" hidden="1">
            <a:extLst>
              <a:ext uri="{FF2B5EF4-FFF2-40B4-BE49-F238E27FC236}">
                <a16:creationId xmlns:a16="http://schemas.microsoft.com/office/drawing/2014/main" id="{D9461BA4-4B7F-4140-AC43-136B90730752}"/>
              </a:ext>
            </a:extLst>
          </p:cNvPr>
          <p:cNvSpPr/>
          <p:nvPr userDrawn="1">
            <p:custDataLst>
              <p:tags r:id="rId75"/>
            </p:custDataLst>
          </p:nvPr>
        </p:nvSpPr>
        <p:spPr>
          <a:xfrm>
            <a:off x="2892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3" name="Rectangle 62" hidden="1">
            <a:extLst>
              <a:ext uri="{FF2B5EF4-FFF2-40B4-BE49-F238E27FC236}">
                <a16:creationId xmlns:a16="http://schemas.microsoft.com/office/drawing/2014/main" id="{DEB946CF-96A1-4659-9385-72D850C9C025}"/>
              </a:ext>
            </a:extLst>
          </p:cNvPr>
          <p:cNvSpPr/>
          <p:nvPr userDrawn="1">
            <p:custDataLst>
              <p:tags r:id="rId76"/>
            </p:custDataLst>
          </p:nvPr>
        </p:nvSpPr>
        <p:spPr>
          <a:xfrm>
            <a:off x="4812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4" name="Rectangle 63" hidden="1">
            <a:extLst>
              <a:ext uri="{FF2B5EF4-FFF2-40B4-BE49-F238E27FC236}">
                <a16:creationId xmlns:a16="http://schemas.microsoft.com/office/drawing/2014/main" id="{742C5205-4F49-47AB-B503-BC7F63858642}"/>
              </a:ext>
            </a:extLst>
          </p:cNvPr>
          <p:cNvSpPr/>
          <p:nvPr userDrawn="1">
            <p:custDataLst>
              <p:tags r:id="rId77"/>
            </p:custDataLst>
          </p:nvPr>
        </p:nvSpPr>
        <p:spPr>
          <a:xfrm>
            <a:off x="2892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5" name="Rectangle 64" hidden="1">
            <a:extLst>
              <a:ext uri="{FF2B5EF4-FFF2-40B4-BE49-F238E27FC236}">
                <a16:creationId xmlns:a16="http://schemas.microsoft.com/office/drawing/2014/main" id="{5B2DC920-B604-43E9-ADC1-B26167353D44}"/>
              </a:ext>
            </a:extLst>
          </p:cNvPr>
          <p:cNvSpPr/>
          <p:nvPr userDrawn="1">
            <p:custDataLst>
              <p:tags r:id="rId78"/>
            </p:custDataLst>
          </p:nvPr>
        </p:nvSpPr>
        <p:spPr>
          <a:xfrm>
            <a:off x="4812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6" name="Rectangle 65" hidden="1">
            <a:extLst>
              <a:ext uri="{FF2B5EF4-FFF2-40B4-BE49-F238E27FC236}">
                <a16:creationId xmlns:a16="http://schemas.microsoft.com/office/drawing/2014/main" id="{419CE6B2-B4FC-4BBD-937B-2FAF2EC436EB}"/>
              </a:ext>
            </a:extLst>
          </p:cNvPr>
          <p:cNvSpPr/>
          <p:nvPr userDrawn="1">
            <p:custDataLst>
              <p:tags r:id="rId79"/>
            </p:custDataLst>
          </p:nvPr>
        </p:nvSpPr>
        <p:spPr>
          <a:xfrm>
            <a:off x="2892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7" name="Rectangle 66" hidden="1">
            <a:extLst>
              <a:ext uri="{FF2B5EF4-FFF2-40B4-BE49-F238E27FC236}">
                <a16:creationId xmlns:a16="http://schemas.microsoft.com/office/drawing/2014/main" id="{24F744BF-7A2A-44A1-99AF-BF4D80F50B40}"/>
              </a:ext>
            </a:extLst>
          </p:cNvPr>
          <p:cNvSpPr/>
          <p:nvPr userDrawn="1">
            <p:custDataLst>
              <p:tags r:id="rId80"/>
            </p:custDataLst>
          </p:nvPr>
        </p:nvSpPr>
        <p:spPr>
          <a:xfrm>
            <a:off x="4812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8" name="Rectangle 67" hidden="1">
            <a:extLst>
              <a:ext uri="{FF2B5EF4-FFF2-40B4-BE49-F238E27FC236}">
                <a16:creationId xmlns:a16="http://schemas.microsoft.com/office/drawing/2014/main" id="{4A561C12-BD2C-4ABE-9ACE-047842A9B253}"/>
              </a:ext>
            </a:extLst>
          </p:cNvPr>
          <p:cNvSpPr/>
          <p:nvPr userDrawn="1">
            <p:custDataLst>
              <p:tags r:id="rId81"/>
            </p:custDataLst>
          </p:nvPr>
        </p:nvSpPr>
        <p:spPr>
          <a:xfrm>
            <a:off x="5136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69" name="Rectangle 68" hidden="1">
            <a:extLst>
              <a:ext uri="{FF2B5EF4-FFF2-40B4-BE49-F238E27FC236}">
                <a16:creationId xmlns:a16="http://schemas.microsoft.com/office/drawing/2014/main" id="{1F79B3EE-7015-44C0-B98B-D7976E3CC6C0}"/>
              </a:ext>
            </a:extLst>
          </p:cNvPr>
          <p:cNvSpPr/>
          <p:nvPr userDrawn="1">
            <p:custDataLst>
              <p:tags r:id="rId82"/>
            </p:custDataLst>
          </p:nvPr>
        </p:nvSpPr>
        <p:spPr>
          <a:xfrm>
            <a:off x="7056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0" name="Rectangle 69" hidden="1">
            <a:extLst>
              <a:ext uri="{FF2B5EF4-FFF2-40B4-BE49-F238E27FC236}">
                <a16:creationId xmlns:a16="http://schemas.microsoft.com/office/drawing/2014/main" id="{55195DF3-05B5-49EC-8E2A-6D131BFB07E4}"/>
              </a:ext>
            </a:extLst>
          </p:cNvPr>
          <p:cNvSpPr/>
          <p:nvPr userDrawn="1">
            <p:custDataLst>
              <p:tags r:id="rId83"/>
            </p:custDataLst>
          </p:nvPr>
        </p:nvSpPr>
        <p:spPr>
          <a:xfrm>
            <a:off x="5136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1" name="Rectangle 70" hidden="1">
            <a:extLst>
              <a:ext uri="{FF2B5EF4-FFF2-40B4-BE49-F238E27FC236}">
                <a16:creationId xmlns:a16="http://schemas.microsoft.com/office/drawing/2014/main" id="{6C7ACCBF-3785-451F-8D26-06EB8169ED29}"/>
              </a:ext>
            </a:extLst>
          </p:cNvPr>
          <p:cNvSpPr/>
          <p:nvPr userDrawn="1">
            <p:custDataLst>
              <p:tags r:id="rId84"/>
            </p:custDataLst>
          </p:nvPr>
        </p:nvSpPr>
        <p:spPr>
          <a:xfrm>
            <a:off x="7056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2" name="Rectangle 71" hidden="1">
            <a:extLst>
              <a:ext uri="{FF2B5EF4-FFF2-40B4-BE49-F238E27FC236}">
                <a16:creationId xmlns:a16="http://schemas.microsoft.com/office/drawing/2014/main" id="{0DB1FB36-F0B8-4569-B24C-A7FE882E3A0D}"/>
              </a:ext>
            </a:extLst>
          </p:cNvPr>
          <p:cNvSpPr/>
          <p:nvPr userDrawn="1">
            <p:custDataLst>
              <p:tags r:id="rId85"/>
            </p:custDataLst>
          </p:nvPr>
        </p:nvSpPr>
        <p:spPr>
          <a:xfrm>
            <a:off x="5136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3" name="Rectangle 72" hidden="1">
            <a:extLst>
              <a:ext uri="{FF2B5EF4-FFF2-40B4-BE49-F238E27FC236}">
                <a16:creationId xmlns:a16="http://schemas.microsoft.com/office/drawing/2014/main" id="{A16BF7E9-5EB1-4763-B3B3-B9BDDFCE9368}"/>
              </a:ext>
            </a:extLst>
          </p:cNvPr>
          <p:cNvSpPr/>
          <p:nvPr userDrawn="1">
            <p:custDataLst>
              <p:tags r:id="rId86"/>
            </p:custDataLst>
          </p:nvPr>
        </p:nvSpPr>
        <p:spPr>
          <a:xfrm>
            <a:off x="7056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4" name="Rectangle 73" hidden="1">
            <a:extLst>
              <a:ext uri="{FF2B5EF4-FFF2-40B4-BE49-F238E27FC236}">
                <a16:creationId xmlns:a16="http://schemas.microsoft.com/office/drawing/2014/main" id="{B859330A-8EF0-4EC1-8579-E436CA633192}"/>
              </a:ext>
            </a:extLst>
          </p:cNvPr>
          <p:cNvSpPr/>
          <p:nvPr userDrawn="1">
            <p:custDataLst>
              <p:tags r:id="rId87"/>
            </p:custDataLst>
          </p:nvPr>
        </p:nvSpPr>
        <p:spPr>
          <a:xfrm>
            <a:off x="5136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5" name="Rectangle 74" hidden="1">
            <a:extLst>
              <a:ext uri="{FF2B5EF4-FFF2-40B4-BE49-F238E27FC236}">
                <a16:creationId xmlns:a16="http://schemas.microsoft.com/office/drawing/2014/main" id="{28ADAA1F-5B13-4CA7-92F6-B9BD284DD1E1}"/>
              </a:ext>
            </a:extLst>
          </p:cNvPr>
          <p:cNvSpPr/>
          <p:nvPr userDrawn="1">
            <p:custDataLst>
              <p:tags r:id="rId88"/>
            </p:custDataLst>
          </p:nvPr>
        </p:nvSpPr>
        <p:spPr>
          <a:xfrm>
            <a:off x="7056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6" name="Rectangle 75" hidden="1">
            <a:extLst>
              <a:ext uri="{FF2B5EF4-FFF2-40B4-BE49-F238E27FC236}">
                <a16:creationId xmlns:a16="http://schemas.microsoft.com/office/drawing/2014/main" id="{D063FCBC-0F82-4BF7-A4F3-63086372BCA1}"/>
              </a:ext>
            </a:extLst>
          </p:cNvPr>
          <p:cNvSpPr/>
          <p:nvPr userDrawn="1">
            <p:custDataLst>
              <p:tags r:id="rId89"/>
            </p:custDataLst>
          </p:nvPr>
        </p:nvSpPr>
        <p:spPr>
          <a:xfrm>
            <a:off x="7380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7" name="Rectangle 76" hidden="1">
            <a:extLst>
              <a:ext uri="{FF2B5EF4-FFF2-40B4-BE49-F238E27FC236}">
                <a16:creationId xmlns:a16="http://schemas.microsoft.com/office/drawing/2014/main" id="{CE645546-D2AC-47E6-9FEE-B872688AACBC}"/>
              </a:ext>
            </a:extLst>
          </p:cNvPr>
          <p:cNvSpPr/>
          <p:nvPr userDrawn="1">
            <p:custDataLst>
              <p:tags r:id="rId90"/>
            </p:custDataLst>
          </p:nvPr>
        </p:nvSpPr>
        <p:spPr>
          <a:xfrm>
            <a:off x="9300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8" name="Rectangle 77" hidden="1">
            <a:extLst>
              <a:ext uri="{FF2B5EF4-FFF2-40B4-BE49-F238E27FC236}">
                <a16:creationId xmlns:a16="http://schemas.microsoft.com/office/drawing/2014/main" id="{67D40869-4909-44AB-ADF7-F7E881C8F368}"/>
              </a:ext>
            </a:extLst>
          </p:cNvPr>
          <p:cNvSpPr/>
          <p:nvPr userDrawn="1">
            <p:custDataLst>
              <p:tags r:id="rId91"/>
            </p:custDataLst>
          </p:nvPr>
        </p:nvSpPr>
        <p:spPr>
          <a:xfrm>
            <a:off x="7380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79" name="Rectangle 78" hidden="1">
            <a:extLst>
              <a:ext uri="{FF2B5EF4-FFF2-40B4-BE49-F238E27FC236}">
                <a16:creationId xmlns:a16="http://schemas.microsoft.com/office/drawing/2014/main" id="{135A9F82-A30E-49D6-85D5-F27123AF0F10}"/>
              </a:ext>
            </a:extLst>
          </p:cNvPr>
          <p:cNvSpPr/>
          <p:nvPr userDrawn="1">
            <p:custDataLst>
              <p:tags r:id="rId92"/>
            </p:custDataLst>
          </p:nvPr>
        </p:nvSpPr>
        <p:spPr>
          <a:xfrm>
            <a:off x="9300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0" name="Rectangle 79" hidden="1">
            <a:extLst>
              <a:ext uri="{FF2B5EF4-FFF2-40B4-BE49-F238E27FC236}">
                <a16:creationId xmlns:a16="http://schemas.microsoft.com/office/drawing/2014/main" id="{95983F4E-3EE6-4BD7-AD35-C47ED01C5ED4}"/>
              </a:ext>
            </a:extLst>
          </p:cNvPr>
          <p:cNvSpPr/>
          <p:nvPr userDrawn="1">
            <p:custDataLst>
              <p:tags r:id="rId93"/>
            </p:custDataLst>
          </p:nvPr>
        </p:nvSpPr>
        <p:spPr>
          <a:xfrm>
            <a:off x="7380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1" name="Rectangle 80" hidden="1">
            <a:extLst>
              <a:ext uri="{FF2B5EF4-FFF2-40B4-BE49-F238E27FC236}">
                <a16:creationId xmlns:a16="http://schemas.microsoft.com/office/drawing/2014/main" id="{F717EFA4-0ED4-4A46-9AFD-0F0A6E65D253}"/>
              </a:ext>
            </a:extLst>
          </p:cNvPr>
          <p:cNvSpPr/>
          <p:nvPr userDrawn="1">
            <p:custDataLst>
              <p:tags r:id="rId94"/>
            </p:custDataLst>
          </p:nvPr>
        </p:nvSpPr>
        <p:spPr>
          <a:xfrm>
            <a:off x="9300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2" name="Rectangle 81" hidden="1">
            <a:extLst>
              <a:ext uri="{FF2B5EF4-FFF2-40B4-BE49-F238E27FC236}">
                <a16:creationId xmlns:a16="http://schemas.microsoft.com/office/drawing/2014/main" id="{6E85224F-39CC-4044-9201-BDF5309E2509}"/>
              </a:ext>
            </a:extLst>
          </p:cNvPr>
          <p:cNvSpPr/>
          <p:nvPr userDrawn="1">
            <p:custDataLst>
              <p:tags r:id="rId95"/>
            </p:custDataLst>
          </p:nvPr>
        </p:nvSpPr>
        <p:spPr>
          <a:xfrm>
            <a:off x="7380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3" name="Rectangle 82" hidden="1">
            <a:extLst>
              <a:ext uri="{FF2B5EF4-FFF2-40B4-BE49-F238E27FC236}">
                <a16:creationId xmlns:a16="http://schemas.microsoft.com/office/drawing/2014/main" id="{C5FFBE79-1CFF-48A7-9FA3-6763881AA963}"/>
              </a:ext>
            </a:extLst>
          </p:cNvPr>
          <p:cNvSpPr/>
          <p:nvPr userDrawn="1">
            <p:custDataLst>
              <p:tags r:id="rId96"/>
            </p:custDataLst>
          </p:nvPr>
        </p:nvSpPr>
        <p:spPr>
          <a:xfrm>
            <a:off x="9300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4" name="Rectangle 83" hidden="1">
            <a:extLst>
              <a:ext uri="{FF2B5EF4-FFF2-40B4-BE49-F238E27FC236}">
                <a16:creationId xmlns:a16="http://schemas.microsoft.com/office/drawing/2014/main" id="{C7039B6D-AC56-40A5-858D-599754E1E0AD}"/>
              </a:ext>
            </a:extLst>
          </p:cNvPr>
          <p:cNvSpPr/>
          <p:nvPr userDrawn="1">
            <p:custDataLst>
              <p:tags r:id="rId97"/>
            </p:custDataLst>
          </p:nvPr>
        </p:nvSpPr>
        <p:spPr>
          <a:xfrm>
            <a:off x="9624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5" name="Rectangle 84" hidden="1">
            <a:extLst>
              <a:ext uri="{FF2B5EF4-FFF2-40B4-BE49-F238E27FC236}">
                <a16:creationId xmlns:a16="http://schemas.microsoft.com/office/drawing/2014/main" id="{71018EC8-1FEE-415C-B1E0-DAFC251C6F4F}"/>
              </a:ext>
            </a:extLst>
          </p:cNvPr>
          <p:cNvSpPr/>
          <p:nvPr userDrawn="1">
            <p:custDataLst>
              <p:tags r:id="rId98"/>
            </p:custDataLst>
          </p:nvPr>
        </p:nvSpPr>
        <p:spPr>
          <a:xfrm>
            <a:off x="11544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6" name="Rectangle 85" hidden="1">
            <a:extLst>
              <a:ext uri="{FF2B5EF4-FFF2-40B4-BE49-F238E27FC236}">
                <a16:creationId xmlns:a16="http://schemas.microsoft.com/office/drawing/2014/main" id="{33D0B803-F928-4AB8-9FA8-7A2550C65926}"/>
              </a:ext>
            </a:extLst>
          </p:cNvPr>
          <p:cNvSpPr/>
          <p:nvPr userDrawn="1">
            <p:custDataLst>
              <p:tags r:id="rId99"/>
            </p:custDataLst>
          </p:nvPr>
        </p:nvSpPr>
        <p:spPr>
          <a:xfrm>
            <a:off x="9624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7" name="Rectangle 86" hidden="1">
            <a:extLst>
              <a:ext uri="{FF2B5EF4-FFF2-40B4-BE49-F238E27FC236}">
                <a16:creationId xmlns:a16="http://schemas.microsoft.com/office/drawing/2014/main" id="{A74BCB38-7D1D-4BB9-94CE-ADBDC5DAB010}"/>
              </a:ext>
            </a:extLst>
          </p:cNvPr>
          <p:cNvSpPr/>
          <p:nvPr userDrawn="1">
            <p:custDataLst>
              <p:tags r:id="rId100"/>
            </p:custDataLst>
          </p:nvPr>
        </p:nvSpPr>
        <p:spPr>
          <a:xfrm>
            <a:off x="11544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8" name="Rectangle 87" hidden="1">
            <a:extLst>
              <a:ext uri="{FF2B5EF4-FFF2-40B4-BE49-F238E27FC236}">
                <a16:creationId xmlns:a16="http://schemas.microsoft.com/office/drawing/2014/main" id="{6E6BC775-1DC0-42CB-BA95-EB6F78CFD0FE}"/>
              </a:ext>
            </a:extLst>
          </p:cNvPr>
          <p:cNvSpPr/>
          <p:nvPr userDrawn="1">
            <p:custDataLst>
              <p:tags r:id="rId101"/>
            </p:custDataLst>
          </p:nvPr>
        </p:nvSpPr>
        <p:spPr>
          <a:xfrm>
            <a:off x="9624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89" name="Rectangle 88" hidden="1">
            <a:extLst>
              <a:ext uri="{FF2B5EF4-FFF2-40B4-BE49-F238E27FC236}">
                <a16:creationId xmlns:a16="http://schemas.microsoft.com/office/drawing/2014/main" id="{95792BBB-2B34-4739-8C69-B66E64F8A279}"/>
              </a:ext>
            </a:extLst>
          </p:cNvPr>
          <p:cNvSpPr/>
          <p:nvPr userDrawn="1">
            <p:custDataLst>
              <p:tags r:id="rId102"/>
            </p:custDataLst>
          </p:nvPr>
        </p:nvSpPr>
        <p:spPr>
          <a:xfrm>
            <a:off x="11544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0" name="Rectangle 89" hidden="1">
            <a:extLst>
              <a:ext uri="{FF2B5EF4-FFF2-40B4-BE49-F238E27FC236}">
                <a16:creationId xmlns:a16="http://schemas.microsoft.com/office/drawing/2014/main" id="{E8FDD868-6922-48B4-976C-6F9677663DAF}"/>
              </a:ext>
            </a:extLst>
          </p:cNvPr>
          <p:cNvSpPr/>
          <p:nvPr userDrawn="1">
            <p:custDataLst>
              <p:tags r:id="rId103"/>
            </p:custDataLst>
          </p:nvPr>
        </p:nvSpPr>
        <p:spPr>
          <a:xfrm>
            <a:off x="9624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1" name="Rectangle 90" hidden="1">
            <a:extLst>
              <a:ext uri="{FF2B5EF4-FFF2-40B4-BE49-F238E27FC236}">
                <a16:creationId xmlns:a16="http://schemas.microsoft.com/office/drawing/2014/main" id="{E3A8AF86-B9FD-4654-82BA-248AF9D72F7C}"/>
              </a:ext>
            </a:extLst>
          </p:cNvPr>
          <p:cNvSpPr/>
          <p:nvPr userDrawn="1">
            <p:custDataLst>
              <p:tags r:id="rId104"/>
            </p:custDataLst>
          </p:nvPr>
        </p:nvSpPr>
        <p:spPr>
          <a:xfrm>
            <a:off x="11544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2" name="Rectangle 91" hidden="1">
            <a:extLst>
              <a:ext uri="{FF2B5EF4-FFF2-40B4-BE49-F238E27FC236}">
                <a16:creationId xmlns:a16="http://schemas.microsoft.com/office/drawing/2014/main" id="{F1579785-2978-4428-A96D-6D6718940F9D}"/>
              </a:ext>
            </a:extLst>
          </p:cNvPr>
          <p:cNvSpPr/>
          <p:nvPr userDrawn="1">
            <p:custDataLst>
              <p:tags r:id="rId105"/>
            </p:custDataLst>
          </p:nvPr>
        </p:nvSpPr>
        <p:spPr>
          <a:xfrm>
            <a:off x="324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3" name="Rectangle 92" hidden="1">
            <a:extLst>
              <a:ext uri="{FF2B5EF4-FFF2-40B4-BE49-F238E27FC236}">
                <a16:creationId xmlns:a16="http://schemas.microsoft.com/office/drawing/2014/main" id="{0584FA97-4AB6-4A5E-91FB-95E9E602EA26}"/>
              </a:ext>
            </a:extLst>
          </p:cNvPr>
          <p:cNvSpPr/>
          <p:nvPr userDrawn="1">
            <p:custDataLst>
              <p:tags r:id="rId106"/>
            </p:custDataLst>
          </p:nvPr>
        </p:nvSpPr>
        <p:spPr>
          <a:xfrm>
            <a:off x="2568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4" name="Rectangle 93" hidden="1">
            <a:extLst>
              <a:ext uri="{FF2B5EF4-FFF2-40B4-BE49-F238E27FC236}">
                <a16:creationId xmlns:a16="http://schemas.microsoft.com/office/drawing/2014/main" id="{A48EE25C-475F-4316-B6A2-011BEE3BCD92}"/>
              </a:ext>
            </a:extLst>
          </p:cNvPr>
          <p:cNvSpPr/>
          <p:nvPr userDrawn="1">
            <p:custDataLst>
              <p:tags r:id="rId107"/>
            </p:custDataLst>
          </p:nvPr>
        </p:nvSpPr>
        <p:spPr>
          <a:xfrm>
            <a:off x="4812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5" name="Rectangle 94" hidden="1">
            <a:extLst>
              <a:ext uri="{FF2B5EF4-FFF2-40B4-BE49-F238E27FC236}">
                <a16:creationId xmlns:a16="http://schemas.microsoft.com/office/drawing/2014/main" id="{7E857FE4-C9A3-45B7-B041-66EE09495EEC}"/>
              </a:ext>
            </a:extLst>
          </p:cNvPr>
          <p:cNvSpPr/>
          <p:nvPr userDrawn="1">
            <p:custDataLst>
              <p:tags r:id="rId108"/>
            </p:custDataLst>
          </p:nvPr>
        </p:nvSpPr>
        <p:spPr>
          <a:xfrm>
            <a:off x="7056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6" name="Rectangle 95" hidden="1">
            <a:extLst>
              <a:ext uri="{FF2B5EF4-FFF2-40B4-BE49-F238E27FC236}">
                <a16:creationId xmlns:a16="http://schemas.microsoft.com/office/drawing/2014/main" id="{9B5A1CBD-EB02-4B45-AF38-AAD0F53B4AD5}"/>
              </a:ext>
            </a:extLst>
          </p:cNvPr>
          <p:cNvSpPr/>
          <p:nvPr userDrawn="1">
            <p:custDataLst>
              <p:tags r:id="rId109"/>
            </p:custDataLst>
          </p:nvPr>
        </p:nvSpPr>
        <p:spPr>
          <a:xfrm>
            <a:off x="9300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7" name="Rectangle 96" hidden="1">
            <a:extLst>
              <a:ext uri="{FF2B5EF4-FFF2-40B4-BE49-F238E27FC236}">
                <a16:creationId xmlns:a16="http://schemas.microsoft.com/office/drawing/2014/main" id="{B80B4760-EF40-4F2E-9A91-131FFC1E37B4}"/>
              </a:ext>
            </a:extLst>
          </p:cNvPr>
          <p:cNvSpPr/>
          <p:nvPr userDrawn="1">
            <p:custDataLst>
              <p:tags r:id="rId110"/>
            </p:custDataLst>
          </p:nvPr>
        </p:nvSpPr>
        <p:spPr>
          <a:xfrm>
            <a:off x="11544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8" name="Rectangle 97" hidden="1">
            <a:extLst>
              <a:ext uri="{FF2B5EF4-FFF2-40B4-BE49-F238E27FC236}">
                <a16:creationId xmlns:a16="http://schemas.microsoft.com/office/drawing/2014/main" id="{8E8A7F77-3721-4815-B970-1D077CD2DA75}"/>
              </a:ext>
            </a:extLst>
          </p:cNvPr>
          <p:cNvSpPr/>
          <p:nvPr userDrawn="1">
            <p:custDataLst>
              <p:tags r:id="rId111"/>
            </p:custDataLst>
          </p:nvPr>
        </p:nvSpPr>
        <p:spPr>
          <a:xfrm>
            <a:off x="324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99" name="Rectangle 98" hidden="1">
            <a:extLst>
              <a:ext uri="{FF2B5EF4-FFF2-40B4-BE49-F238E27FC236}">
                <a16:creationId xmlns:a16="http://schemas.microsoft.com/office/drawing/2014/main" id="{55C42CA1-292D-4FB8-8399-74D1AD374EBE}"/>
              </a:ext>
            </a:extLst>
          </p:cNvPr>
          <p:cNvSpPr/>
          <p:nvPr userDrawn="1">
            <p:custDataLst>
              <p:tags r:id="rId112"/>
            </p:custDataLst>
          </p:nvPr>
        </p:nvSpPr>
        <p:spPr>
          <a:xfrm>
            <a:off x="2568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0" name="Rectangle 99" hidden="1">
            <a:extLst>
              <a:ext uri="{FF2B5EF4-FFF2-40B4-BE49-F238E27FC236}">
                <a16:creationId xmlns:a16="http://schemas.microsoft.com/office/drawing/2014/main" id="{76F4910F-0223-4A58-B2B3-CC1032CA6A96}"/>
              </a:ext>
            </a:extLst>
          </p:cNvPr>
          <p:cNvSpPr/>
          <p:nvPr userDrawn="1">
            <p:custDataLst>
              <p:tags r:id="rId113"/>
            </p:custDataLst>
          </p:nvPr>
        </p:nvSpPr>
        <p:spPr>
          <a:xfrm>
            <a:off x="4812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1" name="Rectangle 100" hidden="1">
            <a:extLst>
              <a:ext uri="{FF2B5EF4-FFF2-40B4-BE49-F238E27FC236}">
                <a16:creationId xmlns:a16="http://schemas.microsoft.com/office/drawing/2014/main" id="{309CA6FE-3AA4-4E04-82CE-33A9467E0E6A}"/>
              </a:ext>
            </a:extLst>
          </p:cNvPr>
          <p:cNvSpPr/>
          <p:nvPr userDrawn="1">
            <p:custDataLst>
              <p:tags r:id="rId114"/>
            </p:custDataLst>
          </p:nvPr>
        </p:nvSpPr>
        <p:spPr>
          <a:xfrm>
            <a:off x="7056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2" name="Rectangle 101" hidden="1">
            <a:extLst>
              <a:ext uri="{FF2B5EF4-FFF2-40B4-BE49-F238E27FC236}">
                <a16:creationId xmlns:a16="http://schemas.microsoft.com/office/drawing/2014/main" id="{D3FAE458-E122-4E17-A2BB-860390DB639B}"/>
              </a:ext>
            </a:extLst>
          </p:cNvPr>
          <p:cNvSpPr/>
          <p:nvPr userDrawn="1">
            <p:custDataLst>
              <p:tags r:id="rId115"/>
            </p:custDataLst>
          </p:nvPr>
        </p:nvSpPr>
        <p:spPr>
          <a:xfrm>
            <a:off x="9300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3" name="Rectangle 102" hidden="1">
            <a:extLst>
              <a:ext uri="{FF2B5EF4-FFF2-40B4-BE49-F238E27FC236}">
                <a16:creationId xmlns:a16="http://schemas.microsoft.com/office/drawing/2014/main" id="{09CCF6D6-3C14-49F1-9CCF-BB2BB02BA463}"/>
              </a:ext>
            </a:extLst>
          </p:cNvPr>
          <p:cNvSpPr/>
          <p:nvPr userDrawn="1">
            <p:custDataLst>
              <p:tags r:id="rId116"/>
            </p:custDataLst>
          </p:nvPr>
        </p:nvSpPr>
        <p:spPr>
          <a:xfrm>
            <a:off x="11544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4" name="Rectangle 103" hidden="1">
            <a:extLst>
              <a:ext uri="{FF2B5EF4-FFF2-40B4-BE49-F238E27FC236}">
                <a16:creationId xmlns:a16="http://schemas.microsoft.com/office/drawing/2014/main" id="{89199ED3-108C-4CB1-85A2-7274AF6D76B6}"/>
              </a:ext>
            </a:extLst>
          </p:cNvPr>
          <p:cNvSpPr/>
          <p:nvPr userDrawn="1">
            <p:custDataLst>
              <p:tags r:id="rId117"/>
            </p:custDataLst>
          </p:nvPr>
        </p:nvSpPr>
        <p:spPr>
          <a:xfrm>
            <a:off x="648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5" name="Rectangle 104" hidden="1">
            <a:extLst>
              <a:ext uri="{FF2B5EF4-FFF2-40B4-BE49-F238E27FC236}">
                <a16:creationId xmlns:a16="http://schemas.microsoft.com/office/drawing/2014/main" id="{F4889CBE-7887-46C6-99BA-4A154FF96016}"/>
              </a:ext>
            </a:extLst>
          </p:cNvPr>
          <p:cNvSpPr/>
          <p:nvPr userDrawn="1">
            <p:custDataLst>
              <p:tags r:id="rId118"/>
            </p:custDataLst>
          </p:nvPr>
        </p:nvSpPr>
        <p:spPr>
          <a:xfrm>
            <a:off x="2892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6" name="Rectangle 105" hidden="1">
            <a:extLst>
              <a:ext uri="{FF2B5EF4-FFF2-40B4-BE49-F238E27FC236}">
                <a16:creationId xmlns:a16="http://schemas.microsoft.com/office/drawing/2014/main" id="{2714EDDA-63CD-4C57-BF1D-55D84EF7DA1C}"/>
              </a:ext>
            </a:extLst>
          </p:cNvPr>
          <p:cNvSpPr/>
          <p:nvPr userDrawn="1">
            <p:custDataLst>
              <p:tags r:id="rId119"/>
            </p:custDataLst>
          </p:nvPr>
        </p:nvSpPr>
        <p:spPr>
          <a:xfrm>
            <a:off x="5136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7" name="Rectangle 106" hidden="1">
            <a:extLst>
              <a:ext uri="{FF2B5EF4-FFF2-40B4-BE49-F238E27FC236}">
                <a16:creationId xmlns:a16="http://schemas.microsoft.com/office/drawing/2014/main" id="{5A4A540B-AB24-4508-BDE2-193816CE6C2F}"/>
              </a:ext>
            </a:extLst>
          </p:cNvPr>
          <p:cNvSpPr/>
          <p:nvPr userDrawn="1">
            <p:custDataLst>
              <p:tags r:id="rId120"/>
            </p:custDataLst>
          </p:nvPr>
        </p:nvSpPr>
        <p:spPr>
          <a:xfrm>
            <a:off x="7380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8" name="Rectangle 107" hidden="1">
            <a:extLst>
              <a:ext uri="{FF2B5EF4-FFF2-40B4-BE49-F238E27FC236}">
                <a16:creationId xmlns:a16="http://schemas.microsoft.com/office/drawing/2014/main" id="{2E588317-42FC-4AFD-BF07-4EEAEA17B0FB}"/>
              </a:ext>
            </a:extLst>
          </p:cNvPr>
          <p:cNvSpPr/>
          <p:nvPr userDrawn="1">
            <p:custDataLst>
              <p:tags r:id="rId121"/>
            </p:custDataLst>
          </p:nvPr>
        </p:nvSpPr>
        <p:spPr>
          <a:xfrm>
            <a:off x="9624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09" name="Rectangle 108" hidden="1">
            <a:extLst>
              <a:ext uri="{FF2B5EF4-FFF2-40B4-BE49-F238E27FC236}">
                <a16:creationId xmlns:a16="http://schemas.microsoft.com/office/drawing/2014/main" id="{409B9FF3-D5DB-4C25-942C-75E24E0BD588}"/>
              </a:ext>
            </a:extLst>
          </p:cNvPr>
          <p:cNvSpPr/>
          <p:nvPr userDrawn="1">
            <p:custDataLst>
              <p:tags r:id="rId122"/>
            </p:custDataLst>
          </p:nvPr>
        </p:nvSpPr>
        <p:spPr>
          <a:xfrm>
            <a:off x="648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0" name="Rectangle 109" hidden="1">
            <a:extLst>
              <a:ext uri="{FF2B5EF4-FFF2-40B4-BE49-F238E27FC236}">
                <a16:creationId xmlns:a16="http://schemas.microsoft.com/office/drawing/2014/main" id="{B34EB183-B95A-4A10-93F6-B2E688291320}"/>
              </a:ext>
            </a:extLst>
          </p:cNvPr>
          <p:cNvSpPr/>
          <p:nvPr userDrawn="1">
            <p:custDataLst>
              <p:tags r:id="rId123"/>
            </p:custDataLst>
          </p:nvPr>
        </p:nvSpPr>
        <p:spPr>
          <a:xfrm>
            <a:off x="2892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1" name="Rectangle 110" hidden="1">
            <a:extLst>
              <a:ext uri="{FF2B5EF4-FFF2-40B4-BE49-F238E27FC236}">
                <a16:creationId xmlns:a16="http://schemas.microsoft.com/office/drawing/2014/main" id="{9445802B-D13B-4448-BCCA-EAC068866CD3}"/>
              </a:ext>
            </a:extLst>
          </p:cNvPr>
          <p:cNvSpPr/>
          <p:nvPr userDrawn="1">
            <p:custDataLst>
              <p:tags r:id="rId124"/>
            </p:custDataLst>
          </p:nvPr>
        </p:nvSpPr>
        <p:spPr>
          <a:xfrm>
            <a:off x="5136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2" name="Rectangle 111" hidden="1">
            <a:extLst>
              <a:ext uri="{FF2B5EF4-FFF2-40B4-BE49-F238E27FC236}">
                <a16:creationId xmlns:a16="http://schemas.microsoft.com/office/drawing/2014/main" id="{C10B3B33-18E6-4256-821F-887D5B33BF81}"/>
              </a:ext>
            </a:extLst>
          </p:cNvPr>
          <p:cNvSpPr/>
          <p:nvPr userDrawn="1">
            <p:custDataLst>
              <p:tags r:id="rId125"/>
            </p:custDataLst>
          </p:nvPr>
        </p:nvSpPr>
        <p:spPr>
          <a:xfrm>
            <a:off x="7380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76950B1-616E-4DAB-A1C9-C18FEC9C31D4}"/>
              </a:ext>
            </a:extLst>
          </p:cNvPr>
          <p:cNvSpPr/>
          <p:nvPr userDrawn="1">
            <p:custDataLst>
              <p:tags r:id="rId126"/>
            </p:custDataLst>
          </p:nvPr>
        </p:nvSpPr>
        <p:spPr>
          <a:xfrm>
            <a:off x="9624000" y="4077000"/>
            <a:ext cx="1920000" cy="21330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  <p:sp>
        <p:nvSpPr>
          <p:cNvPr id="115" name="dynamic logo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1090779A-FA30-4EF9-809F-763A92C81AB1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92" r:id="rId2"/>
    <p:sldLayoutId id="2147483796" r:id="rId3"/>
    <p:sldLayoutId id="2147483730" r:id="rId4"/>
    <p:sldLayoutId id="2147483737" r:id="rId5"/>
    <p:sldLayoutId id="2147483801" r:id="rId6"/>
    <p:sldLayoutId id="2147483806" r:id="rId7"/>
    <p:sldLayoutId id="2147483765" r:id="rId8"/>
    <p:sldLayoutId id="2147483731" r:id="rId9"/>
    <p:sldLayoutId id="2147483766" r:id="rId10"/>
    <p:sldLayoutId id="2147483802" r:id="rId11"/>
    <p:sldLayoutId id="2147483804" r:id="rId12"/>
    <p:sldLayoutId id="2147483797" r:id="rId13"/>
    <p:sldLayoutId id="2147483732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90" r:id="rId22"/>
    <p:sldLayoutId id="2147483793" r:id="rId23"/>
    <p:sldLayoutId id="2147483798" r:id="rId24"/>
    <p:sldLayoutId id="2147483794" r:id="rId25"/>
    <p:sldLayoutId id="2147483795" r:id="rId26"/>
    <p:sldLayoutId id="2147483774" r:id="rId27"/>
    <p:sldLayoutId id="2147483775" r:id="rId28"/>
    <p:sldLayoutId id="2147483776" r:id="rId29"/>
    <p:sldLayoutId id="2147483799" r:id="rId30"/>
    <p:sldLayoutId id="2147483800" r:id="rId31"/>
    <p:sldLayoutId id="2147483743" r:id="rId32"/>
    <p:sldLayoutId id="2147483744" r:id="rId33"/>
    <p:sldLayoutId id="2147483803" r:id="rId34"/>
    <p:sldLayoutId id="2147483805" r:id="rId35"/>
    <p:sldLayoutId id="2147483762" r:id="rId36"/>
    <p:sldLayoutId id="2147483751" r:id="rId37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10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defRPr sz="1000" b="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4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8" userDrawn="1">
          <p15:clr>
            <a:srgbClr val="A4A3A4"/>
          </p15:clr>
        </p15:guide>
        <p15:guide id="2" pos="1617" userDrawn="1">
          <p15:clr>
            <a:srgbClr val="A4A3A4"/>
          </p15:clr>
        </p15:guide>
        <p15:guide id="5" pos="3031" userDrawn="1">
          <p15:clr>
            <a:srgbClr val="A4A3A4"/>
          </p15:clr>
        </p15:guide>
        <p15:guide id="6" pos="3235" userDrawn="1">
          <p15:clr>
            <a:srgbClr val="A4A3A4"/>
          </p15:clr>
        </p15:guide>
        <p15:guide id="7" orient="horz" pos="3911" userDrawn="1">
          <p15:clr>
            <a:srgbClr val="A4A3A4"/>
          </p15:clr>
        </p15:guide>
        <p15:guide id="8" orient="horz" pos="4115" userDrawn="1">
          <p15:clr>
            <a:srgbClr val="A4A3A4"/>
          </p15:clr>
        </p15:guide>
        <p15:guide id="9" pos="6063" userDrawn="1">
          <p15:clr>
            <a:srgbClr val="A4A3A4"/>
          </p15:clr>
        </p15:guide>
        <p15:guide id="10" pos="7272" userDrawn="1">
          <p15:clr>
            <a:srgbClr val="A4A3A4"/>
          </p15:clr>
        </p15:guide>
        <p15:guide id="12" pos="4444" userDrawn="1">
          <p15:clr>
            <a:srgbClr val="A4A3A4"/>
          </p15:clr>
        </p15:guide>
        <p15:guide id="13" pos="4648" userDrawn="1">
          <p15:clr>
            <a:srgbClr val="A4A3A4"/>
          </p15:clr>
        </p15:guide>
        <p15:guide id="14" orient="horz" pos="204" userDrawn="1">
          <p15:clr>
            <a:srgbClr val="A4A3A4"/>
          </p15:clr>
        </p15:guide>
        <p15:guide id="15" orient="horz" pos="408" userDrawn="1">
          <p15:clr>
            <a:srgbClr val="A4A3A4"/>
          </p15:clr>
        </p15:guide>
        <p15:guide id="16" pos="1821" userDrawn="1">
          <p15:clr>
            <a:srgbClr val="A4A3A4"/>
          </p15:clr>
        </p15:guide>
        <p15:guide id="18" pos="5859" userDrawn="1">
          <p15:clr>
            <a:srgbClr val="A4A3A4"/>
          </p15:clr>
        </p15:guide>
        <p15:guide id="20" pos="7476" userDrawn="1">
          <p15:clr>
            <a:srgbClr val="A4A3A4"/>
          </p15:clr>
        </p15:guide>
        <p15:guide id="21" pos="204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1944000"/>
            <a:ext cx="10896000" cy="426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Level 1</a:t>
            </a:r>
          </a:p>
          <a:p>
            <a:pPr lvl="1"/>
            <a:r>
              <a:rPr lang="en-US" noProof="0"/>
              <a:t>Level 2</a:t>
            </a:r>
          </a:p>
          <a:p>
            <a:pPr lvl="2"/>
            <a:r>
              <a:rPr lang="en-US" noProof="0"/>
              <a:t>Level 3</a:t>
            </a:r>
          </a:p>
          <a:p>
            <a:pPr lvl="3"/>
            <a:r>
              <a:rPr lang="en-US" noProof="0"/>
              <a:t>Level 4, Header</a:t>
            </a:r>
          </a:p>
          <a:p>
            <a:pPr lvl="4"/>
            <a:r>
              <a:rPr lang="en-US" noProof="0"/>
              <a:t>Level 5, Body</a:t>
            </a:r>
          </a:p>
          <a:p>
            <a:pPr lvl="5"/>
            <a:r>
              <a:rPr lang="en-US" noProof="0"/>
              <a:t>Level 6</a:t>
            </a:r>
          </a:p>
          <a:p>
            <a:pPr lvl="6"/>
            <a:r>
              <a:rPr lang="en-US" noProof="0"/>
              <a:t>Level 7, Small Header</a:t>
            </a:r>
          </a:p>
          <a:p>
            <a:pPr lvl="7"/>
            <a:r>
              <a:rPr lang="en-US" noProof="0"/>
              <a:t>Level 8, Small Body</a:t>
            </a:r>
          </a:p>
          <a:p>
            <a:pPr lvl="8"/>
            <a:r>
              <a:rPr lang="en-US" noProof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648000"/>
            <a:ext cx="10896000" cy="129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8000" y="324000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da-DK"/>
              <a:t>2023-09-12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2712" y="323850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r>
              <a:rPr lang="en-US"/>
              <a:t>Journey to an R-based FDA submission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4000" y="324000"/>
            <a:ext cx="324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8D69B5-2783-4637-A949-A867EE4EFE6B}"/>
              </a:ext>
            </a:extLst>
          </p:cNvPr>
          <p:cNvSpPr txBox="1"/>
          <p:nvPr userDrawn="1"/>
        </p:nvSpPr>
        <p:spPr>
          <a:xfrm>
            <a:off x="11218069" y="324000"/>
            <a:ext cx="64849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00">
                <a:solidFill>
                  <a:schemeClr val="tx2"/>
                </a:solidFill>
              </a:rPr>
              <a:t>Novo Nordisk</a:t>
            </a:r>
            <a:r>
              <a:rPr lang="en-US" sz="700" baseline="30000">
                <a:solidFill>
                  <a:schemeClr val="tx2"/>
                </a:solidFill>
              </a:rPr>
              <a:t>®</a:t>
            </a:r>
          </a:p>
        </p:txBody>
      </p:sp>
      <p:sp>
        <p:nvSpPr>
          <p:cNvPr id="4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25.51181&lt;/Left&gt;&#10;      &lt;Top&gt;25.51181&lt;/Top&gt;&#10;      &lt;Width&gt;25.51181&lt;/Width&gt;&#10;      &lt;Height&gt;25.51181&lt;/Height&gt;&#10;    &lt;/SubGrid&gt;&#10;    &lt;SubGrid&gt;&#10;      &lt;Left&gt;51.02362&lt;/Left&gt;&#10;      &lt;Top&gt;25.51181&lt;/Top&gt;&#10;      &lt;Width&gt;151.1811&lt;/Width&gt;&#10;      &lt;Height&gt;25.51181&lt;/Height&gt;&#10;    &lt;/SubGrid&gt;&#10;    &lt;SubGrid&gt;&#10;      &lt;Left&gt;202.204727&lt;/Left&gt;&#10;      &lt;Top&gt;25.51181&lt;/Top&gt;&#10;      &lt;Width&gt;25.51181&lt;/Width&gt;&#10;      &lt;Height&gt;25.51181&lt;/Height&gt;&#10;    &lt;/SubGrid&gt;&#10;    &lt;SubGrid&gt;&#10;      &lt;Left&gt;227.716537&lt;/Left&gt;&#10;      &lt;Top&gt;25.51181&lt;/Top&gt;&#10;      &lt;Width&gt;151.1811&lt;/Width&gt;&#10;      &lt;Height&gt;25.51181&lt;/Height&gt;&#10;    &lt;/SubGrid&gt;&#10;    &lt;SubGrid&gt;&#10;      &lt;Left&gt;378.897644&lt;/Left&gt;&#10;      &lt;Top&gt;25.51181&lt;/Top&gt;&#10;      &lt;Width&gt;25.51181&lt;/Width&gt;&#10;      &lt;Height&gt;25.51181&lt;/Height&gt;&#10;    &lt;/SubGrid&gt;&#10;    &lt;SubGrid&gt;&#10;      &lt;Left&gt;404.409454&lt;/Left&gt;&#10;      &lt;Top&gt;25.51181&lt;/Top&gt;&#10;      &lt;Width&gt;151.1811&lt;/Width&gt;&#10;      &lt;Height&gt;25.51181&lt;/Height&gt;&#10;    &lt;/SubGrid&gt;&#10;    &lt;SubGrid&gt;&#10;      &lt;Left&gt;555.5906&lt;/Left&gt;&#10;      &lt;Top&gt;25.51181&lt;/Top&gt;&#10;      &lt;Width&gt;25.51181&lt;/Width&gt;&#10;      &lt;Height&gt;25.51181&lt;/Height&gt;&#10;    &lt;/SubGrid&gt;&#10;    &lt;SubGrid&gt;&#10;      &lt;Left&gt;581.102356&lt;/Left&gt;&#10;      &lt;Top&gt;25.51181&lt;/Top&gt;&#10;      &lt;Width&gt;151.1811&lt;/Width&gt;&#10;      &lt;Height&gt;25.51181&lt;/Height&gt;&#10;    &lt;/SubGrid&gt;&#10;    &lt;SubGrid&gt;&#10;      &lt;Left&gt;732.283447&lt;/Left&gt;&#10;      &lt;Top&gt;25.51181&lt;/Top&gt;&#10;      &lt;Width&gt;25.51181&lt;/Width&gt;&#10;      &lt;Height&gt;25.51181&lt;/Height&gt;&#10;    &lt;/SubGrid&gt;&#10;    &lt;SubGrid&gt;&#10;      &lt;Left&gt;757.7953&lt;/Left&gt;&#10;      &lt;Top&gt;25.51181&lt;/Top&gt;&#10;      &lt;Width&gt;151.1811&lt;/Width&gt;&#10;      &lt;Height&gt;25.51181&lt;/Height&gt;&#10;    &lt;/SubGrid&gt;&#10;    &lt;SubGrid&gt;&#10;      &lt;Left&gt;908.9764&lt;/Left&gt;&#10;      &lt;Top&gt;25.51181&lt;/Top&gt;&#10;      &lt;Width&gt;25.51181&lt;/Width&gt;&#10;      &lt;Height&gt;25.51181&lt;/Height&gt;&#10;    &lt;/SubGrid&gt;&#10;    &lt;SubGrid&gt;&#10;      &lt;Left&gt;25.51181&lt;/Left&gt;&#10;      &lt;Top&gt;218.976379&lt;/Top&gt;&#10;      &lt;Width&gt;25.51181&lt;/Width&gt;&#10;      &lt;Height&gt;25.51181&lt;/Height&gt;&#10;    &lt;/SubGrid&gt;&#10;    &lt;SubGrid&gt;&#10;      &lt;Left&gt;25.51181&lt;/Left&gt;&#10;      &lt;Top&gt;244.48819&lt;/Top&gt;&#10;      &lt;Width&gt;25.51181&lt;/Width&gt;&#10;      &lt;Height&gt;25.51181&lt;/Height&gt;&#10;    &lt;/SubGrid&gt;&#10;    &lt;SubGrid&gt;&#10;      &lt;Left&gt;25.51181&lt;/Left&gt;&#10;      &lt;Top&gt;270&lt;/Top&gt;&#10;      &lt;Width&gt;25.51181&lt;/Width&gt;&#10;      &lt;Height&gt;25.51181&lt;/Height&gt;&#10;    &lt;/SubGrid&gt;&#10;    &lt;SubGrid&gt;&#10;      &lt;Left&gt;25.51181&lt;/Left&gt;&#10;      &lt;Top&gt;295.5118&lt;/Top&gt;&#10;      &lt;Width&gt;25.51181&lt;/Width&gt;&#10;      &lt;Height&gt;25.51181&lt;/Height&gt;&#10;    &lt;/SubGrid&gt;&#10;    &lt;SubGrid&gt;&#10;      &lt;Left&gt;51.02362&lt;/Left&gt;&#10;      &lt;Top&gt;295.5118&lt;/Top&gt;&#10;      &lt;Width&gt;151.1811&lt;/Width&gt;&#10;      &lt;Height&gt;25.51181&lt;/Height&gt;&#10;    &lt;/SubGrid&gt;&#10;    &lt;SubGrid&gt;&#10;      &lt;Left&gt;202.204727&lt;/Left&gt;&#10;      &lt;Top&gt;295.5118&lt;/Top&gt;&#10;      &lt;Width&gt;25.51181&lt;/Width&gt;&#10;      &lt;Height&gt;25.51181&lt;/Height&gt;&#10;    &lt;/SubGrid&gt;&#10;    &lt;SubGrid&gt;&#10;      &lt;Left&gt;51.02362&lt;/Left&gt;&#10;      &lt;Top&gt;270&lt;/Top&gt;&#10;      &lt;Width&gt;151.1811&lt;/Width&gt;&#10;      &lt;Height&gt;25.51181&lt;/Height&gt;&#10;    &lt;/SubGrid&gt;&#10;    &lt;SubGrid&gt;&#10;      &lt;Left&gt;202.204727&lt;/Left&gt;&#10;      &lt;Top&gt;270&lt;/Top&gt;&#10;      &lt;Width&gt;25.51181&lt;/Width&gt;&#10;      &lt;Height&gt;25.51181&lt;/Height&gt;&#10;    &lt;/SubGrid&gt;&#10;    &lt;SubGrid&gt;&#10;      &lt;Left&gt;51.02362&lt;/Left&gt;&#10;      &lt;Top&gt;244.48819&lt;/Top&gt;&#10;      &lt;Width&gt;151.1811&lt;/Width&gt;&#10;      &lt;Height&gt;25.51181&lt;/Height&gt;&#10;    &lt;/SubGrid&gt;&#10;    &lt;SubGrid&gt;&#10;      &lt;Left&gt;202.204727&lt;/Left&gt;&#10;      &lt;Top&gt;244.48819&lt;/Top&gt;&#10;      &lt;Width&gt;25.51181&lt;/Width&gt;&#10;      &lt;Height&gt;25.51181&lt;/Height&gt;&#10;    &lt;/SubGrid&gt;&#10;    &lt;SubGrid&gt;&#10;      &lt;Left&gt;51.02362&lt;/Left&gt;&#10;      &lt;Top&gt;218.976379&lt;/Top&gt;&#10;      &lt;Width&gt;151.1811&lt;/Width&gt;&#10;      &lt;Height&gt;25.51181&lt;/Height&gt;&#10;    &lt;/SubGrid&gt;&#10;    &lt;SubGrid&gt;&#10;      &lt;Left&gt;202.204727&lt;/Left&gt;&#10;      &lt;Top&gt;218.976379&lt;/Top&gt;&#10;      &lt;Width&gt;25.51181&lt;/Width&gt;&#10;      &lt;Height&gt;25.51181&lt;/Height&gt;&#10;    &lt;/SubGrid&gt;&#10;    &lt;SubGrid&gt;&#10;      &lt;Left&gt;25.51181&lt;/Left&gt;&#10;      &lt;Top&gt;488.976379&lt;/Top&gt;&#10;      &lt;Width&gt;25.51181&lt;/Width&gt;&#10;      &lt;Height&gt;25.51181&lt;/Height&gt;&#10;    &lt;/SubGrid&gt;&#10;    &lt;SubGrid&gt;&#10;      &lt;Left&gt;51.02362&lt;/Left&gt;&#10;      &lt;Top&gt;488.976379&lt;/Top&gt;&#10;      &lt;Width&gt;151.1811&lt;/Width&gt;&#10;      &lt;Height&gt;25.51181&lt;/Height&gt;&#10;    &lt;/SubGrid&gt;&#10;    &lt;SubGrid&gt;&#10;      &lt;Left&gt;202.204727&lt;/Left&gt;&#10;      &lt;Top&gt;488.976379&lt;/Top&gt;&#10;      &lt;Width&gt;25.51181&lt;/Width&gt;&#10;      &lt;Height&gt;25.51181&lt;/Height&gt;&#10;    &lt;/SubGrid&gt;&#10;    &lt;SubGrid&gt;&#10;      &lt;Left&gt;227.716537&lt;/Left&gt;&#10;      &lt;Top&gt;488.976379&lt;/Top&gt;&#10;      &lt;Width&gt;151.1811&lt;/Width&gt;&#10;      &lt;Height&gt;25.51181&lt;/Height&gt;&#10;    &lt;/SubGrid&gt;&#10;    &lt;SubGrid&gt;&#10;      &lt;Left&gt;378.897644&lt;/Left&gt;&#10;      &lt;Top&gt;488.976379&lt;/Top&gt;&#10;      &lt;Width&gt;25.51181&lt;/Width&gt;&#10;      &lt;Height&gt;25.51181&lt;/Height&gt;&#10;    &lt;/SubGrid&gt;&#10;    &lt;SubGrid&gt;&#10;      &lt;Left&gt;404.409454&lt;/Left&gt;&#10;      &lt;Top&gt;488.976379&lt;/Top&gt;&#10;      &lt;Width&gt;151.1811&lt;/Width&gt;&#10;      &lt;Height&gt;25.51181&lt;/Height&gt;&#10;    &lt;/SubGrid&gt;&#10;    &lt;SubGrid&gt;&#10;      &lt;Left&gt;555.5906&lt;/Left&gt;&#10;      &lt;Top&gt;488.976379&lt;/Top&gt;&#10;      &lt;Width&gt;25.51181&lt;/Width&gt;&#10;      &lt;Height&gt;25.51181&lt;/Height&gt;&#10;    &lt;/SubGrid&gt;&#10;    &lt;SubGrid&gt;&#10;      &lt;Left&gt;581.102356&lt;/Left&gt;&#10;      &lt;Top&gt;488.976379&lt;/Top&gt;&#10;      &lt;Width&gt;151.1811&lt;/Width&gt;&#10;      &lt;Height&gt;25.51181&lt;/Height&gt;&#10;    &lt;/SubGrid&gt;&#10;    &lt;SubGrid&gt;&#10;      &lt;Left&gt;732.283447&lt;/Left&gt;&#10;      &lt;Top&gt;488.976379&lt;/Top&gt;&#10;      &lt;Width&gt;25.51181&lt;/Width&gt;&#10;      &lt;Height&gt;25.51181&lt;/Height&gt;&#10;    &lt;/SubGrid&gt;&#10;    &lt;SubGrid&gt;&#10;      &lt;Left&gt;757.7953&lt;/Left&gt;&#10;      &lt;Top&gt;488.976379&lt;/Top&gt;&#10;      &lt;Width&gt;151.1811&lt;/Width&gt;&#10;      &lt;Height&gt;25.51181&lt;/Height&gt;&#10;    &lt;/SubGrid&gt;&#10;    &lt;SubGrid&gt;&#10;      &lt;Left&gt;908.9764&lt;/Left&gt;&#10;      &lt;Top&gt;488.976379&lt;/Top&gt;&#10;      &lt;Width&gt;25.51181&lt;/Width&gt;&#10;      &lt;Height&gt;25.51181&lt;/Height&gt;&#10;    &lt;/SubGrid&gt;&#10;    &lt;SubGrid&gt;&#10;      &lt;Left&gt;227.716537&lt;/Left&gt;&#10;      &lt;Top&gt;295.5118&lt;/Top&gt;&#10;      &lt;Width&gt;151.1811&lt;/Width&gt;&#10;      &lt;Height&gt;25.51181&lt;/Height&gt;&#10;    &lt;/SubGrid&gt;&#10;    &lt;SubGrid&gt;&#10;      &lt;Left&gt;378.897644&lt;/Left&gt;&#10;      &lt;Top&gt;295.5118&lt;/Top&gt;&#10;      &lt;Width&gt;25.51181&lt;/Width&gt;&#10;      &lt;Height&gt;25.51181&lt;/Height&gt;&#10;    &lt;/SubGrid&gt;&#10;    &lt;SubGrid&gt;&#10;      &lt;Left&gt;227.716537&lt;/Left&gt;&#10;      &lt;Top&gt;270&lt;/Top&gt;&#10;      &lt;Width&gt;151.1811&lt;/Width&gt;&#10;      &lt;Height&gt;25.51181&lt;/Height&gt;&#10;    &lt;/SubGrid&gt;&#10;    &lt;SubGrid&gt;&#10;      &lt;Left&gt;378.897644&lt;/Left&gt;&#10;      &lt;Top&gt;270&lt;/Top&gt;&#10;      &lt;Width&gt;25.51181&lt;/Width&gt;&#10;      &lt;Height&gt;25.51181&lt;/Height&gt;&#10;    &lt;/SubGrid&gt;&#10;    &lt;SubGrid&gt;&#10;      &lt;Left&gt;227.716537&lt;/Left&gt;&#10;      &lt;Top&gt;244.48819&lt;/Top&gt;&#10;      &lt;Width&gt;151.1811&lt;/Width&gt;&#10;      &lt;Height&gt;25.51181&lt;/Height&gt;&#10;    &lt;/SubGrid&gt;&#10;    &lt;SubGrid&gt;&#10;      &lt;Left&gt;378.897644&lt;/Left&gt;&#10;      &lt;Top&gt;244.48819&lt;/Top&gt;&#10;      &lt;Width&gt;25.51181&lt;/Width&gt;&#10;      &lt;Height&gt;25.51181&lt;/Height&gt;&#10;    &lt;/SubGrid&gt;&#10;    &lt;SubGrid&gt;&#10;      &lt;Left&gt;227.716537&lt;/Left&gt;&#10;      &lt;Top&gt;218.976379&lt;/Top&gt;&#10;      &lt;Width&gt;151.1811&lt;/Width&gt;&#10;      &lt;Height&gt;25.51181&lt;/Height&gt;&#10;    &lt;/SubGrid&gt;&#10;    &lt;SubGrid&gt;&#10;      &lt;Left&gt;378.897644&lt;/Left&gt;&#10;      &lt;Top&gt;218.976379&lt;/Top&gt;&#10;      &lt;Width&gt;25.51181&lt;/Width&gt;&#10;      &lt;Height&gt;25.51181&lt;/Height&gt;&#10;    &lt;/SubGrid&gt;&#10;    &lt;SubGrid&gt;&#10;      &lt;Left&gt;404.409454&lt;/Left&gt;&#10;      &lt;Top&gt;295.5118&lt;/Top&gt;&#10;      &lt;Width&gt;151.1811&lt;/Width&gt;&#10;      &lt;Height&gt;25.51181&lt;/Height&gt;&#10;    &lt;/SubGrid&gt;&#10;    &lt;SubGrid&gt;&#10;      &lt;Left&gt;555.5906&lt;/Left&gt;&#10;      &lt;Top&gt;295.5118&lt;/Top&gt;&#10;      &lt;Width&gt;25.51181&lt;/Width&gt;&#10;      &lt;Height&gt;25.51181&lt;/Height&gt;&#10;    &lt;/SubGrid&gt;&#10;    &lt;SubGrid&gt;&#10;      &lt;Left&gt;404.409454&lt;/Left&gt;&#10;      &lt;Top&gt;270&lt;/Top&gt;&#10;      &lt;Width&gt;151.1811&lt;/Width&gt;&#10;      &lt;Height&gt;25.51181&lt;/Height&gt;&#10;    &lt;/SubGrid&gt;&#10;    &lt;SubGrid&gt;&#10;      &lt;Left&gt;555.5906&lt;/Left&gt;&#10;      &lt;Top&gt;270&lt;/Top&gt;&#10;      &lt;Width&gt;25.51181&lt;/Width&gt;&#10;      &lt;Height&gt;25.51181&lt;/Height&gt;&#10;    &lt;/SubGrid&gt;&#10;    &lt;SubGrid&gt;&#10;      &lt;Left&gt;404.409454&lt;/Left&gt;&#10;      &lt;Top&gt;244.48819&lt;/Top&gt;&#10;      &lt;Width&gt;151.1811&lt;/Width&gt;&#10;      &lt;Height&gt;25.51181&lt;/Height&gt;&#10;    &lt;/SubGrid&gt;&#10;    &lt;SubGrid&gt;&#10;      &lt;Left&gt;555.5906&lt;/Left&gt;&#10;      &lt;Top&gt;244.48819&lt;/Top&gt;&#10;      &lt;Width&gt;25.51181&lt;/Width&gt;&#10;      &lt;Height&gt;25.51181&lt;/Height&gt;&#10;    &lt;/SubGrid&gt;&#10;    &lt;SubGrid&gt;&#10;      &lt;Left&gt;404.409454&lt;/Left&gt;&#10;      &lt;Top&gt;218.976379&lt;/Top&gt;&#10;      &lt;Width&gt;151.1811&lt;/Width&gt;&#10;      &lt;Height&gt;25.51181&lt;/Height&gt;&#10;    &lt;/SubGrid&gt;&#10;    &lt;SubGrid&gt;&#10;      &lt;Left&gt;555.5906&lt;/Left&gt;&#10;      &lt;Top&gt;218.976379&lt;/Top&gt;&#10;      &lt;Width&gt;25.51181&lt;/Width&gt;&#10;      &lt;Height&gt;25.51181&lt;/Height&gt;&#10;    &lt;/SubGrid&gt;&#10;    &lt;SubGrid&gt;&#10;      &lt;Left&gt;581.102356&lt;/Left&gt;&#10;      &lt;Top&gt;295.5118&lt;/Top&gt;&#10;      &lt;Width&gt;151.1811&lt;/Width&gt;&#10;      &lt;Height&gt;25.51181&lt;/Height&gt;&#10;    &lt;/SubGrid&gt;&#10;    &lt;SubGrid&gt;&#10;      &lt;Left&gt;732.283447&lt;/Left&gt;&#10;      &lt;Top&gt;295.5118&lt;/Top&gt;&#10;      &lt;Width&gt;25.51181&lt;/Width&gt;&#10;      &lt;Height&gt;25.51181&lt;/Height&gt;&#10;    &lt;/SubGrid&gt;&#10;    &lt;SubGrid&gt;&#10;      &lt;Left&gt;581.102356&lt;/Left&gt;&#10;      &lt;Top&gt;270&lt;/Top&gt;&#10;      &lt;Width&gt;151.1811&lt;/Width&gt;&#10;      &lt;Height&gt;25.51181&lt;/Height&gt;&#10;    &lt;/SubGrid&gt;&#10;    &lt;SubGrid&gt;&#10;      &lt;Left&gt;732.283447&lt;/Left&gt;&#10;      &lt;Top&gt;270&lt;/Top&gt;&#10;      &lt;Width&gt;25.51181&lt;/Width&gt;&#10;      &lt;Height&gt;25.51181&lt;/Height&gt;&#10;    &lt;/SubGrid&gt;&#10;    &lt;SubGrid&gt;&#10;      &lt;Left&gt;581.102356&lt;/Left&gt;&#10;      &lt;Top&gt;244.48819&lt;/Top&gt;&#10;      &lt;Width&gt;151.1811&lt;/Width&gt;&#10;      &lt;Height&gt;25.51181&lt;/Height&gt;&#10;    &lt;/SubGrid&gt;&#10;    &lt;SubGrid&gt;&#10;      &lt;Left&gt;732.283447&lt;/Left&gt;&#10;      &lt;Top&gt;244.48819&lt;/Top&gt;&#10;      &lt;Width&gt;25.51181&lt;/Width&gt;&#10;      &lt;Height&gt;25.51181&lt;/Height&gt;&#10;    &lt;/SubGrid&gt;&#10;    &lt;SubGrid&gt;&#10;      &lt;Left&gt;581.102356&lt;/Left&gt;&#10;      &lt;Top&gt;218.976379&lt;/Top&gt;&#10;      &lt;Width&gt;151.1811&lt;/Width&gt;&#10;      &lt;Height&gt;25.51181&lt;/Height&gt;&#10;    &lt;/SubGrid&gt;&#10;    &lt;SubGrid&gt;&#10;      &lt;Left&gt;732.283447&lt;/Left&gt;&#10;      &lt;Top&gt;218.976379&lt;/Top&gt;&#10;      &lt;Width&gt;25.51181&lt;/Width&gt;&#10;      &lt;Height&gt;25.51181&lt;/Height&gt;&#10;    &lt;/SubGrid&gt;&#10;    &lt;SubGrid&gt;&#10;      &lt;Left&gt;757.7953&lt;/Left&gt;&#10;      &lt;Top&gt;295.5118&lt;/Top&gt;&#10;      &lt;Width&gt;151.1811&lt;/Width&gt;&#10;      &lt;Height&gt;25.51181&lt;/Height&gt;&#10;    &lt;/SubGrid&gt;&#10;    &lt;SubGrid&gt;&#10;      &lt;Left&gt;908.9764&lt;/Left&gt;&#10;      &lt;Top&gt;295.5118&lt;/Top&gt;&#10;      &lt;Width&gt;25.51181&lt;/Width&gt;&#10;      &lt;Height&gt;25.51181&lt;/Height&gt;&#10;    &lt;/SubGrid&gt;&#10;    &lt;SubGrid&gt;&#10;      &lt;Left&gt;757.7953&lt;/Left&gt;&#10;      &lt;Top&gt;270&lt;/Top&gt;&#10;      &lt;Width&gt;151.1811&lt;/Width&gt;&#10;      &lt;Height&gt;25.51181&lt;/Height&gt;&#10;    &lt;/SubGrid&gt;&#10;    &lt;SubGrid&gt;&#10;      &lt;Left&gt;908.9764&lt;/Left&gt;&#10;      &lt;Top&gt;270&lt;/Top&gt;&#10;      &lt;Width&gt;25.51181&lt;/Width&gt;&#10;      &lt;Height&gt;25.51181&lt;/Height&gt;&#10;    &lt;/SubGrid&gt;&#10;    &lt;SubGrid&gt;&#10;      &lt;Left&gt;757.7953&lt;/Left&gt;&#10;      &lt;Top&gt;244.48819&lt;/Top&gt;&#10;      &lt;Width&gt;151.1811&lt;/Width&gt;&#10;      &lt;Height&gt;25.51181&lt;/Height&gt;&#10;    &lt;/SubGrid&gt;&#10;    &lt;SubGrid&gt;&#10;      &lt;Left&gt;908.9764&lt;/Left&gt;&#10;      &lt;Top&gt;244.48819&lt;/Top&gt;&#10;      &lt;Width&gt;25.51181&lt;/Width&gt;&#10;      &lt;Height&gt;25.51181&lt;/Height&gt;&#10;    &lt;/SubGrid&gt;&#10;    &lt;SubGrid&gt;&#10;      &lt;Left&gt;757.7953&lt;/Left&gt;&#10;      &lt;Top&gt;218.976379&lt;/Top&gt;&#10;      &lt;Width&gt;151.1811&lt;/Width&gt;&#10;      &lt;Height&gt;25.51181&lt;/Height&gt;&#10;    &lt;/SubGrid&gt;&#10;    &lt;SubGrid&gt;&#10;      &lt;Left&gt;908.9764&lt;/Left&gt;&#10;      &lt;Top&gt;218.976379&lt;/Top&gt;&#10;      &lt;Width&gt;25.51181&lt;/Width&gt;&#10;      &lt;Height&gt;25.51181&lt;/Height&gt;&#10;    &lt;/SubGrid&gt;&#10;    &lt;SubGrid&gt;&#10;      &lt;Left&gt;25.51181&lt;/Left&gt;&#10;      &lt;Top&gt;51.02362&lt;/Top&gt;&#10;      &lt;Width&gt;25.51181&lt;/Width&gt;&#10;      &lt;Height&gt;167.952759&lt;/Height&gt;&#10;    &lt;/SubGrid&gt;&#10;    &lt;SubGrid&gt;&#10;      &lt;Left&gt;202.204727&lt;/Left&gt;&#10;      &lt;Top&gt;51.02362&lt;/Top&gt;&#10;      &lt;Width&gt;25.51181&lt;/Width&gt;&#10;      &lt;Height&gt;167.952759&lt;/Height&gt;&#10;    &lt;/SubGrid&gt;&#10;    &lt;SubGrid&gt;&#10;      &lt;Left&gt;378.897644&lt;/Left&gt;&#10;      &lt;Top&gt;51.02362&lt;/Top&gt;&#10;      &lt;Width&gt;25.51181&lt;/Width&gt;&#10;      &lt;Height&gt;167.952759&lt;/Height&gt;&#10;    &lt;/SubGrid&gt;&#10;    &lt;SubGrid&gt;&#10;      &lt;Left&gt;555.5906&lt;/Left&gt;&#10;      &lt;Top&gt;51.02362&lt;/Top&gt;&#10;      &lt;Width&gt;25.51181&lt;/Width&gt;&#10;      &lt;Height&gt;167.952759&lt;/Height&gt;&#10;    &lt;/SubGrid&gt;&#10;    &lt;SubGrid&gt;&#10;      &lt;Left&gt;732.283447&lt;/Left&gt;&#10;      &lt;Top&gt;51.02362&lt;/Top&gt;&#10;      &lt;Width&gt;25.51181&lt;/Width&gt;&#10;      &lt;Height&gt;167.952759&lt;/Height&gt;&#10;    &lt;/SubGrid&gt;&#10;    &lt;SubGrid&gt;&#10;      &lt;Left&gt;908.9764&lt;/Left&gt;&#10;      &lt;Top&gt;51.02362&lt;/Top&gt;&#10;      &lt;Width&gt;25.51181&lt;/Width&gt;&#10;      &lt;Height&gt;167.952759&lt;/Height&gt;&#10;    &lt;/SubGrid&gt;&#10;    &lt;SubGrid&gt;&#10;      &lt;Left&gt;25.51181&lt;/Left&gt;&#10;      &lt;Top&gt;321.023621&lt;/Top&gt;&#10;      &lt;Width&gt;25.51181&lt;/Width&gt;&#10;      &lt;Height&gt;167.952759&lt;/Height&gt;&#10;    &lt;/SubGrid&gt;&#10;    &lt;SubGrid&gt;&#10;      &lt;Left&gt;202.204727&lt;/Left&gt;&#10;      &lt;Top&gt;321.023621&lt;/Top&gt;&#10;      &lt;Width&gt;25.51181&lt;/Width&gt;&#10;      &lt;Height&gt;167.952759&lt;/Height&gt;&#10;    &lt;/SubGrid&gt;&#10;    &lt;SubGrid&gt;&#10;      &lt;Left&gt;378.897644&lt;/Left&gt;&#10;      &lt;Top&gt;321.023621&lt;/Top&gt;&#10;      &lt;Width&gt;25.51181&lt;/Width&gt;&#10;      &lt;Height&gt;167.952759&lt;/Height&gt;&#10;    &lt;/SubGrid&gt;&#10;    &lt;SubGrid&gt;&#10;      &lt;Left&gt;555.5906&lt;/Left&gt;&#10;      &lt;Top&gt;321.023621&lt;/Top&gt;&#10;      &lt;Width&gt;25.51181&lt;/Width&gt;&#10;      &lt;Height&gt;167.952759&lt;/Height&gt;&#10;    &lt;/SubGrid&gt;&#10;    &lt;SubGrid&gt;&#10;      &lt;Left&gt;732.283447&lt;/Left&gt;&#10;      &lt;Top&gt;321.023621&lt;/Top&gt;&#10;      &lt;Width&gt;25.51181&lt;/Width&gt;&#10;      &lt;Height&gt;167.952759&lt;/Height&gt;&#10;    &lt;/SubGrid&gt;&#10;    &lt;SubGrid&gt;&#10;      &lt;Left&gt;908.9764&lt;/Left&gt;&#10;      &lt;Top&gt;321.023621&lt;/Top&gt;&#10;      &lt;Width&gt;25.51181&lt;/Width&gt;&#10;      &lt;Height&gt;167.952759&lt;/Height&gt;&#10;    &lt;/SubGrid&gt;&#10;    &lt;SubGrid&gt;&#10;      &lt;Left&gt;51.02362&lt;/Left&gt;&#10;      &lt;Top&gt;51.02362&lt;/Top&gt;&#10;      &lt;Width&gt;151.1811&lt;/Width&gt;&#10;      &lt;Height&gt;167.952759&lt;/Height&gt;&#10;    &lt;/SubGrid&gt;&#10;    &lt;SubGrid&gt;&#10;      &lt;Left&gt;227.716537&lt;/Left&gt;&#10;      &lt;Top&gt;51.02362&lt;/Top&gt;&#10;      &lt;Width&gt;151.1811&lt;/Width&gt;&#10;      &lt;Height&gt;167.952759&lt;/Height&gt;&#10;    &lt;/SubGrid&gt;&#10;    &lt;SubGrid&gt;&#10;      &lt;Left&gt;404.409454&lt;/Left&gt;&#10;      &lt;Top&gt;51.02362&lt;/Top&gt;&#10;      &lt;Width&gt;151.1811&lt;/Width&gt;&#10;      &lt;Height&gt;167.952759&lt;/Height&gt;&#10;    &lt;/SubGrid&gt;&#10;    &lt;SubGrid&gt;&#10;      &lt;Left&gt;581.102356&lt;/Left&gt;&#10;      &lt;Top&gt;51.02362&lt;/Top&gt;&#10;      &lt;Width&gt;151.1811&lt;/Width&gt;&#10;      &lt;Height&gt;167.952759&lt;/Height&gt;&#10;    &lt;/SubGrid&gt;&#10;    &lt;SubGrid&gt;&#10;      &lt;Left&gt;757.7953&lt;/Left&gt;&#10;      &lt;Top&gt;51.02362&lt;/Top&gt;&#10;      &lt;Width&gt;151.1811&lt;/Width&gt;&#10;      &lt;Height&gt;167.952759&lt;/Height&gt;&#10;    &lt;/SubGrid&gt;&#10;    &lt;SubGrid&gt;&#10;      &lt;Left&gt;51.02362&lt;/Left&gt;&#10;      &lt;Top&gt;321.023621&lt;/Top&gt;&#10;      &lt;Width&gt;151.1811&lt;/Width&gt;&#10;      &lt;Height&gt;167.952759&lt;/Height&gt;&#10;    &lt;/SubGrid&gt;&#10;    &lt;SubGrid&gt;&#10;      &lt;Left&gt;227.716537&lt;/Left&gt;&#10;      &lt;Top&gt;321.023621&lt;/Top&gt;&#10;      &lt;Width&gt;151.1811&lt;/Width&gt;&#10;      &lt;Height&gt;167.952759&lt;/Height&gt;&#10;    &lt;/SubGrid&gt;&#10;    &lt;SubGrid&gt;&#10;      &lt;Left&gt;404.409454&lt;/Left&gt;&#10;      &lt;Top&gt;321.023621&lt;/Top&gt;&#10;      &lt;Width&gt;151.1811&lt;/Width&gt;&#10;      &lt;Height&gt;167.952759&lt;/Height&gt;&#10;    &lt;/SubGrid&gt;&#10;    &lt;SubGrid&gt;&#10;      &lt;Left&gt;581.102356&lt;/Left&gt;&#10;      &lt;Top&gt;321.023621&lt;/Top&gt;&#10;      &lt;Width&gt;151.1811&lt;/Width&gt;&#10;      &lt;Height&gt;167.952759&lt;/Height&gt;&#10;    &lt;/SubGrid&gt;&#10;    &lt;SubGrid&gt;&#10;      &lt;Left&gt;757.7953&lt;/Left&gt;&#10;      &lt;Top&gt;321.023621&lt;/Top&gt;&#10;      &lt;Width&gt;151.1811&lt;/Width&gt;&#10;      &lt;Height&gt;167.952759&lt;/Height&gt;&#10;    &lt;/SubGrid&gt;&#10;  &lt;/SubGrids&gt;&#10;  &lt;WorkArea&gt;&#10;    &lt;Top&gt;25.51181&lt;/Top&gt;&#10;    &lt;Left&gt;25.51181&lt;/Left&gt;&#10;    &lt;Width&gt;908.9764&lt;/Width&gt;&#10;    &lt;Height&gt;488.976379&lt;/Height&gt;&#10;  &lt;/WorkArea&gt;&#10;  &lt;AspectW&gt;-1&lt;/AspectW&gt;&#10;  &lt;AspectH&gt;-1&lt;/AspectH&gt;&#10;  &lt;Width&gt;960&lt;/Width&gt;&#10;  &lt;Height&gt;540&lt;/Height&gt;&#10;  &lt;HGap&gt;5&lt;/HGap&gt;&#10;  &lt;VGap&gt;5&lt;/VGap&gt;&#10;  &lt;OfficeVersion&gt;-1&lt;/OfficeVersion&gt;&#10;&lt;/GridTheme&gt;" hidden="1">
            <a:extLst>
              <a:ext uri="{FF2B5EF4-FFF2-40B4-BE49-F238E27FC236}">
                <a16:creationId xmlns:a16="http://schemas.microsoft.com/office/drawing/2014/main" id="{F5F0A4E1-4330-49F4-88F5-A83195F8511C}"/>
              </a:ext>
            </a:extLst>
          </p:cNvPr>
          <p:cNvSpPr/>
          <p:nvPr userDrawn="1"/>
        </p:nvSpPr>
        <p:spPr>
          <a:xfrm>
            <a:off x="324000" y="324000"/>
            <a:ext cx="11544000" cy="6210000"/>
          </a:xfrm>
          <a:prstGeom prst="rect">
            <a:avLst/>
          </a:prstGeom>
          <a:solidFill>
            <a:srgbClr val="E6E6E6"/>
          </a:solidFill>
          <a:ln w="31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30BD45F-E3FD-4877-8E01-D258D6C49ED2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24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1F8F4EB-98F9-49C6-AD23-0434FEEA7DAD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648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5461F43A-D29F-4117-83B4-78ECC6A90694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2568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3885B838-2022-4A1F-A84B-BB1127E2EE43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2892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AC6417FB-6B96-4CAA-9A61-CE3C85379335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4812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88F2338E-050E-4997-B5FD-16609E6B05AC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5136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65330914-84C1-4EFF-8088-9FF9153B21A3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7056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0D9F1F0C-68CC-4F13-A58D-7D5850D6BABB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7380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FCD1A103-17AC-4A34-8A1D-92E20B67C019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9300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6D17E478-3C99-48E5-91A4-253FD970A082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9624000" y="324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18" name="Rectangle 17" hidden="1">
            <a:extLst>
              <a:ext uri="{FF2B5EF4-FFF2-40B4-BE49-F238E27FC236}">
                <a16:creationId xmlns:a16="http://schemas.microsoft.com/office/drawing/2014/main" id="{ACBDE3FC-87C8-4EA6-8040-812BA3745D76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11544000" y="324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19" name="Rectangle 18" hidden="1">
            <a:extLst>
              <a:ext uri="{FF2B5EF4-FFF2-40B4-BE49-F238E27FC236}">
                <a16:creationId xmlns:a16="http://schemas.microsoft.com/office/drawing/2014/main" id="{994EE5B0-B3FC-43D9-8B31-B03CA4819265}"/>
              </a:ext>
            </a:extLst>
          </p:cNvPr>
          <p:cNvSpPr/>
          <p:nvPr userDrawn="1">
            <p:custDataLst>
              <p:tags r:id="rId51"/>
            </p:custDataLst>
          </p:nvPr>
        </p:nvSpPr>
        <p:spPr>
          <a:xfrm>
            <a:off x="324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71B943CE-F983-40CB-852B-B348DA0EECF9}"/>
              </a:ext>
            </a:extLst>
          </p:cNvPr>
          <p:cNvSpPr/>
          <p:nvPr userDrawn="1">
            <p:custDataLst>
              <p:tags r:id="rId52"/>
            </p:custDataLst>
          </p:nvPr>
        </p:nvSpPr>
        <p:spPr>
          <a:xfrm>
            <a:off x="324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21" name="Rectangle 20" hidden="1">
            <a:extLst>
              <a:ext uri="{FF2B5EF4-FFF2-40B4-BE49-F238E27FC236}">
                <a16:creationId xmlns:a16="http://schemas.microsoft.com/office/drawing/2014/main" id="{195AE9FF-57B5-4B28-95BD-65EB616F8339}"/>
              </a:ext>
            </a:extLst>
          </p:cNvPr>
          <p:cNvSpPr/>
          <p:nvPr userDrawn="1">
            <p:custDataLst>
              <p:tags r:id="rId53"/>
            </p:custDataLst>
          </p:nvPr>
        </p:nvSpPr>
        <p:spPr>
          <a:xfrm>
            <a:off x="324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09C4273C-D9B3-4E1C-BECF-E403BC0FED81}"/>
              </a:ext>
            </a:extLst>
          </p:cNvPr>
          <p:cNvSpPr/>
          <p:nvPr userDrawn="1">
            <p:custDataLst>
              <p:tags r:id="rId54"/>
            </p:custDataLst>
          </p:nvPr>
        </p:nvSpPr>
        <p:spPr>
          <a:xfrm>
            <a:off x="324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D61A9C98-DFAC-4C93-9FC3-FA4B7268AFD4}"/>
              </a:ext>
            </a:extLst>
          </p:cNvPr>
          <p:cNvSpPr/>
          <p:nvPr userDrawn="1">
            <p:custDataLst>
              <p:tags r:id="rId55"/>
            </p:custDataLst>
          </p:nvPr>
        </p:nvSpPr>
        <p:spPr>
          <a:xfrm>
            <a:off x="648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2738953D-847C-44BC-BB1D-3E35D57608D4}"/>
              </a:ext>
            </a:extLst>
          </p:cNvPr>
          <p:cNvSpPr/>
          <p:nvPr userDrawn="1">
            <p:custDataLst>
              <p:tags r:id="rId56"/>
            </p:custDataLst>
          </p:nvPr>
        </p:nvSpPr>
        <p:spPr>
          <a:xfrm>
            <a:off x="2568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A85DD5C0-07B7-493F-ACD2-090488BDD5B6}"/>
              </a:ext>
            </a:extLst>
          </p:cNvPr>
          <p:cNvSpPr/>
          <p:nvPr userDrawn="1">
            <p:custDataLst>
              <p:tags r:id="rId57"/>
            </p:custDataLst>
          </p:nvPr>
        </p:nvSpPr>
        <p:spPr>
          <a:xfrm>
            <a:off x="648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2D03EC4E-106A-492D-9392-E8DAE462F1BE}"/>
              </a:ext>
            </a:extLst>
          </p:cNvPr>
          <p:cNvSpPr/>
          <p:nvPr userDrawn="1">
            <p:custDataLst>
              <p:tags r:id="rId58"/>
            </p:custDataLst>
          </p:nvPr>
        </p:nvSpPr>
        <p:spPr>
          <a:xfrm>
            <a:off x="2568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20022031-21E7-4D6F-92EB-D2DDACC3013D}"/>
              </a:ext>
            </a:extLst>
          </p:cNvPr>
          <p:cNvSpPr/>
          <p:nvPr userDrawn="1">
            <p:custDataLst>
              <p:tags r:id="rId59"/>
            </p:custDataLst>
          </p:nvPr>
        </p:nvSpPr>
        <p:spPr>
          <a:xfrm>
            <a:off x="648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0D8C0033-6DD1-44FA-8D1E-C266A6CB5E58}"/>
              </a:ext>
            </a:extLst>
          </p:cNvPr>
          <p:cNvSpPr/>
          <p:nvPr userDrawn="1">
            <p:custDataLst>
              <p:tags r:id="rId60"/>
            </p:custDataLst>
          </p:nvPr>
        </p:nvSpPr>
        <p:spPr>
          <a:xfrm>
            <a:off x="2568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47" name="Rectangle 46" hidden="1">
            <a:extLst>
              <a:ext uri="{FF2B5EF4-FFF2-40B4-BE49-F238E27FC236}">
                <a16:creationId xmlns:a16="http://schemas.microsoft.com/office/drawing/2014/main" id="{5405C511-8E76-4F70-B418-D42EFC88B59C}"/>
              </a:ext>
            </a:extLst>
          </p:cNvPr>
          <p:cNvSpPr/>
          <p:nvPr userDrawn="1">
            <p:custDataLst>
              <p:tags r:id="rId61"/>
            </p:custDataLst>
          </p:nvPr>
        </p:nvSpPr>
        <p:spPr>
          <a:xfrm>
            <a:off x="648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48" name="Rectangle 47" hidden="1">
            <a:extLst>
              <a:ext uri="{FF2B5EF4-FFF2-40B4-BE49-F238E27FC236}">
                <a16:creationId xmlns:a16="http://schemas.microsoft.com/office/drawing/2014/main" id="{3A318B50-011A-4077-B856-5AA6365091AC}"/>
              </a:ext>
            </a:extLst>
          </p:cNvPr>
          <p:cNvSpPr/>
          <p:nvPr userDrawn="1">
            <p:custDataLst>
              <p:tags r:id="rId62"/>
            </p:custDataLst>
          </p:nvPr>
        </p:nvSpPr>
        <p:spPr>
          <a:xfrm>
            <a:off x="2568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49" name="Rectangle 48" hidden="1">
            <a:extLst>
              <a:ext uri="{FF2B5EF4-FFF2-40B4-BE49-F238E27FC236}">
                <a16:creationId xmlns:a16="http://schemas.microsoft.com/office/drawing/2014/main" id="{6A2BCA5B-FE07-43B1-A4B7-31BD6164A6E4}"/>
              </a:ext>
            </a:extLst>
          </p:cNvPr>
          <p:cNvSpPr/>
          <p:nvPr userDrawn="1">
            <p:custDataLst>
              <p:tags r:id="rId63"/>
            </p:custDataLst>
          </p:nvPr>
        </p:nvSpPr>
        <p:spPr>
          <a:xfrm>
            <a:off x="324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50" name="Rectangle 49" hidden="1">
            <a:extLst>
              <a:ext uri="{FF2B5EF4-FFF2-40B4-BE49-F238E27FC236}">
                <a16:creationId xmlns:a16="http://schemas.microsoft.com/office/drawing/2014/main" id="{5C40FFBD-7783-45AC-8A2B-097F0420F8BE}"/>
              </a:ext>
            </a:extLst>
          </p:cNvPr>
          <p:cNvSpPr/>
          <p:nvPr userDrawn="1">
            <p:custDataLst>
              <p:tags r:id="rId64"/>
            </p:custDataLst>
          </p:nvPr>
        </p:nvSpPr>
        <p:spPr>
          <a:xfrm>
            <a:off x="648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51" name="Rectangle 50" hidden="1">
            <a:extLst>
              <a:ext uri="{FF2B5EF4-FFF2-40B4-BE49-F238E27FC236}">
                <a16:creationId xmlns:a16="http://schemas.microsoft.com/office/drawing/2014/main" id="{4CEBE773-5EE2-48C7-957B-8390AB5ACC07}"/>
              </a:ext>
            </a:extLst>
          </p:cNvPr>
          <p:cNvSpPr/>
          <p:nvPr userDrawn="1">
            <p:custDataLst>
              <p:tags r:id="rId65"/>
            </p:custDataLst>
          </p:nvPr>
        </p:nvSpPr>
        <p:spPr>
          <a:xfrm>
            <a:off x="2568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52" name="Rectangle 51" hidden="1">
            <a:extLst>
              <a:ext uri="{FF2B5EF4-FFF2-40B4-BE49-F238E27FC236}">
                <a16:creationId xmlns:a16="http://schemas.microsoft.com/office/drawing/2014/main" id="{A88B1085-4452-48B2-ABE2-B39A1F2C8B5C}"/>
              </a:ext>
            </a:extLst>
          </p:cNvPr>
          <p:cNvSpPr/>
          <p:nvPr userDrawn="1">
            <p:custDataLst>
              <p:tags r:id="rId66"/>
            </p:custDataLst>
          </p:nvPr>
        </p:nvSpPr>
        <p:spPr>
          <a:xfrm>
            <a:off x="2892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53" name="Rectangle 52" hidden="1">
            <a:extLst>
              <a:ext uri="{FF2B5EF4-FFF2-40B4-BE49-F238E27FC236}">
                <a16:creationId xmlns:a16="http://schemas.microsoft.com/office/drawing/2014/main" id="{35677462-D07F-483C-9C29-E04937D96970}"/>
              </a:ext>
            </a:extLst>
          </p:cNvPr>
          <p:cNvSpPr/>
          <p:nvPr userDrawn="1">
            <p:custDataLst>
              <p:tags r:id="rId67"/>
            </p:custDataLst>
          </p:nvPr>
        </p:nvSpPr>
        <p:spPr>
          <a:xfrm>
            <a:off x="4812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719982BD-DEFC-4091-A576-C424DBA3C4DD}"/>
              </a:ext>
            </a:extLst>
          </p:cNvPr>
          <p:cNvSpPr/>
          <p:nvPr userDrawn="1">
            <p:custDataLst>
              <p:tags r:id="rId68"/>
            </p:custDataLst>
          </p:nvPr>
        </p:nvSpPr>
        <p:spPr>
          <a:xfrm>
            <a:off x="5136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55" name="Rectangle 54" hidden="1">
            <a:extLst>
              <a:ext uri="{FF2B5EF4-FFF2-40B4-BE49-F238E27FC236}">
                <a16:creationId xmlns:a16="http://schemas.microsoft.com/office/drawing/2014/main" id="{09DABF0B-9E1E-4C4B-B44A-B858D0F51253}"/>
              </a:ext>
            </a:extLst>
          </p:cNvPr>
          <p:cNvSpPr/>
          <p:nvPr userDrawn="1">
            <p:custDataLst>
              <p:tags r:id="rId69"/>
            </p:custDataLst>
          </p:nvPr>
        </p:nvSpPr>
        <p:spPr>
          <a:xfrm>
            <a:off x="7056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56" name="Rectangle 55" hidden="1">
            <a:extLst>
              <a:ext uri="{FF2B5EF4-FFF2-40B4-BE49-F238E27FC236}">
                <a16:creationId xmlns:a16="http://schemas.microsoft.com/office/drawing/2014/main" id="{4C2D3A6A-66FD-4AEE-8C1E-B6E5EECF6AC4}"/>
              </a:ext>
            </a:extLst>
          </p:cNvPr>
          <p:cNvSpPr/>
          <p:nvPr userDrawn="1">
            <p:custDataLst>
              <p:tags r:id="rId70"/>
            </p:custDataLst>
          </p:nvPr>
        </p:nvSpPr>
        <p:spPr>
          <a:xfrm>
            <a:off x="7380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57" name="Rectangle 56" hidden="1">
            <a:extLst>
              <a:ext uri="{FF2B5EF4-FFF2-40B4-BE49-F238E27FC236}">
                <a16:creationId xmlns:a16="http://schemas.microsoft.com/office/drawing/2014/main" id="{2D1F338B-CF9E-4B33-946A-4DB709760AF6}"/>
              </a:ext>
            </a:extLst>
          </p:cNvPr>
          <p:cNvSpPr/>
          <p:nvPr userDrawn="1">
            <p:custDataLst>
              <p:tags r:id="rId71"/>
            </p:custDataLst>
          </p:nvPr>
        </p:nvSpPr>
        <p:spPr>
          <a:xfrm>
            <a:off x="9300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58" name="Rectangle 57" hidden="1">
            <a:extLst>
              <a:ext uri="{FF2B5EF4-FFF2-40B4-BE49-F238E27FC236}">
                <a16:creationId xmlns:a16="http://schemas.microsoft.com/office/drawing/2014/main" id="{C62DDC7A-A75D-47D1-8199-CF07F2BDFB07}"/>
              </a:ext>
            </a:extLst>
          </p:cNvPr>
          <p:cNvSpPr/>
          <p:nvPr userDrawn="1">
            <p:custDataLst>
              <p:tags r:id="rId72"/>
            </p:custDataLst>
          </p:nvPr>
        </p:nvSpPr>
        <p:spPr>
          <a:xfrm>
            <a:off x="9624000" y="6210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59" name="Rectangle 58" hidden="1">
            <a:extLst>
              <a:ext uri="{FF2B5EF4-FFF2-40B4-BE49-F238E27FC236}">
                <a16:creationId xmlns:a16="http://schemas.microsoft.com/office/drawing/2014/main" id="{58B5BE77-B2A7-4D7F-8E0B-C3E954ED65B5}"/>
              </a:ext>
            </a:extLst>
          </p:cNvPr>
          <p:cNvSpPr/>
          <p:nvPr userDrawn="1">
            <p:custDataLst>
              <p:tags r:id="rId73"/>
            </p:custDataLst>
          </p:nvPr>
        </p:nvSpPr>
        <p:spPr>
          <a:xfrm>
            <a:off x="11544000" y="6210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60" name="Rectangle 59" hidden="1">
            <a:extLst>
              <a:ext uri="{FF2B5EF4-FFF2-40B4-BE49-F238E27FC236}">
                <a16:creationId xmlns:a16="http://schemas.microsoft.com/office/drawing/2014/main" id="{FCFBBBC3-8FB6-4FAC-ADAD-D2D96E64A22C}"/>
              </a:ext>
            </a:extLst>
          </p:cNvPr>
          <p:cNvSpPr/>
          <p:nvPr userDrawn="1">
            <p:custDataLst>
              <p:tags r:id="rId74"/>
            </p:custDataLst>
          </p:nvPr>
        </p:nvSpPr>
        <p:spPr>
          <a:xfrm>
            <a:off x="2892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61" name="Rectangle 60" hidden="1">
            <a:extLst>
              <a:ext uri="{FF2B5EF4-FFF2-40B4-BE49-F238E27FC236}">
                <a16:creationId xmlns:a16="http://schemas.microsoft.com/office/drawing/2014/main" id="{2C5A7DD2-B5CE-413A-9B54-583BA9EBCDFF}"/>
              </a:ext>
            </a:extLst>
          </p:cNvPr>
          <p:cNvSpPr/>
          <p:nvPr userDrawn="1">
            <p:custDataLst>
              <p:tags r:id="rId75"/>
            </p:custDataLst>
          </p:nvPr>
        </p:nvSpPr>
        <p:spPr>
          <a:xfrm>
            <a:off x="4812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62" name="Rectangle 61" hidden="1">
            <a:extLst>
              <a:ext uri="{FF2B5EF4-FFF2-40B4-BE49-F238E27FC236}">
                <a16:creationId xmlns:a16="http://schemas.microsoft.com/office/drawing/2014/main" id="{D9461BA4-4B7F-4140-AC43-136B90730752}"/>
              </a:ext>
            </a:extLst>
          </p:cNvPr>
          <p:cNvSpPr/>
          <p:nvPr userDrawn="1">
            <p:custDataLst>
              <p:tags r:id="rId76"/>
            </p:custDataLst>
          </p:nvPr>
        </p:nvSpPr>
        <p:spPr>
          <a:xfrm>
            <a:off x="2892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63" name="Rectangle 62" hidden="1">
            <a:extLst>
              <a:ext uri="{FF2B5EF4-FFF2-40B4-BE49-F238E27FC236}">
                <a16:creationId xmlns:a16="http://schemas.microsoft.com/office/drawing/2014/main" id="{DEB946CF-96A1-4659-9385-72D850C9C025}"/>
              </a:ext>
            </a:extLst>
          </p:cNvPr>
          <p:cNvSpPr/>
          <p:nvPr userDrawn="1">
            <p:custDataLst>
              <p:tags r:id="rId77"/>
            </p:custDataLst>
          </p:nvPr>
        </p:nvSpPr>
        <p:spPr>
          <a:xfrm>
            <a:off x="4812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64" name="Rectangle 63" hidden="1">
            <a:extLst>
              <a:ext uri="{FF2B5EF4-FFF2-40B4-BE49-F238E27FC236}">
                <a16:creationId xmlns:a16="http://schemas.microsoft.com/office/drawing/2014/main" id="{742C5205-4F49-47AB-B503-BC7F63858642}"/>
              </a:ext>
            </a:extLst>
          </p:cNvPr>
          <p:cNvSpPr/>
          <p:nvPr userDrawn="1">
            <p:custDataLst>
              <p:tags r:id="rId78"/>
            </p:custDataLst>
          </p:nvPr>
        </p:nvSpPr>
        <p:spPr>
          <a:xfrm>
            <a:off x="2892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65" name="Rectangle 64" hidden="1">
            <a:extLst>
              <a:ext uri="{FF2B5EF4-FFF2-40B4-BE49-F238E27FC236}">
                <a16:creationId xmlns:a16="http://schemas.microsoft.com/office/drawing/2014/main" id="{5B2DC920-B604-43E9-ADC1-B26167353D44}"/>
              </a:ext>
            </a:extLst>
          </p:cNvPr>
          <p:cNvSpPr/>
          <p:nvPr userDrawn="1">
            <p:custDataLst>
              <p:tags r:id="rId79"/>
            </p:custDataLst>
          </p:nvPr>
        </p:nvSpPr>
        <p:spPr>
          <a:xfrm>
            <a:off x="4812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66" name="Rectangle 65" hidden="1">
            <a:extLst>
              <a:ext uri="{FF2B5EF4-FFF2-40B4-BE49-F238E27FC236}">
                <a16:creationId xmlns:a16="http://schemas.microsoft.com/office/drawing/2014/main" id="{419CE6B2-B4FC-4BBD-937B-2FAF2EC436EB}"/>
              </a:ext>
            </a:extLst>
          </p:cNvPr>
          <p:cNvSpPr/>
          <p:nvPr userDrawn="1">
            <p:custDataLst>
              <p:tags r:id="rId80"/>
            </p:custDataLst>
          </p:nvPr>
        </p:nvSpPr>
        <p:spPr>
          <a:xfrm>
            <a:off x="2892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67" name="Rectangle 66" hidden="1">
            <a:extLst>
              <a:ext uri="{FF2B5EF4-FFF2-40B4-BE49-F238E27FC236}">
                <a16:creationId xmlns:a16="http://schemas.microsoft.com/office/drawing/2014/main" id="{24F744BF-7A2A-44A1-99AF-BF4D80F50B40}"/>
              </a:ext>
            </a:extLst>
          </p:cNvPr>
          <p:cNvSpPr/>
          <p:nvPr userDrawn="1">
            <p:custDataLst>
              <p:tags r:id="rId81"/>
            </p:custDataLst>
          </p:nvPr>
        </p:nvSpPr>
        <p:spPr>
          <a:xfrm>
            <a:off x="4812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68" name="Rectangle 67" hidden="1">
            <a:extLst>
              <a:ext uri="{FF2B5EF4-FFF2-40B4-BE49-F238E27FC236}">
                <a16:creationId xmlns:a16="http://schemas.microsoft.com/office/drawing/2014/main" id="{4A561C12-BD2C-4ABE-9ACE-047842A9B253}"/>
              </a:ext>
            </a:extLst>
          </p:cNvPr>
          <p:cNvSpPr/>
          <p:nvPr userDrawn="1">
            <p:custDataLst>
              <p:tags r:id="rId82"/>
            </p:custDataLst>
          </p:nvPr>
        </p:nvSpPr>
        <p:spPr>
          <a:xfrm>
            <a:off x="5136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69" name="Rectangle 68" hidden="1">
            <a:extLst>
              <a:ext uri="{FF2B5EF4-FFF2-40B4-BE49-F238E27FC236}">
                <a16:creationId xmlns:a16="http://schemas.microsoft.com/office/drawing/2014/main" id="{1F79B3EE-7015-44C0-B98B-D7976E3CC6C0}"/>
              </a:ext>
            </a:extLst>
          </p:cNvPr>
          <p:cNvSpPr/>
          <p:nvPr userDrawn="1">
            <p:custDataLst>
              <p:tags r:id="rId83"/>
            </p:custDataLst>
          </p:nvPr>
        </p:nvSpPr>
        <p:spPr>
          <a:xfrm>
            <a:off x="7056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70" name="Rectangle 69" hidden="1">
            <a:extLst>
              <a:ext uri="{FF2B5EF4-FFF2-40B4-BE49-F238E27FC236}">
                <a16:creationId xmlns:a16="http://schemas.microsoft.com/office/drawing/2014/main" id="{55195DF3-05B5-49EC-8E2A-6D131BFB07E4}"/>
              </a:ext>
            </a:extLst>
          </p:cNvPr>
          <p:cNvSpPr/>
          <p:nvPr userDrawn="1">
            <p:custDataLst>
              <p:tags r:id="rId84"/>
            </p:custDataLst>
          </p:nvPr>
        </p:nvSpPr>
        <p:spPr>
          <a:xfrm>
            <a:off x="5136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71" name="Rectangle 70" hidden="1">
            <a:extLst>
              <a:ext uri="{FF2B5EF4-FFF2-40B4-BE49-F238E27FC236}">
                <a16:creationId xmlns:a16="http://schemas.microsoft.com/office/drawing/2014/main" id="{6C7ACCBF-3785-451F-8D26-06EB8169ED29}"/>
              </a:ext>
            </a:extLst>
          </p:cNvPr>
          <p:cNvSpPr/>
          <p:nvPr userDrawn="1">
            <p:custDataLst>
              <p:tags r:id="rId85"/>
            </p:custDataLst>
          </p:nvPr>
        </p:nvSpPr>
        <p:spPr>
          <a:xfrm>
            <a:off x="7056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72" name="Rectangle 71" hidden="1">
            <a:extLst>
              <a:ext uri="{FF2B5EF4-FFF2-40B4-BE49-F238E27FC236}">
                <a16:creationId xmlns:a16="http://schemas.microsoft.com/office/drawing/2014/main" id="{0DB1FB36-F0B8-4569-B24C-A7FE882E3A0D}"/>
              </a:ext>
            </a:extLst>
          </p:cNvPr>
          <p:cNvSpPr/>
          <p:nvPr userDrawn="1">
            <p:custDataLst>
              <p:tags r:id="rId86"/>
            </p:custDataLst>
          </p:nvPr>
        </p:nvSpPr>
        <p:spPr>
          <a:xfrm>
            <a:off x="5136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73" name="Rectangle 72" hidden="1">
            <a:extLst>
              <a:ext uri="{FF2B5EF4-FFF2-40B4-BE49-F238E27FC236}">
                <a16:creationId xmlns:a16="http://schemas.microsoft.com/office/drawing/2014/main" id="{A16BF7E9-5EB1-4763-B3B3-B9BDDFCE9368}"/>
              </a:ext>
            </a:extLst>
          </p:cNvPr>
          <p:cNvSpPr/>
          <p:nvPr userDrawn="1">
            <p:custDataLst>
              <p:tags r:id="rId87"/>
            </p:custDataLst>
          </p:nvPr>
        </p:nvSpPr>
        <p:spPr>
          <a:xfrm>
            <a:off x="7056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74" name="Rectangle 73" hidden="1">
            <a:extLst>
              <a:ext uri="{FF2B5EF4-FFF2-40B4-BE49-F238E27FC236}">
                <a16:creationId xmlns:a16="http://schemas.microsoft.com/office/drawing/2014/main" id="{B859330A-8EF0-4EC1-8579-E436CA633192}"/>
              </a:ext>
            </a:extLst>
          </p:cNvPr>
          <p:cNvSpPr/>
          <p:nvPr userDrawn="1">
            <p:custDataLst>
              <p:tags r:id="rId88"/>
            </p:custDataLst>
          </p:nvPr>
        </p:nvSpPr>
        <p:spPr>
          <a:xfrm>
            <a:off x="5136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75" name="Rectangle 74" hidden="1">
            <a:extLst>
              <a:ext uri="{FF2B5EF4-FFF2-40B4-BE49-F238E27FC236}">
                <a16:creationId xmlns:a16="http://schemas.microsoft.com/office/drawing/2014/main" id="{28ADAA1F-5B13-4CA7-92F6-B9BD284DD1E1}"/>
              </a:ext>
            </a:extLst>
          </p:cNvPr>
          <p:cNvSpPr/>
          <p:nvPr userDrawn="1">
            <p:custDataLst>
              <p:tags r:id="rId89"/>
            </p:custDataLst>
          </p:nvPr>
        </p:nvSpPr>
        <p:spPr>
          <a:xfrm>
            <a:off x="7056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76" name="Rectangle 75" hidden="1">
            <a:extLst>
              <a:ext uri="{FF2B5EF4-FFF2-40B4-BE49-F238E27FC236}">
                <a16:creationId xmlns:a16="http://schemas.microsoft.com/office/drawing/2014/main" id="{D063FCBC-0F82-4BF7-A4F3-63086372BCA1}"/>
              </a:ext>
            </a:extLst>
          </p:cNvPr>
          <p:cNvSpPr/>
          <p:nvPr userDrawn="1">
            <p:custDataLst>
              <p:tags r:id="rId90"/>
            </p:custDataLst>
          </p:nvPr>
        </p:nvSpPr>
        <p:spPr>
          <a:xfrm>
            <a:off x="7380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77" name="Rectangle 76" hidden="1">
            <a:extLst>
              <a:ext uri="{FF2B5EF4-FFF2-40B4-BE49-F238E27FC236}">
                <a16:creationId xmlns:a16="http://schemas.microsoft.com/office/drawing/2014/main" id="{CE645546-D2AC-47E6-9FEE-B872688AACBC}"/>
              </a:ext>
            </a:extLst>
          </p:cNvPr>
          <p:cNvSpPr/>
          <p:nvPr userDrawn="1">
            <p:custDataLst>
              <p:tags r:id="rId91"/>
            </p:custDataLst>
          </p:nvPr>
        </p:nvSpPr>
        <p:spPr>
          <a:xfrm>
            <a:off x="9300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78" name="Rectangle 77" hidden="1">
            <a:extLst>
              <a:ext uri="{FF2B5EF4-FFF2-40B4-BE49-F238E27FC236}">
                <a16:creationId xmlns:a16="http://schemas.microsoft.com/office/drawing/2014/main" id="{67D40869-4909-44AB-ADF7-F7E881C8F368}"/>
              </a:ext>
            </a:extLst>
          </p:cNvPr>
          <p:cNvSpPr/>
          <p:nvPr userDrawn="1">
            <p:custDataLst>
              <p:tags r:id="rId92"/>
            </p:custDataLst>
          </p:nvPr>
        </p:nvSpPr>
        <p:spPr>
          <a:xfrm>
            <a:off x="7380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79" name="Rectangle 78" hidden="1">
            <a:extLst>
              <a:ext uri="{FF2B5EF4-FFF2-40B4-BE49-F238E27FC236}">
                <a16:creationId xmlns:a16="http://schemas.microsoft.com/office/drawing/2014/main" id="{135A9F82-A30E-49D6-85D5-F27123AF0F10}"/>
              </a:ext>
            </a:extLst>
          </p:cNvPr>
          <p:cNvSpPr/>
          <p:nvPr userDrawn="1">
            <p:custDataLst>
              <p:tags r:id="rId93"/>
            </p:custDataLst>
          </p:nvPr>
        </p:nvSpPr>
        <p:spPr>
          <a:xfrm>
            <a:off x="9300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80" name="Rectangle 79" hidden="1">
            <a:extLst>
              <a:ext uri="{FF2B5EF4-FFF2-40B4-BE49-F238E27FC236}">
                <a16:creationId xmlns:a16="http://schemas.microsoft.com/office/drawing/2014/main" id="{95983F4E-3EE6-4BD7-AD35-C47ED01C5ED4}"/>
              </a:ext>
            </a:extLst>
          </p:cNvPr>
          <p:cNvSpPr/>
          <p:nvPr userDrawn="1">
            <p:custDataLst>
              <p:tags r:id="rId94"/>
            </p:custDataLst>
          </p:nvPr>
        </p:nvSpPr>
        <p:spPr>
          <a:xfrm>
            <a:off x="7380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81" name="Rectangle 80" hidden="1">
            <a:extLst>
              <a:ext uri="{FF2B5EF4-FFF2-40B4-BE49-F238E27FC236}">
                <a16:creationId xmlns:a16="http://schemas.microsoft.com/office/drawing/2014/main" id="{F717EFA4-0ED4-4A46-9AFD-0F0A6E65D253}"/>
              </a:ext>
            </a:extLst>
          </p:cNvPr>
          <p:cNvSpPr/>
          <p:nvPr userDrawn="1">
            <p:custDataLst>
              <p:tags r:id="rId95"/>
            </p:custDataLst>
          </p:nvPr>
        </p:nvSpPr>
        <p:spPr>
          <a:xfrm>
            <a:off x="9300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82" name="Rectangle 81" hidden="1">
            <a:extLst>
              <a:ext uri="{FF2B5EF4-FFF2-40B4-BE49-F238E27FC236}">
                <a16:creationId xmlns:a16="http://schemas.microsoft.com/office/drawing/2014/main" id="{6E85224F-39CC-4044-9201-BDF5309E2509}"/>
              </a:ext>
            </a:extLst>
          </p:cNvPr>
          <p:cNvSpPr/>
          <p:nvPr userDrawn="1">
            <p:custDataLst>
              <p:tags r:id="rId96"/>
            </p:custDataLst>
          </p:nvPr>
        </p:nvSpPr>
        <p:spPr>
          <a:xfrm>
            <a:off x="7380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83" name="Rectangle 82" hidden="1">
            <a:extLst>
              <a:ext uri="{FF2B5EF4-FFF2-40B4-BE49-F238E27FC236}">
                <a16:creationId xmlns:a16="http://schemas.microsoft.com/office/drawing/2014/main" id="{C5FFBE79-1CFF-48A7-9FA3-6763881AA963}"/>
              </a:ext>
            </a:extLst>
          </p:cNvPr>
          <p:cNvSpPr/>
          <p:nvPr userDrawn="1">
            <p:custDataLst>
              <p:tags r:id="rId97"/>
            </p:custDataLst>
          </p:nvPr>
        </p:nvSpPr>
        <p:spPr>
          <a:xfrm>
            <a:off x="9300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84" name="Rectangle 83" hidden="1">
            <a:extLst>
              <a:ext uri="{FF2B5EF4-FFF2-40B4-BE49-F238E27FC236}">
                <a16:creationId xmlns:a16="http://schemas.microsoft.com/office/drawing/2014/main" id="{C7039B6D-AC56-40A5-858D-599754E1E0AD}"/>
              </a:ext>
            </a:extLst>
          </p:cNvPr>
          <p:cNvSpPr/>
          <p:nvPr userDrawn="1">
            <p:custDataLst>
              <p:tags r:id="rId98"/>
            </p:custDataLst>
          </p:nvPr>
        </p:nvSpPr>
        <p:spPr>
          <a:xfrm>
            <a:off x="9624000" y="3753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85" name="Rectangle 84" hidden="1">
            <a:extLst>
              <a:ext uri="{FF2B5EF4-FFF2-40B4-BE49-F238E27FC236}">
                <a16:creationId xmlns:a16="http://schemas.microsoft.com/office/drawing/2014/main" id="{71018EC8-1FEE-415C-B1E0-DAFC251C6F4F}"/>
              </a:ext>
            </a:extLst>
          </p:cNvPr>
          <p:cNvSpPr/>
          <p:nvPr userDrawn="1">
            <p:custDataLst>
              <p:tags r:id="rId99"/>
            </p:custDataLst>
          </p:nvPr>
        </p:nvSpPr>
        <p:spPr>
          <a:xfrm>
            <a:off x="11544000" y="3753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86" name="Rectangle 85" hidden="1">
            <a:extLst>
              <a:ext uri="{FF2B5EF4-FFF2-40B4-BE49-F238E27FC236}">
                <a16:creationId xmlns:a16="http://schemas.microsoft.com/office/drawing/2014/main" id="{33D0B803-F928-4AB8-9FA8-7A2550C65926}"/>
              </a:ext>
            </a:extLst>
          </p:cNvPr>
          <p:cNvSpPr/>
          <p:nvPr userDrawn="1">
            <p:custDataLst>
              <p:tags r:id="rId100"/>
            </p:custDataLst>
          </p:nvPr>
        </p:nvSpPr>
        <p:spPr>
          <a:xfrm>
            <a:off x="9624000" y="3429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87" name="Rectangle 86" hidden="1">
            <a:extLst>
              <a:ext uri="{FF2B5EF4-FFF2-40B4-BE49-F238E27FC236}">
                <a16:creationId xmlns:a16="http://schemas.microsoft.com/office/drawing/2014/main" id="{A74BCB38-7D1D-4BB9-94CE-ADBDC5DAB010}"/>
              </a:ext>
            </a:extLst>
          </p:cNvPr>
          <p:cNvSpPr/>
          <p:nvPr userDrawn="1">
            <p:custDataLst>
              <p:tags r:id="rId101"/>
            </p:custDataLst>
          </p:nvPr>
        </p:nvSpPr>
        <p:spPr>
          <a:xfrm>
            <a:off x="11544000" y="3429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88" name="Rectangle 87" hidden="1">
            <a:extLst>
              <a:ext uri="{FF2B5EF4-FFF2-40B4-BE49-F238E27FC236}">
                <a16:creationId xmlns:a16="http://schemas.microsoft.com/office/drawing/2014/main" id="{6E6BC775-1DC0-42CB-BA95-EB6F78CFD0FE}"/>
              </a:ext>
            </a:extLst>
          </p:cNvPr>
          <p:cNvSpPr/>
          <p:nvPr userDrawn="1">
            <p:custDataLst>
              <p:tags r:id="rId102"/>
            </p:custDataLst>
          </p:nvPr>
        </p:nvSpPr>
        <p:spPr>
          <a:xfrm>
            <a:off x="9624000" y="3105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89" name="Rectangle 88" hidden="1">
            <a:extLst>
              <a:ext uri="{FF2B5EF4-FFF2-40B4-BE49-F238E27FC236}">
                <a16:creationId xmlns:a16="http://schemas.microsoft.com/office/drawing/2014/main" id="{95792BBB-2B34-4739-8C69-B66E64F8A279}"/>
              </a:ext>
            </a:extLst>
          </p:cNvPr>
          <p:cNvSpPr/>
          <p:nvPr userDrawn="1">
            <p:custDataLst>
              <p:tags r:id="rId103"/>
            </p:custDataLst>
          </p:nvPr>
        </p:nvSpPr>
        <p:spPr>
          <a:xfrm>
            <a:off x="11544000" y="3105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90" name="Rectangle 89" hidden="1">
            <a:extLst>
              <a:ext uri="{FF2B5EF4-FFF2-40B4-BE49-F238E27FC236}">
                <a16:creationId xmlns:a16="http://schemas.microsoft.com/office/drawing/2014/main" id="{E8FDD868-6922-48B4-976C-6F9677663DAF}"/>
              </a:ext>
            </a:extLst>
          </p:cNvPr>
          <p:cNvSpPr/>
          <p:nvPr userDrawn="1">
            <p:custDataLst>
              <p:tags r:id="rId104"/>
            </p:custDataLst>
          </p:nvPr>
        </p:nvSpPr>
        <p:spPr>
          <a:xfrm>
            <a:off x="9624000" y="2781000"/>
            <a:ext cx="1920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91" name="Rectangle 90" hidden="1">
            <a:extLst>
              <a:ext uri="{FF2B5EF4-FFF2-40B4-BE49-F238E27FC236}">
                <a16:creationId xmlns:a16="http://schemas.microsoft.com/office/drawing/2014/main" id="{E3A8AF86-B9FD-4654-82BA-248AF9D72F7C}"/>
              </a:ext>
            </a:extLst>
          </p:cNvPr>
          <p:cNvSpPr/>
          <p:nvPr userDrawn="1">
            <p:custDataLst>
              <p:tags r:id="rId105"/>
            </p:custDataLst>
          </p:nvPr>
        </p:nvSpPr>
        <p:spPr>
          <a:xfrm>
            <a:off x="11544000" y="2781000"/>
            <a:ext cx="324000" cy="324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92" name="Rectangle 91" hidden="1">
            <a:extLst>
              <a:ext uri="{FF2B5EF4-FFF2-40B4-BE49-F238E27FC236}">
                <a16:creationId xmlns:a16="http://schemas.microsoft.com/office/drawing/2014/main" id="{F1579785-2978-4428-A96D-6D6718940F9D}"/>
              </a:ext>
            </a:extLst>
          </p:cNvPr>
          <p:cNvSpPr/>
          <p:nvPr userDrawn="1">
            <p:custDataLst>
              <p:tags r:id="rId106"/>
            </p:custDataLst>
          </p:nvPr>
        </p:nvSpPr>
        <p:spPr>
          <a:xfrm>
            <a:off x="324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93" name="Rectangle 92" hidden="1">
            <a:extLst>
              <a:ext uri="{FF2B5EF4-FFF2-40B4-BE49-F238E27FC236}">
                <a16:creationId xmlns:a16="http://schemas.microsoft.com/office/drawing/2014/main" id="{0584FA97-4AB6-4A5E-91FB-95E9E602EA26}"/>
              </a:ext>
            </a:extLst>
          </p:cNvPr>
          <p:cNvSpPr/>
          <p:nvPr userDrawn="1">
            <p:custDataLst>
              <p:tags r:id="rId107"/>
            </p:custDataLst>
          </p:nvPr>
        </p:nvSpPr>
        <p:spPr>
          <a:xfrm>
            <a:off x="2568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94" name="Rectangle 93" hidden="1">
            <a:extLst>
              <a:ext uri="{FF2B5EF4-FFF2-40B4-BE49-F238E27FC236}">
                <a16:creationId xmlns:a16="http://schemas.microsoft.com/office/drawing/2014/main" id="{A48EE25C-475F-4316-B6A2-011BEE3BCD92}"/>
              </a:ext>
            </a:extLst>
          </p:cNvPr>
          <p:cNvSpPr/>
          <p:nvPr userDrawn="1">
            <p:custDataLst>
              <p:tags r:id="rId108"/>
            </p:custDataLst>
          </p:nvPr>
        </p:nvSpPr>
        <p:spPr>
          <a:xfrm>
            <a:off x="4812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95" name="Rectangle 94" hidden="1">
            <a:extLst>
              <a:ext uri="{FF2B5EF4-FFF2-40B4-BE49-F238E27FC236}">
                <a16:creationId xmlns:a16="http://schemas.microsoft.com/office/drawing/2014/main" id="{7E857FE4-C9A3-45B7-B041-66EE09495EEC}"/>
              </a:ext>
            </a:extLst>
          </p:cNvPr>
          <p:cNvSpPr/>
          <p:nvPr userDrawn="1">
            <p:custDataLst>
              <p:tags r:id="rId109"/>
            </p:custDataLst>
          </p:nvPr>
        </p:nvSpPr>
        <p:spPr>
          <a:xfrm>
            <a:off x="7056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96" name="Rectangle 95" hidden="1">
            <a:extLst>
              <a:ext uri="{FF2B5EF4-FFF2-40B4-BE49-F238E27FC236}">
                <a16:creationId xmlns:a16="http://schemas.microsoft.com/office/drawing/2014/main" id="{9B5A1CBD-EB02-4B45-AF38-AAD0F53B4AD5}"/>
              </a:ext>
            </a:extLst>
          </p:cNvPr>
          <p:cNvSpPr/>
          <p:nvPr userDrawn="1">
            <p:custDataLst>
              <p:tags r:id="rId110"/>
            </p:custDataLst>
          </p:nvPr>
        </p:nvSpPr>
        <p:spPr>
          <a:xfrm>
            <a:off x="9300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97" name="Rectangle 96" hidden="1">
            <a:extLst>
              <a:ext uri="{FF2B5EF4-FFF2-40B4-BE49-F238E27FC236}">
                <a16:creationId xmlns:a16="http://schemas.microsoft.com/office/drawing/2014/main" id="{B80B4760-EF40-4F2E-9A91-131FFC1E37B4}"/>
              </a:ext>
            </a:extLst>
          </p:cNvPr>
          <p:cNvSpPr/>
          <p:nvPr userDrawn="1">
            <p:custDataLst>
              <p:tags r:id="rId111"/>
            </p:custDataLst>
          </p:nvPr>
        </p:nvSpPr>
        <p:spPr>
          <a:xfrm>
            <a:off x="11544000" y="648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98" name="Rectangle 97" hidden="1">
            <a:extLst>
              <a:ext uri="{FF2B5EF4-FFF2-40B4-BE49-F238E27FC236}">
                <a16:creationId xmlns:a16="http://schemas.microsoft.com/office/drawing/2014/main" id="{8E8A7F77-3721-4815-B970-1D077CD2DA75}"/>
              </a:ext>
            </a:extLst>
          </p:cNvPr>
          <p:cNvSpPr/>
          <p:nvPr userDrawn="1">
            <p:custDataLst>
              <p:tags r:id="rId112"/>
            </p:custDataLst>
          </p:nvPr>
        </p:nvSpPr>
        <p:spPr>
          <a:xfrm>
            <a:off x="324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99" name="Rectangle 98" hidden="1">
            <a:extLst>
              <a:ext uri="{FF2B5EF4-FFF2-40B4-BE49-F238E27FC236}">
                <a16:creationId xmlns:a16="http://schemas.microsoft.com/office/drawing/2014/main" id="{55C42CA1-292D-4FB8-8399-74D1AD374EBE}"/>
              </a:ext>
            </a:extLst>
          </p:cNvPr>
          <p:cNvSpPr/>
          <p:nvPr userDrawn="1">
            <p:custDataLst>
              <p:tags r:id="rId113"/>
            </p:custDataLst>
          </p:nvPr>
        </p:nvSpPr>
        <p:spPr>
          <a:xfrm>
            <a:off x="2568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100" name="Rectangle 99" hidden="1">
            <a:extLst>
              <a:ext uri="{FF2B5EF4-FFF2-40B4-BE49-F238E27FC236}">
                <a16:creationId xmlns:a16="http://schemas.microsoft.com/office/drawing/2014/main" id="{76F4910F-0223-4A58-B2B3-CC1032CA6A96}"/>
              </a:ext>
            </a:extLst>
          </p:cNvPr>
          <p:cNvSpPr/>
          <p:nvPr userDrawn="1">
            <p:custDataLst>
              <p:tags r:id="rId114"/>
            </p:custDataLst>
          </p:nvPr>
        </p:nvSpPr>
        <p:spPr>
          <a:xfrm>
            <a:off x="4812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101" name="Rectangle 100" hidden="1">
            <a:extLst>
              <a:ext uri="{FF2B5EF4-FFF2-40B4-BE49-F238E27FC236}">
                <a16:creationId xmlns:a16="http://schemas.microsoft.com/office/drawing/2014/main" id="{309CA6FE-3AA4-4E04-82CE-33A9467E0E6A}"/>
              </a:ext>
            </a:extLst>
          </p:cNvPr>
          <p:cNvSpPr/>
          <p:nvPr userDrawn="1">
            <p:custDataLst>
              <p:tags r:id="rId115"/>
            </p:custDataLst>
          </p:nvPr>
        </p:nvSpPr>
        <p:spPr>
          <a:xfrm>
            <a:off x="7056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102" name="Rectangle 101" hidden="1">
            <a:extLst>
              <a:ext uri="{FF2B5EF4-FFF2-40B4-BE49-F238E27FC236}">
                <a16:creationId xmlns:a16="http://schemas.microsoft.com/office/drawing/2014/main" id="{D3FAE458-E122-4E17-A2BB-860390DB639B}"/>
              </a:ext>
            </a:extLst>
          </p:cNvPr>
          <p:cNvSpPr/>
          <p:nvPr userDrawn="1">
            <p:custDataLst>
              <p:tags r:id="rId116"/>
            </p:custDataLst>
          </p:nvPr>
        </p:nvSpPr>
        <p:spPr>
          <a:xfrm>
            <a:off x="9300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103" name="Rectangle 102" hidden="1">
            <a:extLst>
              <a:ext uri="{FF2B5EF4-FFF2-40B4-BE49-F238E27FC236}">
                <a16:creationId xmlns:a16="http://schemas.microsoft.com/office/drawing/2014/main" id="{09CCF6D6-3C14-49F1-9CCF-BB2BB02BA463}"/>
              </a:ext>
            </a:extLst>
          </p:cNvPr>
          <p:cNvSpPr/>
          <p:nvPr userDrawn="1">
            <p:custDataLst>
              <p:tags r:id="rId117"/>
            </p:custDataLst>
          </p:nvPr>
        </p:nvSpPr>
        <p:spPr>
          <a:xfrm>
            <a:off x="11544000" y="4077000"/>
            <a:ext cx="324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104" name="Rectangle 103" hidden="1">
            <a:extLst>
              <a:ext uri="{FF2B5EF4-FFF2-40B4-BE49-F238E27FC236}">
                <a16:creationId xmlns:a16="http://schemas.microsoft.com/office/drawing/2014/main" id="{89199ED3-108C-4CB1-85A2-7274AF6D76B6}"/>
              </a:ext>
            </a:extLst>
          </p:cNvPr>
          <p:cNvSpPr/>
          <p:nvPr userDrawn="1">
            <p:custDataLst>
              <p:tags r:id="rId118"/>
            </p:custDataLst>
          </p:nvPr>
        </p:nvSpPr>
        <p:spPr>
          <a:xfrm>
            <a:off x="648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105" name="Rectangle 104" hidden="1">
            <a:extLst>
              <a:ext uri="{FF2B5EF4-FFF2-40B4-BE49-F238E27FC236}">
                <a16:creationId xmlns:a16="http://schemas.microsoft.com/office/drawing/2014/main" id="{F4889CBE-7887-46C6-99BA-4A154FF96016}"/>
              </a:ext>
            </a:extLst>
          </p:cNvPr>
          <p:cNvSpPr/>
          <p:nvPr userDrawn="1">
            <p:custDataLst>
              <p:tags r:id="rId119"/>
            </p:custDataLst>
          </p:nvPr>
        </p:nvSpPr>
        <p:spPr>
          <a:xfrm>
            <a:off x="2892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106" name="Rectangle 105" hidden="1">
            <a:extLst>
              <a:ext uri="{FF2B5EF4-FFF2-40B4-BE49-F238E27FC236}">
                <a16:creationId xmlns:a16="http://schemas.microsoft.com/office/drawing/2014/main" id="{2714EDDA-63CD-4C57-BF1D-55D84EF7DA1C}"/>
              </a:ext>
            </a:extLst>
          </p:cNvPr>
          <p:cNvSpPr/>
          <p:nvPr userDrawn="1">
            <p:custDataLst>
              <p:tags r:id="rId120"/>
            </p:custDataLst>
          </p:nvPr>
        </p:nvSpPr>
        <p:spPr>
          <a:xfrm>
            <a:off x="5136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107" name="Rectangle 106" hidden="1">
            <a:extLst>
              <a:ext uri="{FF2B5EF4-FFF2-40B4-BE49-F238E27FC236}">
                <a16:creationId xmlns:a16="http://schemas.microsoft.com/office/drawing/2014/main" id="{5A4A540B-AB24-4508-BDE2-193816CE6C2F}"/>
              </a:ext>
            </a:extLst>
          </p:cNvPr>
          <p:cNvSpPr/>
          <p:nvPr userDrawn="1">
            <p:custDataLst>
              <p:tags r:id="rId121"/>
            </p:custDataLst>
          </p:nvPr>
        </p:nvSpPr>
        <p:spPr>
          <a:xfrm>
            <a:off x="7380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108" name="Rectangle 107" hidden="1">
            <a:extLst>
              <a:ext uri="{FF2B5EF4-FFF2-40B4-BE49-F238E27FC236}">
                <a16:creationId xmlns:a16="http://schemas.microsoft.com/office/drawing/2014/main" id="{2E588317-42FC-4AFD-BF07-4EEAEA17B0FB}"/>
              </a:ext>
            </a:extLst>
          </p:cNvPr>
          <p:cNvSpPr/>
          <p:nvPr userDrawn="1">
            <p:custDataLst>
              <p:tags r:id="rId122"/>
            </p:custDataLst>
          </p:nvPr>
        </p:nvSpPr>
        <p:spPr>
          <a:xfrm>
            <a:off x="9624000" y="648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109" name="Rectangle 108" hidden="1">
            <a:extLst>
              <a:ext uri="{FF2B5EF4-FFF2-40B4-BE49-F238E27FC236}">
                <a16:creationId xmlns:a16="http://schemas.microsoft.com/office/drawing/2014/main" id="{409B9FF3-D5DB-4C25-942C-75E24E0BD588}"/>
              </a:ext>
            </a:extLst>
          </p:cNvPr>
          <p:cNvSpPr/>
          <p:nvPr userDrawn="1">
            <p:custDataLst>
              <p:tags r:id="rId123"/>
            </p:custDataLst>
          </p:nvPr>
        </p:nvSpPr>
        <p:spPr>
          <a:xfrm>
            <a:off x="648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110" name="Rectangle 109" hidden="1">
            <a:extLst>
              <a:ext uri="{FF2B5EF4-FFF2-40B4-BE49-F238E27FC236}">
                <a16:creationId xmlns:a16="http://schemas.microsoft.com/office/drawing/2014/main" id="{B34EB183-B95A-4A10-93F6-B2E688291320}"/>
              </a:ext>
            </a:extLst>
          </p:cNvPr>
          <p:cNvSpPr/>
          <p:nvPr userDrawn="1">
            <p:custDataLst>
              <p:tags r:id="rId124"/>
            </p:custDataLst>
          </p:nvPr>
        </p:nvSpPr>
        <p:spPr>
          <a:xfrm>
            <a:off x="2892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111" name="Rectangle 110" hidden="1">
            <a:extLst>
              <a:ext uri="{FF2B5EF4-FFF2-40B4-BE49-F238E27FC236}">
                <a16:creationId xmlns:a16="http://schemas.microsoft.com/office/drawing/2014/main" id="{9445802B-D13B-4448-BCCA-EAC068866CD3}"/>
              </a:ext>
            </a:extLst>
          </p:cNvPr>
          <p:cNvSpPr/>
          <p:nvPr userDrawn="1">
            <p:custDataLst>
              <p:tags r:id="rId125"/>
            </p:custDataLst>
          </p:nvPr>
        </p:nvSpPr>
        <p:spPr>
          <a:xfrm>
            <a:off x="5136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112" name="Rectangle 111" hidden="1">
            <a:extLst>
              <a:ext uri="{FF2B5EF4-FFF2-40B4-BE49-F238E27FC236}">
                <a16:creationId xmlns:a16="http://schemas.microsoft.com/office/drawing/2014/main" id="{C10B3B33-18E6-4256-821F-887D5B33BF81}"/>
              </a:ext>
            </a:extLst>
          </p:cNvPr>
          <p:cNvSpPr/>
          <p:nvPr userDrawn="1">
            <p:custDataLst>
              <p:tags r:id="rId126"/>
            </p:custDataLst>
          </p:nvPr>
        </p:nvSpPr>
        <p:spPr>
          <a:xfrm>
            <a:off x="7380000" y="4077000"/>
            <a:ext cx="1920000" cy="2133000"/>
          </a:xfrm>
          <a:prstGeom prst="rect">
            <a:avLst/>
          </a:prstGeom>
          <a:noFill/>
          <a:ln w="3175" cap="flat" cmpd="sng" algn="ctr">
            <a:solidFill>
              <a:srgbClr val="001965">
                <a:alpha val="30196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76950B1-616E-4DAB-A1C9-C18FEC9C31D4}"/>
              </a:ext>
            </a:extLst>
          </p:cNvPr>
          <p:cNvSpPr/>
          <p:nvPr userDrawn="1">
            <p:custDataLst>
              <p:tags r:id="rId127"/>
            </p:custDataLst>
          </p:nvPr>
        </p:nvSpPr>
        <p:spPr>
          <a:xfrm>
            <a:off x="9624000" y="4077000"/>
            <a:ext cx="1920000" cy="2133000"/>
          </a:xfrm>
          <a:prstGeom prst="rect">
            <a:avLst/>
          </a:prstGeom>
          <a:noFill/>
          <a:ln w="31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  <p:sp>
        <p:nvSpPr>
          <p:cNvPr id="115" name="dynamic logo" descr="{&quot;templafy&quot;:{&quot;type&quot;:&quot;image&quot;,&quot;inheritDimensions&quot;:&quot;inheritNone&quot;,&quot;width&quot;:&quot;7.67 cm&quot;,&quot;binding&quot;:&quot;Form.PLogoChoice.PLogoInsertion&quot;}}" title="Form.PLogoChoice.PLogoInsertion">
            <a:extLst>
              <a:ext uri="{FF2B5EF4-FFF2-40B4-BE49-F238E27FC236}">
                <a16:creationId xmlns:a16="http://schemas.microsoft.com/office/drawing/2014/main" id="{1090779A-FA30-4EF9-809F-763A92C81AB1}"/>
              </a:ext>
            </a:extLst>
          </p:cNvPr>
          <p:cNvSpPr/>
          <p:nvPr userDrawn="1"/>
        </p:nvSpPr>
        <p:spPr>
          <a:xfrm>
            <a:off x="9240653" y="5336922"/>
            <a:ext cx="2760847" cy="1309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US" sz="2000" noProof="0" err="1"/>
          </a:p>
        </p:txBody>
      </p:sp>
    </p:spTree>
    <p:extLst>
      <p:ext uri="{BB962C8B-B14F-4D97-AF65-F5344CB8AC3E}">
        <p14:creationId xmlns:p14="http://schemas.microsoft.com/office/powerpoint/2010/main" val="129428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  <p:sldLayoutId id="2147483830" r:id="rId23"/>
    <p:sldLayoutId id="2147483831" r:id="rId24"/>
    <p:sldLayoutId id="2147483832" r:id="rId25"/>
    <p:sldLayoutId id="2147483833" r:id="rId26"/>
    <p:sldLayoutId id="2147483834" r:id="rId27"/>
    <p:sldLayoutId id="2147483835" r:id="rId28"/>
    <p:sldLayoutId id="2147483836" r:id="rId29"/>
    <p:sldLayoutId id="2147483837" r:id="rId30"/>
    <p:sldLayoutId id="2147483838" r:id="rId31"/>
    <p:sldLayoutId id="2147483839" r:id="rId32"/>
    <p:sldLayoutId id="2147483840" r:id="rId33"/>
    <p:sldLayoutId id="2147483841" r:id="rId34"/>
    <p:sldLayoutId id="2147483842" r:id="rId35"/>
    <p:sldLayoutId id="2147483843" r:id="rId36"/>
    <p:sldLayoutId id="2147483844" r:id="rId37"/>
    <p:sldLayoutId id="2147483845" r:id="rId38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Char char="​"/>
        <a:defRPr sz="10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​"/>
        <a:defRPr sz="1000" b="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80000" indent="-1800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4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8">
          <p15:clr>
            <a:srgbClr val="A4A3A4"/>
          </p15:clr>
        </p15:guide>
        <p15:guide id="2" pos="1617">
          <p15:clr>
            <a:srgbClr val="A4A3A4"/>
          </p15:clr>
        </p15:guide>
        <p15:guide id="5" pos="3031">
          <p15:clr>
            <a:srgbClr val="A4A3A4"/>
          </p15:clr>
        </p15:guide>
        <p15:guide id="6" pos="3235">
          <p15:clr>
            <a:srgbClr val="A4A3A4"/>
          </p15:clr>
        </p15:guide>
        <p15:guide id="7" orient="horz" pos="3911">
          <p15:clr>
            <a:srgbClr val="A4A3A4"/>
          </p15:clr>
        </p15:guide>
        <p15:guide id="8" orient="horz" pos="4115">
          <p15:clr>
            <a:srgbClr val="A4A3A4"/>
          </p15:clr>
        </p15:guide>
        <p15:guide id="9" pos="6063">
          <p15:clr>
            <a:srgbClr val="A4A3A4"/>
          </p15:clr>
        </p15:guide>
        <p15:guide id="10" pos="7272">
          <p15:clr>
            <a:srgbClr val="A4A3A4"/>
          </p15:clr>
        </p15:guide>
        <p15:guide id="12" pos="4444">
          <p15:clr>
            <a:srgbClr val="A4A3A4"/>
          </p15:clr>
        </p15:guide>
        <p15:guide id="13" pos="4648">
          <p15:clr>
            <a:srgbClr val="A4A3A4"/>
          </p15:clr>
        </p15:guide>
        <p15:guide id="14" orient="horz" pos="204">
          <p15:clr>
            <a:srgbClr val="A4A3A4"/>
          </p15:clr>
        </p15:guide>
        <p15:guide id="15" orient="horz" pos="408">
          <p15:clr>
            <a:srgbClr val="A4A3A4"/>
          </p15:clr>
        </p15:guide>
        <p15:guide id="16" pos="1821">
          <p15:clr>
            <a:srgbClr val="A4A3A4"/>
          </p15:clr>
        </p15:guide>
        <p15:guide id="18" pos="5859">
          <p15:clr>
            <a:srgbClr val="A4A3A4"/>
          </p15:clr>
        </p15:guide>
        <p15:guide id="20" pos="7476">
          <p15:clr>
            <a:srgbClr val="A4A3A4"/>
          </p15:clr>
        </p15:guide>
        <p15:guide id="21" pos="204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bin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9.png"/><Relationship Id="rId7" Type="http://schemas.openxmlformats.org/officeDocument/2006/relationships/image" Target="../media/image19.png"/><Relationship Id="rId2" Type="http://schemas.openxmlformats.org/officeDocument/2006/relationships/image" Target="../media/image28.bin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22.bin"/><Relationship Id="rId4" Type="http://schemas.openxmlformats.org/officeDocument/2006/relationships/image" Target="../media/image30.sv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29.png"/><Relationship Id="rId7" Type="http://schemas.openxmlformats.org/officeDocument/2006/relationships/image" Target="../media/image19.png"/><Relationship Id="rId2" Type="http://schemas.openxmlformats.org/officeDocument/2006/relationships/image" Target="../media/image28.bin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22.bin"/><Relationship Id="rId4" Type="http://schemas.openxmlformats.org/officeDocument/2006/relationships/image" Target="../media/image30.sv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0.svg"/><Relationship Id="rId7" Type="http://schemas.openxmlformats.org/officeDocument/2006/relationships/image" Target="../media/image2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2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tags" Target="../tags/tag188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5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8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2.bin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0.svg"/><Relationship Id="rId7" Type="http://schemas.openxmlformats.org/officeDocument/2006/relationships/image" Target="../media/image2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2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0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.png"/><Relationship Id="rId11" Type="http://schemas.openxmlformats.org/officeDocument/2006/relationships/image" Target="../media/image34.bin"/><Relationship Id="rId5" Type="http://schemas.openxmlformats.org/officeDocument/2006/relationships/image" Target="../media/image32.svg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2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9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9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2.bin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0.svg"/><Relationship Id="rId7" Type="http://schemas.openxmlformats.org/officeDocument/2006/relationships/image" Target="../media/image3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6.png"/><Relationship Id="rId5" Type="http://schemas.openxmlformats.org/officeDocument/2006/relationships/image" Target="../media/image22.bin"/><Relationship Id="rId4" Type="http://schemas.openxmlformats.org/officeDocument/2006/relationships/image" Target="../media/image21.png"/><Relationship Id="rId9" Type="http://schemas.openxmlformats.org/officeDocument/2006/relationships/image" Target="../media/image3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9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9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31.png"/><Relationship Id="rId12" Type="http://schemas.openxmlformats.org/officeDocument/2006/relationships/image" Target="../media/image22.bin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94.xml"/><Relationship Id="rId6" Type="http://schemas.openxmlformats.org/officeDocument/2006/relationships/image" Target="../media/image30.svg"/><Relationship Id="rId11" Type="http://schemas.openxmlformats.org/officeDocument/2006/relationships/image" Target="../media/image21.png"/><Relationship Id="rId5" Type="http://schemas.openxmlformats.org/officeDocument/2006/relationships/image" Target="../media/image29.png"/><Relationship Id="rId10" Type="http://schemas.openxmlformats.org/officeDocument/2006/relationships/image" Target="../media/image20.svg"/><Relationship Id="rId4" Type="http://schemas.openxmlformats.org/officeDocument/2006/relationships/image" Target="../media/image34.bin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image" Target="../media/image19.png"/><Relationship Id="rId12" Type="http://schemas.openxmlformats.org/officeDocument/2006/relationships/image" Target="../media/image34.bin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95.xml"/><Relationship Id="rId6" Type="http://schemas.openxmlformats.org/officeDocument/2006/relationships/image" Target="../media/image32.svg"/><Relationship Id="rId11" Type="http://schemas.openxmlformats.org/officeDocument/2006/relationships/image" Target="../media/image33.png"/><Relationship Id="rId5" Type="http://schemas.openxmlformats.org/officeDocument/2006/relationships/image" Target="../media/image31.png"/><Relationship Id="rId10" Type="http://schemas.openxmlformats.org/officeDocument/2006/relationships/image" Target="../media/image22.bin"/><Relationship Id="rId4" Type="http://schemas.openxmlformats.org/officeDocument/2006/relationships/image" Target="../media/image30.svg"/><Relationship Id="rId9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9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35.png"/><Relationship Id="rId18" Type="http://schemas.openxmlformats.org/officeDocument/2006/relationships/image" Target="../media/image46.png"/><Relationship Id="rId3" Type="http://schemas.openxmlformats.org/officeDocument/2006/relationships/image" Target="../media/image29.png"/><Relationship Id="rId7" Type="http://schemas.openxmlformats.org/officeDocument/2006/relationships/image" Target="../media/image19.png"/><Relationship Id="rId12" Type="http://schemas.openxmlformats.org/officeDocument/2006/relationships/image" Target="../media/image34.bin"/><Relationship Id="rId17" Type="http://schemas.openxmlformats.org/officeDocument/2006/relationships/image" Target="../media/image45.png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44.png"/><Relationship Id="rId1" Type="http://schemas.openxmlformats.org/officeDocument/2006/relationships/tags" Target="../tags/tag197.xml"/><Relationship Id="rId6" Type="http://schemas.openxmlformats.org/officeDocument/2006/relationships/image" Target="../media/image32.svg"/><Relationship Id="rId11" Type="http://schemas.openxmlformats.org/officeDocument/2006/relationships/image" Target="../media/image33.png"/><Relationship Id="rId5" Type="http://schemas.openxmlformats.org/officeDocument/2006/relationships/image" Target="../media/image31.png"/><Relationship Id="rId15" Type="http://schemas.openxmlformats.org/officeDocument/2006/relationships/image" Target="../media/image43.png"/><Relationship Id="rId10" Type="http://schemas.openxmlformats.org/officeDocument/2006/relationships/image" Target="../media/image22.bin"/><Relationship Id="rId4" Type="http://schemas.openxmlformats.org/officeDocument/2006/relationships/image" Target="../media/image30.svg"/><Relationship Id="rId9" Type="http://schemas.openxmlformats.org/officeDocument/2006/relationships/image" Target="../media/image21.png"/><Relationship Id="rId1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tags" Target="../tags/tag182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8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4.bin"/><Relationship Id="rId3" Type="http://schemas.openxmlformats.org/officeDocument/2006/relationships/image" Target="../media/image35.png"/><Relationship Id="rId7" Type="http://schemas.openxmlformats.org/officeDocument/2006/relationships/image" Target="../media/image32.sv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98.xml"/><Relationship Id="rId6" Type="http://schemas.openxmlformats.org/officeDocument/2006/relationships/image" Target="../media/image31.png"/><Relationship Id="rId11" Type="http://schemas.openxmlformats.org/officeDocument/2006/relationships/image" Target="../media/image22.bin"/><Relationship Id="rId5" Type="http://schemas.openxmlformats.org/officeDocument/2006/relationships/image" Target="../media/image30.svg"/><Relationship Id="rId15" Type="http://schemas.openxmlformats.org/officeDocument/2006/relationships/image" Target="../media/image48.png"/><Relationship Id="rId10" Type="http://schemas.openxmlformats.org/officeDocument/2006/relationships/image" Target="../media/image21.png"/><Relationship Id="rId4" Type="http://schemas.openxmlformats.org/officeDocument/2006/relationships/image" Target="../media/image29.png"/><Relationship Id="rId9" Type="http://schemas.openxmlformats.org/officeDocument/2006/relationships/image" Target="../media/image20.svg"/><Relationship Id="rId1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image" Target="../media/image19.png"/><Relationship Id="rId12" Type="http://schemas.openxmlformats.org/officeDocument/2006/relationships/image" Target="../media/image34.bin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99.xml"/><Relationship Id="rId6" Type="http://schemas.openxmlformats.org/officeDocument/2006/relationships/image" Target="../media/image32.svg"/><Relationship Id="rId11" Type="http://schemas.openxmlformats.org/officeDocument/2006/relationships/image" Target="../media/image33.png"/><Relationship Id="rId5" Type="http://schemas.openxmlformats.org/officeDocument/2006/relationships/image" Target="../media/image31.png"/><Relationship Id="rId15" Type="http://schemas.openxmlformats.org/officeDocument/2006/relationships/image" Target="../media/image43.png"/><Relationship Id="rId10" Type="http://schemas.openxmlformats.org/officeDocument/2006/relationships/image" Target="../media/image22.bin"/><Relationship Id="rId4" Type="http://schemas.openxmlformats.org/officeDocument/2006/relationships/image" Target="../media/image30.svg"/><Relationship Id="rId9" Type="http://schemas.openxmlformats.org/officeDocument/2006/relationships/image" Target="../media/image21.png"/><Relationship Id="rId1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35.png"/><Relationship Id="rId3" Type="http://schemas.openxmlformats.org/officeDocument/2006/relationships/image" Target="../media/image29.png"/><Relationship Id="rId7" Type="http://schemas.openxmlformats.org/officeDocument/2006/relationships/image" Target="../media/image19.png"/><Relationship Id="rId12" Type="http://schemas.openxmlformats.org/officeDocument/2006/relationships/image" Target="../media/image34.bin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00.xml"/><Relationship Id="rId6" Type="http://schemas.openxmlformats.org/officeDocument/2006/relationships/image" Target="../media/image32.svg"/><Relationship Id="rId11" Type="http://schemas.openxmlformats.org/officeDocument/2006/relationships/image" Target="../media/image33.png"/><Relationship Id="rId5" Type="http://schemas.openxmlformats.org/officeDocument/2006/relationships/image" Target="../media/image31.png"/><Relationship Id="rId15" Type="http://schemas.openxmlformats.org/officeDocument/2006/relationships/image" Target="../media/image43.png"/><Relationship Id="rId10" Type="http://schemas.openxmlformats.org/officeDocument/2006/relationships/image" Target="../media/image22.bin"/><Relationship Id="rId4" Type="http://schemas.openxmlformats.org/officeDocument/2006/relationships/image" Target="../media/image30.svg"/><Relationship Id="rId9" Type="http://schemas.openxmlformats.org/officeDocument/2006/relationships/image" Target="../media/image21.png"/><Relationship Id="rId1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35.png"/><Relationship Id="rId18" Type="http://schemas.openxmlformats.org/officeDocument/2006/relationships/image" Target="../media/image46.png"/><Relationship Id="rId3" Type="http://schemas.openxmlformats.org/officeDocument/2006/relationships/image" Target="../media/image29.png"/><Relationship Id="rId7" Type="http://schemas.openxmlformats.org/officeDocument/2006/relationships/image" Target="../media/image19.png"/><Relationship Id="rId12" Type="http://schemas.openxmlformats.org/officeDocument/2006/relationships/image" Target="../media/image34.bin"/><Relationship Id="rId17" Type="http://schemas.openxmlformats.org/officeDocument/2006/relationships/image" Target="../media/image49.png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44.png"/><Relationship Id="rId1" Type="http://schemas.openxmlformats.org/officeDocument/2006/relationships/tags" Target="../tags/tag201.xml"/><Relationship Id="rId6" Type="http://schemas.openxmlformats.org/officeDocument/2006/relationships/image" Target="../media/image32.svg"/><Relationship Id="rId11" Type="http://schemas.openxmlformats.org/officeDocument/2006/relationships/image" Target="../media/image33.png"/><Relationship Id="rId5" Type="http://schemas.openxmlformats.org/officeDocument/2006/relationships/image" Target="../media/image31.png"/><Relationship Id="rId15" Type="http://schemas.openxmlformats.org/officeDocument/2006/relationships/image" Target="../media/image43.png"/><Relationship Id="rId10" Type="http://schemas.openxmlformats.org/officeDocument/2006/relationships/image" Target="../media/image22.bin"/><Relationship Id="rId4" Type="http://schemas.openxmlformats.org/officeDocument/2006/relationships/image" Target="../media/image30.svg"/><Relationship Id="rId9" Type="http://schemas.openxmlformats.org/officeDocument/2006/relationships/image" Target="../media/image21.png"/><Relationship Id="rId1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62.png"/><Relationship Id="rId1" Type="http://schemas.openxmlformats.org/officeDocument/2006/relationships/tags" Target="../tags/tag202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5" Type="http://schemas.openxmlformats.org/officeDocument/2006/relationships/image" Target="../media/image61.png"/><Relationship Id="rId10" Type="http://schemas.openxmlformats.org/officeDocument/2006/relationships/image" Target="../media/image56.svg"/><Relationship Id="rId4" Type="http://schemas.openxmlformats.org/officeDocument/2006/relationships/image" Target="../media/image51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62.png"/><Relationship Id="rId1" Type="http://schemas.openxmlformats.org/officeDocument/2006/relationships/tags" Target="../tags/tag203.xml"/><Relationship Id="rId6" Type="http://schemas.openxmlformats.org/officeDocument/2006/relationships/image" Target="../media/image53.pn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5" Type="http://schemas.openxmlformats.org/officeDocument/2006/relationships/image" Target="../media/image61.png"/><Relationship Id="rId10" Type="http://schemas.openxmlformats.org/officeDocument/2006/relationships/image" Target="../media/image56.svg"/><Relationship Id="rId19" Type="http://schemas.openxmlformats.org/officeDocument/2006/relationships/image" Target="../media/image65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0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7.xml"/><Relationship Id="rId5" Type="http://schemas.openxmlformats.org/officeDocument/2006/relationships/image" Target="../media/image67.png"/><Relationship Id="rId4" Type="http://schemas.openxmlformats.org/officeDocument/2006/relationships/notesSlide" Target="../notesSlides/notesSlide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9.xml"/><Relationship Id="rId5" Type="http://schemas.openxmlformats.org/officeDocument/2006/relationships/image" Target="../media/image67.png"/><Relationship Id="rId4" Type="http://schemas.openxmlformats.org/officeDocument/2006/relationships/notesSlide" Target="../notesSlides/notesSlide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11.xml"/><Relationship Id="rId4" Type="http://schemas.openxmlformats.org/officeDocument/2006/relationships/notesSlide" Target="../notesSlides/notesSlide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bin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8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5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2.bin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8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yellow wire on a black background">
            <a:extLst>
              <a:ext uri="{FF2B5EF4-FFF2-40B4-BE49-F238E27FC236}">
                <a16:creationId xmlns:a16="http://schemas.microsoft.com/office/drawing/2014/main" id="{F761686D-A049-23D9-410D-4385B2BE8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31" y="0"/>
            <a:ext cx="1229606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A4CF4A-E8D3-91D0-A14B-C8839AB176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Completing a submission </a:t>
            </a:r>
            <a:br>
              <a:rPr lang="da-DK" dirty="0"/>
            </a:br>
            <a:r>
              <a:rPr lang="da-DK" dirty="0"/>
              <a:t>and beyond in R</a:t>
            </a:r>
            <a:br>
              <a:rPr lang="da-DK" dirty="0"/>
            </a:b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909B3-DD93-33C3-FC8A-13EE0B8649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PSI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442B7-07E8-700B-A749-52509103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17-04-2024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607995-B856-174F-EA0C-3CBD6A6713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12365" y="3808182"/>
            <a:ext cx="6733012" cy="1309148"/>
          </a:xfrm>
        </p:spPr>
        <p:txBody>
          <a:bodyPr/>
          <a:lstStyle/>
          <a:p>
            <a:r>
              <a:rPr lang="da-DK" sz="1600" i="1" dirty="0"/>
              <a:t>Ari Siggaard Knoph,</a:t>
            </a:r>
          </a:p>
          <a:p>
            <a:r>
              <a:rPr lang="da-DK" sz="1600" i="1" dirty="0"/>
              <a:t>Principal Statistical Programmer</a:t>
            </a:r>
          </a:p>
          <a:p>
            <a:r>
              <a:rPr lang="da-DK" sz="1600" i="1" dirty="0"/>
              <a:t>aikp@novonordisk.com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D3062-5B70-5647-4BCA-DBC79DBB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477FF-1940-C49B-641F-362EBC85D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824528E-0B7E-E51E-6850-C6D5B60F4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6" y="3752850"/>
            <a:ext cx="852232" cy="98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7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52017-1CF9-3C73-9D34-2E77B2578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2BC7FE-0AAA-B994-9B0E-6788A294274B}"/>
              </a:ext>
            </a:extLst>
          </p:cNvPr>
          <p:cNvCxnSpPr>
            <a:cxnSpLocks/>
          </p:cNvCxnSpPr>
          <p:nvPr/>
        </p:nvCxnSpPr>
        <p:spPr>
          <a:xfrm>
            <a:off x="-576574" y="6527242"/>
            <a:ext cx="14363700" cy="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81A0BD9-83F1-5DCB-B90E-059B6DEC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“new” ADRG</a:t>
            </a:r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BE109-694D-4A3A-258F-AFDB7B5C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10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952723F-DFFF-4A3E-0865-61F6453372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9" name="Ellipse 14">
            <a:extLst>
              <a:ext uri="{FF2B5EF4-FFF2-40B4-BE49-F238E27FC236}">
                <a16:creationId xmlns:a16="http://schemas.microsoft.com/office/drawing/2014/main" id="{8B3DA8C0-66AE-5C47-5E6E-3EBA7DD6E2B1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291519" y="6313632"/>
            <a:ext cx="412325" cy="412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900" b="1">
                <a:solidFill>
                  <a:schemeClr val="accent1"/>
                </a:solidFill>
              </a:rPr>
              <a:t>2023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DCD4EB-CD9D-19C1-F281-5457E5B9B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57610"/>
            <a:ext cx="5419048" cy="3095238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10" name="Picture 9" descr="A black cat in a circle&#10;&#10;Description automatically generated">
            <a:extLst>
              <a:ext uri="{FF2B5EF4-FFF2-40B4-BE49-F238E27FC236}">
                <a16:creationId xmlns:a16="http://schemas.microsoft.com/office/drawing/2014/main" id="{BCF3A0B5-5C5C-B126-313F-E08D5090FA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10" y="1724244"/>
            <a:ext cx="2641604" cy="26416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87C899-7870-F68A-E1C5-5B9DAC9023D1}"/>
              </a:ext>
            </a:extLst>
          </p:cNvPr>
          <p:cNvSpPr txBox="1"/>
          <p:nvPr/>
        </p:nvSpPr>
        <p:spPr>
          <a:xfrm>
            <a:off x="84160" y="4463198"/>
            <a:ext cx="5617104" cy="712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2000" dirty="0">
                <a:solidFill>
                  <a:schemeClr val="tx2"/>
                </a:solidFill>
              </a:rPr>
              <a:t>Available at:</a:t>
            </a:r>
          </a:p>
          <a:p>
            <a:pPr algn="ctr">
              <a:lnSpc>
                <a:spcPct val="120000"/>
              </a:lnSpc>
            </a:pPr>
            <a:r>
              <a:rPr lang="da-DK" sz="2000" dirty="0">
                <a:solidFill>
                  <a:schemeClr val="tx2"/>
                </a:solidFill>
              </a:rPr>
              <a:t>https://github.com/NNaikp/phuse-css-2023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974AA7-F986-612A-5911-BAA5019D058B}"/>
              </a:ext>
            </a:extLst>
          </p:cNvPr>
          <p:cNvCxnSpPr>
            <a:cxnSpLocks/>
          </p:cNvCxnSpPr>
          <p:nvPr/>
        </p:nvCxnSpPr>
        <p:spPr>
          <a:xfrm>
            <a:off x="13746480" y="3680552"/>
            <a:ext cx="0" cy="2877411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40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277597-994F-B92C-BEDE-B7B41D52FF9B}"/>
              </a:ext>
            </a:extLst>
          </p:cNvPr>
          <p:cNvCxnSpPr>
            <a:cxnSpLocks/>
          </p:cNvCxnSpPr>
          <p:nvPr/>
        </p:nvCxnSpPr>
        <p:spPr>
          <a:xfrm>
            <a:off x="6096000" y="3680552"/>
            <a:ext cx="0" cy="2877411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DF9D5-DE00-9105-639E-1E099CAB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2" descr="Qr code&#10;&#10;Description automatically generated">
            <a:extLst>
              <a:ext uri="{FF2B5EF4-FFF2-40B4-BE49-F238E27FC236}">
                <a16:creationId xmlns:a16="http://schemas.microsoft.com/office/drawing/2014/main" id="{5B416171-ADCE-F6A9-89CA-0242226EE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06" y="1374587"/>
            <a:ext cx="4162138" cy="416213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89020A-E981-4D07-07FA-3DBCB3CBC5F7}"/>
              </a:ext>
            </a:extLst>
          </p:cNvPr>
          <p:cNvCxnSpPr>
            <a:cxnSpLocks/>
          </p:cNvCxnSpPr>
          <p:nvPr/>
        </p:nvCxnSpPr>
        <p:spPr>
          <a:xfrm>
            <a:off x="-8267694" y="6527242"/>
            <a:ext cx="14363700" cy="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BAC664-9096-F8D7-8530-034B7A487CFE}"/>
              </a:ext>
            </a:extLst>
          </p:cNvPr>
          <p:cNvGrpSpPr/>
          <p:nvPr/>
        </p:nvGrpSpPr>
        <p:grpSpPr>
          <a:xfrm>
            <a:off x="12834795" y="1568634"/>
            <a:ext cx="4678176" cy="4757235"/>
            <a:chOff x="7461684" y="1800728"/>
            <a:chExt cx="4678176" cy="4757235"/>
          </a:xfrm>
        </p:grpSpPr>
        <p:pic>
          <p:nvPicPr>
            <p:cNvPr id="18" name="Graphic 17" descr="Full Brick Wall with solid fill">
              <a:extLst>
                <a:ext uri="{FF2B5EF4-FFF2-40B4-BE49-F238E27FC236}">
                  <a16:creationId xmlns:a16="http://schemas.microsoft.com/office/drawing/2014/main" id="{441CE628-B307-F761-32BD-17EA36A1F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63851" y="1981954"/>
              <a:ext cx="4576009" cy="4576009"/>
            </a:xfrm>
            <a:prstGeom prst="rect">
              <a:avLst/>
            </a:prstGeom>
          </p:spPr>
        </p:pic>
        <p:pic>
          <p:nvPicPr>
            <p:cNvPr id="19" name="Graphic 18" descr="Full Brick Wall with solid fill">
              <a:extLst>
                <a:ext uri="{FF2B5EF4-FFF2-40B4-BE49-F238E27FC236}">
                  <a16:creationId xmlns:a16="http://schemas.microsoft.com/office/drawing/2014/main" id="{B24FDB42-FEE3-159D-800F-FC8E2F552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61684" y="1800728"/>
              <a:ext cx="4576009" cy="457600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C4D3CB5-6020-647C-9538-D0396612740C}"/>
              </a:ext>
            </a:extLst>
          </p:cNvPr>
          <p:cNvGrpSpPr/>
          <p:nvPr/>
        </p:nvGrpSpPr>
        <p:grpSpPr>
          <a:xfrm>
            <a:off x="13714574" y="8592"/>
            <a:ext cx="2816449" cy="2938859"/>
            <a:chOff x="4760005" y="1909697"/>
            <a:chExt cx="2816449" cy="2938859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E50FF220-1B58-2F6C-6B71-BE50BD272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04466" y="2176568"/>
              <a:ext cx="2671988" cy="2671988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698159D6-54E4-2214-ADC7-AC59A57A1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60005" y="1909697"/>
              <a:ext cx="2671989" cy="2671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6704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1AF37-7E5D-94AA-DB59-0B7605536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875D9F-4F87-D6C8-F6FC-251B2C704F80}"/>
              </a:ext>
            </a:extLst>
          </p:cNvPr>
          <p:cNvCxnSpPr>
            <a:cxnSpLocks/>
          </p:cNvCxnSpPr>
          <p:nvPr/>
        </p:nvCxnSpPr>
        <p:spPr>
          <a:xfrm>
            <a:off x="-2438400" y="3680552"/>
            <a:ext cx="0" cy="2877411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09839-B8C8-2637-65BB-AB42BCE74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2" descr="Qr code&#10;&#10;Description automatically generated">
            <a:extLst>
              <a:ext uri="{FF2B5EF4-FFF2-40B4-BE49-F238E27FC236}">
                <a16:creationId xmlns:a16="http://schemas.microsoft.com/office/drawing/2014/main" id="{EFAFC899-411C-0926-3BD7-8D235F5EB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694" y="1374587"/>
            <a:ext cx="4162138" cy="416213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80752C-18B7-7B54-A0CF-93018B28C213}"/>
              </a:ext>
            </a:extLst>
          </p:cNvPr>
          <p:cNvCxnSpPr>
            <a:cxnSpLocks/>
          </p:cNvCxnSpPr>
          <p:nvPr/>
        </p:nvCxnSpPr>
        <p:spPr>
          <a:xfrm>
            <a:off x="-16802094" y="6527242"/>
            <a:ext cx="14363700" cy="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8B3DCF-5EC8-1E98-27B2-C249D12159CD}"/>
              </a:ext>
            </a:extLst>
          </p:cNvPr>
          <p:cNvGrpSpPr/>
          <p:nvPr/>
        </p:nvGrpSpPr>
        <p:grpSpPr>
          <a:xfrm>
            <a:off x="3919395" y="1568634"/>
            <a:ext cx="4678176" cy="4757235"/>
            <a:chOff x="7461684" y="1800728"/>
            <a:chExt cx="4678176" cy="4757235"/>
          </a:xfrm>
        </p:grpSpPr>
        <p:pic>
          <p:nvPicPr>
            <p:cNvPr id="9" name="Graphic 8" descr="Full Brick Wall with solid fill">
              <a:extLst>
                <a:ext uri="{FF2B5EF4-FFF2-40B4-BE49-F238E27FC236}">
                  <a16:creationId xmlns:a16="http://schemas.microsoft.com/office/drawing/2014/main" id="{9ED5DC07-EDA6-9061-9C65-95C75AB2A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63851" y="1981954"/>
              <a:ext cx="4576009" cy="4576009"/>
            </a:xfrm>
            <a:prstGeom prst="rect">
              <a:avLst/>
            </a:prstGeom>
          </p:spPr>
        </p:pic>
        <p:pic>
          <p:nvPicPr>
            <p:cNvPr id="8" name="Graphic 7" descr="Full Brick Wall with solid fill">
              <a:extLst>
                <a:ext uri="{FF2B5EF4-FFF2-40B4-BE49-F238E27FC236}">
                  <a16:creationId xmlns:a16="http://schemas.microsoft.com/office/drawing/2014/main" id="{EA1EC75F-6123-71EE-FD60-9E6BC9CD4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61684" y="1800728"/>
              <a:ext cx="4576009" cy="457600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96F80E-895D-F90B-0F10-0283D179CE0C}"/>
              </a:ext>
            </a:extLst>
          </p:cNvPr>
          <p:cNvGrpSpPr/>
          <p:nvPr/>
        </p:nvGrpSpPr>
        <p:grpSpPr>
          <a:xfrm>
            <a:off x="4799174" y="8592"/>
            <a:ext cx="2816449" cy="2938859"/>
            <a:chOff x="4760005" y="1909697"/>
            <a:chExt cx="2816449" cy="2938859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7D179FE-67E2-43E4-AD15-AF0277C89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04466" y="2176568"/>
              <a:ext cx="2671988" cy="2671988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016567E2-0E6E-DB41-6EF8-1A55D59E8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760005" y="1909697"/>
              <a:ext cx="2671989" cy="2671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8013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98F6C-28D4-5550-DBFF-28FEBE68E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B9687-DAC9-E646-3CB9-CDEB6ECE0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E38F15-A0D6-1FB9-6DF7-EE692F8DBC42}"/>
              </a:ext>
            </a:extLst>
          </p:cNvPr>
          <p:cNvGrpSpPr/>
          <p:nvPr/>
        </p:nvGrpSpPr>
        <p:grpSpPr>
          <a:xfrm>
            <a:off x="3919395" y="1568634"/>
            <a:ext cx="4678176" cy="4757235"/>
            <a:chOff x="7461684" y="1800728"/>
            <a:chExt cx="4678176" cy="4757235"/>
          </a:xfrm>
        </p:grpSpPr>
        <p:pic>
          <p:nvPicPr>
            <p:cNvPr id="9" name="Graphic 8" descr="Full Brick Wall with solid fill">
              <a:extLst>
                <a:ext uri="{FF2B5EF4-FFF2-40B4-BE49-F238E27FC236}">
                  <a16:creationId xmlns:a16="http://schemas.microsoft.com/office/drawing/2014/main" id="{901E40A9-9565-A4F8-818B-933341A11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63851" y="1981954"/>
              <a:ext cx="4576009" cy="4576009"/>
            </a:xfrm>
            <a:prstGeom prst="rect">
              <a:avLst/>
            </a:prstGeom>
          </p:spPr>
        </p:pic>
        <p:pic>
          <p:nvPicPr>
            <p:cNvPr id="8" name="Graphic 7" descr="Full Brick Wall with solid fill">
              <a:extLst>
                <a:ext uri="{FF2B5EF4-FFF2-40B4-BE49-F238E27FC236}">
                  <a16:creationId xmlns:a16="http://schemas.microsoft.com/office/drawing/2014/main" id="{E2952697-85F4-9E7C-9FEA-11013D880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61684" y="1800728"/>
              <a:ext cx="4576009" cy="457600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14731E-0D70-8D00-FE50-4D3071EEAF57}"/>
              </a:ext>
            </a:extLst>
          </p:cNvPr>
          <p:cNvGrpSpPr/>
          <p:nvPr/>
        </p:nvGrpSpPr>
        <p:grpSpPr>
          <a:xfrm>
            <a:off x="4799174" y="8592"/>
            <a:ext cx="2816449" cy="2938859"/>
            <a:chOff x="4760005" y="1909697"/>
            <a:chExt cx="2816449" cy="2938859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B1F9000-7D0A-D7C6-F81C-59F4A1210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04466" y="2176568"/>
              <a:ext cx="2671988" cy="2671988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860B8AF-5547-216B-DCF1-3FBB4FECE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60005" y="1909697"/>
              <a:ext cx="2671989" cy="2671989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D09CF164-A5FE-80FA-6F8C-57D3A291A6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92059">
            <a:off x="2665141" y="1884028"/>
            <a:ext cx="854374" cy="106961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7E011CD-0EEA-05CC-8D49-DDF0B4D454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92059">
            <a:off x="2618949" y="1777198"/>
            <a:ext cx="854375" cy="106961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F311BA7-04C1-6AE4-B578-E0EA945D32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48688">
            <a:off x="2666283" y="213233"/>
            <a:ext cx="854374" cy="1069612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029B8D7-BFB0-0005-8FE3-463CC88043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448688">
            <a:off x="2620091" y="106403"/>
            <a:ext cx="854375" cy="106961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349B506-A8B6-0300-A1AD-8803FF7E7B06}"/>
              </a:ext>
            </a:extLst>
          </p:cNvPr>
          <p:cNvGrpSpPr/>
          <p:nvPr/>
        </p:nvGrpSpPr>
        <p:grpSpPr>
          <a:xfrm rot="21104935">
            <a:off x="8808822" y="1723783"/>
            <a:ext cx="900566" cy="1176442"/>
            <a:chOff x="8794729" y="1884028"/>
            <a:chExt cx="900566" cy="1176442"/>
          </a:xfrm>
        </p:grpSpPr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7E684D3A-C028-CADC-5705-FBDBC4236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2601623">
              <a:off x="8840921" y="1990858"/>
              <a:ext cx="854374" cy="1069612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34A58283-A957-3118-95F4-3E9FC3C7B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2601623">
              <a:off x="8794729" y="1884028"/>
              <a:ext cx="854375" cy="106961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B6251E1-443F-FB37-0C8D-197BD143B9E2}"/>
              </a:ext>
            </a:extLst>
          </p:cNvPr>
          <p:cNvGrpSpPr/>
          <p:nvPr/>
        </p:nvGrpSpPr>
        <p:grpSpPr>
          <a:xfrm>
            <a:off x="8817825" y="52988"/>
            <a:ext cx="900566" cy="1176442"/>
            <a:chOff x="8795871" y="213233"/>
            <a:chExt cx="900566" cy="1176442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D4134CB5-3251-1274-0018-A16620EB4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9679527">
              <a:off x="8842063" y="320063"/>
              <a:ext cx="854374" cy="1069612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D2E51EAD-9BC3-9C7A-80AF-1958D267B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9679527">
              <a:off x="8795871" y="213233"/>
              <a:ext cx="854375" cy="1069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1288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02791-1F3D-8B8F-9C41-C878A07DA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AB144926-48C4-DDBE-82A0-DCAC7DD846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767C5F-D331-350B-E605-832E51A2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14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E597CD-1DD4-5C2C-8054-6355B4072CDB}"/>
              </a:ext>
            </a:extLst>
          </p:cNvPr>
          <p:cNvCxnSpPr>
            <a:cxnSpLocks/>
          </p:cNvCxnSpPr>
          <p:nvPr/>
        </p:nvCxnSpPr>
        <p:spPr>
          <a:xfrm>
            <a:off x="-75590400" y="3568192"/>
            <a:ext cx="107594401" cy="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14">
            <a:extLst>
              <a:ext uri="{FF2B5EF4-FFF2-40B4-BE49-F238E27FC236}">
                <a16:creationId xmlns:a16="http://schemas.microsoft.com/office/drawing/2014/main" id="{00D5DB22-0BF2-4546-722D-B08E15EC60D3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4584003" y="2041980"/>
            <a:ext cx="3033402" cy="30334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5400" b="1">
                <a:solidFill>
                  <a:schemeClr val="accent1"/>
                </a:solidFill>
              </a:rPr>
              <a:t>2023</a:t>
            </a:r>
          </a:p>
        </p:txBody>
      </p:sp>
      <p:pic>
        <p:nvPicPr>
          <p:cNvPr id="16" name="Content Placeholder 6" descr="A cake with sparklers">
            <a:extLst>
              <a:ext uri="{FF2B5EF4-FFF2-40B4-BE49-F238E27FC236}">
                <a16:creationId xmlns:a16="http://schemas.microsoft.com/office/drawing/2014/main" id="{F7B12161-8530-9804-A5AB-55F69FAF4D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33239" y="3252253"/>
            <a:ext cx="1734927" cy="1734927"/>
          </a:xfrm>
          <a:prstGeom prst="rect">
            <a:avLst/>
          </a:prstGeom>
        </p:spPr>
      </p:pic>
      <p:sp>
        <p:nvSpPr>
          <p:cNvPr id="19" name="Ellipse 14">
            <a:extLst>
              <a:ext uri="{FF2B5EF4-FFF2-40B4-BE49-F238E27FC236}">
                <a16:creationId xmlns:a16="http://schemas.microsoft.com/office/drawing/2014/main" id="{EBC5FA9C-16E2-4673-8B89-BD2683FA3826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-78623802" y="2051491"/>
            <a:ext cx="3033402" cy="30334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2000" b="1">
                <a:solidFill>
                  <a:schemeClr val="accent1"/>
                </a:solidFill>
              </a:rPr>
              <a:t>1923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257137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8806B-65FF-1F13-0F3A-55CCB3F39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E46200-F890-FE57-A990-58DA24B4F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FA35B8-C336-41CB-B541-349C04C9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6D40D-6919-DDE7-19DF-6948888F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F63FDF-2B92-8072-5821-930A367D8B5F}"/>
              </a:ext>
            </a:extLst>
          </p:cNvPr>
          <p:cNvGrpSpPr/>
          <p:nvPr/>
        </p:nvGrpSpPr>
        <p:grpSpPr>
          <a:xfrm>
            <a:off x="2035925" y="1001488"/>
            <a:ext cx="8922356" cy="1176442"/>
            <a:chOff x="2035925" y="1001488"/>
            <a:chExt cx="8922356" cy="11764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4450DE6-FC28-BEB9-366C-5935A40240DC}"/>
                </a:ext>
              </a:extLst>
            </p:cNvPr>
            <p:cNvGrpSpPr/>
            <p:nvPr/>
          </p:nvGrpSpPr>
          <p:grpSpPr>
            <a:xfrm>
              <a:off x="2035925" y="1001488"/>
              <a:ext cx="900566" cy="1176442"/>
              <a:chOff x="4760005" y="1909697"/>
              <a:chExt cx="2816449" cy="2938859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439B889C-891E-3CBC-ADC0-7644CFCED1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904466" y="2176568"/>
                <a:ext cx="2671988" cy="2671988"/>
              </a:xfrm>
              <a:prstGeom prst="rect">
                <a:avLst/>
              </a:prstGeom>
            </p:spPr>
          </p:pic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4055EDAE-BAD5-0356-0D51-12923EBE25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760005" y="1909697"/>
                <a:ext cx="2671989" cy="2671989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1272DE-53D4-7063-D9A2-0F4CF40853CB}"/>
                </a:ext>
              </a:extLst>
            </p:cNvPr>
            <p:cNvSpPr txBox="1"/>
            <p:nvPr/>
          </p:nvSpPr>
          <p:spPr>
            <a:xfrm>
              <a:off x="3700110" y="1108318"/>
              <a:ext cx="7258171" cy="8579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da-DK" sz="5000" dirty="0">
                  <a:solidFill>
                    <a:schemeClr val="tx2"/>
                  </a:solidFill>
                </a:rPr>
                <a:t>Internal bias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E71CEDA-4AF1-60CF-46DE-88F4266C6D3D}"/>
              </a:ext>
            </a:extLst>
          </p:cNvPr>
          <p:cNvGrpSpPr/>
          <p:nvPr/>
        </p:nvGrpSpPr>
        <p:grpSpPr>
          <a:xfrm>
            <a:off x="2035925" y="2577187"/>
            <a:ext cx="8922356" cy="1176442"/>
            <a:chOff x="2035925" y="2577187"/>
            <a:chExt cx="8922356" cy="117644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04C6503-5528-5335-A01F-04A479D05253}"/>
                </a:ext>
              </a:extLst>
            </p:cNvPr>
            <p:cNvGrpSpPr/>
            <p:nvPr/>
          </p:nvGrpSpPr>
          <p:grpSpPr>
            <a:xfrm>
              <a:off x="2035925" y="2577187"/>
              <a:ext cx="900566" cy="1176442"/>
              <a:chOff x="4760005" y="1909697"/>
              <a:chExt cx="2816449" cy="2938859"/>
            </a:xfrm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891C1667-9107-E683-E1BE-F138987FE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904466" y="2176568"/>
                <a:ext cx="2671988" cy="2671988"/>
              </a:xfrm>
              <a:prstGeom prst="rect">
                <a:avLst/>
              </a:prstGeom>
            </p:spPr>
          </p:pic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8FB06E1A-EFB1-4DAB-E3B9-DF82CDC57E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760005" y="1909697"/>
                <a:ext cx="2671989" cy="2671989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F1B608-76A3-73AF-6C32-48C364592A3A}"/>
                </a:ext>
              </a:extLst>
            </p:cNvPr>
            <p:cNvSpPr txBox="1"/>
            <p:nvPr/>
          </p:nvSpPr>
          <p:spPr>
            <a:xfrm>
              <a:off x="3700110" y="2664032"/>
              <a:ext cx="7258171" cy="8579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da-DK" sz="5000" dirty="0">
                  <a:solidFill>
                    <a:schemeClr val="tx2"/>
                  </a:solidFill>
                </a:rPr>
                <a:t>OS issues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47602C5-D3B2-F5FA-1079-3786A3B33852}"/>
              </a:ext>
            </a:extLst>
          </p:cNvPr>
          <p:cNvGrpSpPr/>
          <p:nvPr/>
        </p:nvGrpSpPr>
        <p:grpSpPr>
          <a:xfrm>
            <a:off x="2005233" y="3969868"/>
            <a:ext cx="8953048" cy="1781321"/>
            <a:chOff x="2005233" y="3969868"/>
            <a:chExt cx="8953048" cy="17813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DAF7AF-5532-3702-FB37-37B60726E39A}"/>
                </a:ext>
              </a:extLst>
            </p:cNvPr>
            <p:cNvGrpSpPr/>
            <p:nvPr/>
          </p:nvGrpSpPr>
          <p:grpSpPr>
            <a:xfrm>
              <a:off x="2005233" y="4310205"/>
              <a:ext cx="900566" cy="1176442"/>
              <a:chOff x="4760005" y="1909697"/>
              <a:chExt cx="2816449" cy="2938859"/>
            </a:xfrm>
          </p:grpSpPr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C53EEDB4-A47E-3469-7861-AF1EAA7E37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904466" y="2176568"/>
                <a:ext cx="2671988" cy="2671988"/>
              </a:xfrm>
              <a:prstGeom prst="rect">
                <a:avLst/>
              </a:prstGeom>
            </p:spPr>
          </p:pic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20E28564-3D07-587F-A5ED-A25F2B3F8E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760005" y="1909697"/>
                <a:ext cx="2671989" cy="2671989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7CD476-F022-CE86-E352-D33410457D21}"/>
                </a:ext>
              </a:extLst>
            </p:cNvPr>
            <p:cNvSpPr txBox="1"/>
            <p:nvPr/>
          </p:nvSpPr>
          <p:spPr>
            <a:xfrm>
              <a:off x="3700110" y="3969868"/>
              <a:ext cx="7258171" cy="17813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da-DK" sz="5000" dirty="0">
                  <a:solidFill>
                    <a:schemeClr val="tx2"/>
                  </a:solidFill>
                </a:rPr>
                <a:t>Compiled vs not-compiled software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6558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32ED40-D020-8B1F-FABE-036665E54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57042-D3CE-AAE7-AD7B-49E072E1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78C448-F159-C4FC-4126-070C4171B21D}"/>
              </a:ext>
            </a:extLst>
          </p:cNvPr>
          <p:cNvSpPr txBox="1"/>
          <p:nvPr/>
        </p:nvSpPr>
        <p:spPr>
          <a:xfrm>
            <a:off x="1447800" y="2182056"/>
            <a:ext cx="9296400" cy="249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7000" dirty="0">
                <a:solidFill>
                  <a:schemeClr val="bg1"/>
                </a:solidFill>
              </a:rPr>
              <a:t>Why didn’t you submit an image?</a:t>
            </a:r>
          </a:p>
        </p:txBody>
      </p:sp>
    </p:spTree>
    <p:extLst>
      <p:ext uri="{BB962C8B-B14F-4D97-AF65-F5344CB8AC3E}">
        <p14:creationId xmlns:p14="http://schemas.microsoft.com/office/powerpoint/2010/main" val="1583986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45C96-D0FB-2BE7-B803-1A7E9C546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D8E91-471F-88C2-49ED-D7A799962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FB0074-2595-6EA1-0D99-C82F36C58898}"/>
              </a:ext>
            </a:extLst>
          </p:cNvPr>
          <p:cNvGrpSpPr/>
          <p:nvPr/>
        </p:nvGrpSpPr>
        <p:grpSpPr>
          <a:xfrm>
            <a:off x="3919395" y="8592"/>
            <a:ext cx="4678176" cy="6317277"/>
            <a:chOff x="3919395" y="8592"/>
            <a:chExt cx="4678176" cy="631727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B0F98F5-F518-0ED7-D3C1-D2A917ED3B01}"/>
                </a:ext>
              </a:extLst>
            </p:cNvPr>
            <p:cNvGrpSpPr/>
            <p:nvPr/>
          </p:nvGrpSpPr>
          <p:grpSpPr>
            <a:xfrm>
              <a:off x="3919395" y="1568634"/>
              <a:ext cx="4678176" cy="4757235"/>
              <a:chOff x="7461684" y="1800728"/>
              <a:chExt cx="4678176" cy="4757235"/>
            </a:xfrm>
          </p:grpSpPr>
          <p:pic>
            <p:nvPicPr>
              <p:cNvPr id="9" name="Graphic 8" descr="Full Brick Wall with solid fill">
                <a:extLst>
                  <a:ext uri="{FF2B5EF4-FFF2-40B4-BE49-F238E27FC236}">
                    <a16:creationId xmlns:a16="http://schemas.microsoft.com/office/drawing/2014/main" id="{BA173967-F4D0-EE6A-D608-78961DAE4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563851" y="1981954"/>
                <a:ext cx="4576009" cy="4576009"/>
              </a:xfrm>
              <a:prstGeom prst="rect">
                <a:avLst/>
              </a:prstGeom>
            </p:spPr>
          </p:pic>
          <p:pic>
            <p:nvPicPr>
              <p:cNvPr id="8" name="Graphic 7" descr="Full Brick Wall with solid fill">
                <a:extLst>
                  <a:ext uri="{FF2B5EF4-FFF2-40B4-BE49-F238E27FC236}">
                    <a16:creationId xmlns:a16="http://schemas.microsoft.com/office/drawing/2014/main" id="{B969D699-AAEB-D983-E916-4FB0C8705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461684" y="1800728"/>
                <a:ext cx="4576009" cy="4576009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648587E-047D-6877-F2D7-B76D647BAF98}"/>
                </a:ext>
              </a:extLst>
            </p:cNvPr>
            <p:cNvGrpSpPr/>
            <p:nvPr/>
          </p:nvGrpSpPr>
          <p:grpSpPr>
            <a:xfrm>
              <a:off x="4799174" y="8592"/>
              <a:ext cx="2816449" cy="2938859"/>
              <a:chOff x="4760005" y="1909697"/>
              <a:chExt cx="2816449" cy="2938859"/>
            </a:xfrm>
          </p:grpSpPr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F3041FD9-5E19-9945-B005-210D4D1D21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904466" y="2176568"/>
                <a:ext cx="2671988" cy="2671988"/>
              </a:xfrm>
              <a:prstGeom prst="rect">
                <a:avLst/>
              </a:prstGeom>
            </p:spPr>
          </p:pic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69D0395E-94FE-7928-0BBA-1366358050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760005" y="1909697"/>
                <a:ext cx="2671989" cy="2671989"/>
              </a:xfrm>
              <a:prstGeom prst="rect">
                <a:avLst/>
              </a:prstGeom>
            </p:spPr>
          </p:pic>
        </p:grp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284C535-7628-B8D5-1FAD-92CE299C2D0B}"/>
              </a:ext>
            </a:extLst>
          </p:cNvPr>
          <p:cNvCxnSpPr>
            <a:cxnSpLocks/>
          </p:cNvCxnSpPr>
          <p:nvPr/>
        </p:nvCxnSpPr>
        <p:spPr>
          <a:xfrm>
            <a:off x="-24993450" y="3807454"/>
            <a:ext cx="14363700" cy="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549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C9E86-1950-1942-D27E-7AA701EBC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36136-D11D-8488-5967-953DD0431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18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CB965C-85A2-30B9-64F1-CD4D890DDF2D}"/>
              </a:ext>
            </a:extLst>
          </p:cNvPr>
          <p:cNvCxnSpPr>
            <a:cxnSpLocks/>
          </p:cNvCxnSpPr>
          <p:nvPr/>
        </p:nvCxnSpPr>
        <p:spPr>
          <a:xfrm>
            <a:off x="648000" y="3807454"/>
            <a:ext cx="10686900" cy="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456074F2-EC2C-FC7C-7AD0-09DC8DDB69E4}"/>
              </a:ext>
            </a:extLst>
          </p:cNvPr>
          <p:cNvGrpSpPr/>
          <p:nvPr/>
        </p:nvGrpSpPr>
        <p:grpSpPr>
          <a:xfrm>
            <a:off x="-8921421" y="-5848349"/>
            <a:ext cx="12521871" cy="15450820"/>
            <a:chOff x="3919395" y="8592"/>
            <a:chExt cx="4678176" cy="631727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A8C512F-AFA8-38D0-6706-027990CE0FDD}"/>
                </a:ext>
              </a:extLst>
            </p:cNvPr>
            <p:cNvGrpSpPr/>
            <p:nvPr/>
          </p:nvGrpSpPr>
          <p:grpSpPr>
            <a:xfrm>
              <a:off x="3919395" y="1568634"/>
              <a:ext cx="4678176" cy="4757235"/>
              <a:chOff x="7461684" y="1800728"/>
              <a:chExt cx="4678176" cy="4757235"/>
            </a:xfrm>
          </p:grpSpPr>
          <p:pic>
            <p:nvPicPr>
              <p:cNvPr id="9" name="Graphic 8" descr="Full Brick Wall with solid fill">
                <a:extLst>
                  <a:ext uri="{FF2B5EF4-FFF2-40B4-BE49-F238E27FC236}">
                    <a16:creationId xmlns:a16="http://schemas.microsoft.com/office/drawing/2014/main" id="{01B1C239-3039-212B-DFBF-B44E6E587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563851" y="1981954"/>
                <a:ext cx="4576009" cy="4576009"/>
              </a:xfrm>
              <a:prstGeom prst="rect">
                <a:avLst/>
              </a:prstGeom>
            </p:spPr>
          </p:pic>
          <p:pic>
            <p:nvPicPr>
              <p:cNvPr id="8" name="Graphic 7" descr="Full Brick Wall with solid fill">
                <a:extLst>
                  <a:ext uri="{FF2B5EF4-FFF2-40B4-BE49-F238E27FC236}">
                    <a16:creationId xmlns:a16="http://schemas.microsoft.com/office/drawing/2014/main" id="{C1B69447-959A-719E-79C5-65EE3BA520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461684" y="1800728"/>
                <a:ext cx="4576009" cy="4576009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D3CEC1E-C544-4272-B427-8CC8DBF7493A}"/>
                </a:ext>
              </a:extLst>
            </p:cNvPr>
            <p:cNvGrpSpPr/>
            <p:nvPr/>
          </p:nvGrpSpPr>
          <p:grpSpPr>
            <a:xfrm>
              <a:off x="4799174" y="8592"/>
              <a:ext cx="2816449" cy="2938859"/>
              <a:chOff x="4760005" y="1909697"/>
              <a:chExt cx="2816449" cy="2938859"/>
            </a:xfrm>
          </p:grpSpPr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F315A174-00B9-2C60-CA99-E27DB750E3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904466" y="2176568"/>
                <a:ext cx="2671988" cy="2671988"/>
              </a:xfrm>
              <a:prstGeom prst="rect">
                <a:avLst/>
              </a:prstGeom>
            </p:spPr>
          </p:pic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3BEBC0F9-8B54-0765-ADA5-9F90D0186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760005" y="1909697"/>
                <a:ext cx="2671989" cy="2671989"/>
              </a:xfrm>
              <a:prstGeom prst="rect">
                <a:avLst/>
              </a:prstGeom>
            </p:spPr>
          </p:pic>
        </p:grp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61EF7411-3F73-F319-1735-B71C1AD550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 flipH="1">
            <a:off x="3600450" y="3809102"/>
            <a:ext cx="883191" cy="88319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9248E1A-BF71-453A-6E13-68ABBFFB26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80526" y="2924263"/>
            <a:ext cx="883191" cy="88319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BF358EB-1B19-C509-0975-F4A6819851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 flipH="1">
            <a:off x="5897265" y="3809102"/>
            <a:ext cx="883191" cy="88319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4034759D-24D6-27AE-273E-E0252B6645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77341" y="2924263"/>
            <a:ext cx="883191" cy="88319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39AE781-F282-97B0-A85D-4EDBD6BF47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 flipH="1">
            <a:off x="8314994" y="3809102"/>
            <a:ext cx="883191" cy="88319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8F7558BE-2F30-AA19-ACEA-349F433F76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95070" y="2924263"/>
            <a:ext cx="883191" cy="883191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88638519-BE47-E19D-A26C-4379A711B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302" y="-4401974"/>
            <a:ext cx="1163396" cy="13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705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A259B-CB4F-EEE8-FD90-D7DAD5D6C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86C5E-36A5-66E8-ADE9-0EC31522C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19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9EE05D-3E55-BDDC-51AF-6C4D695168E8}"/>
              </a:ext>
            </a:extLst>
          </p:cNvPr>
          <p:cNvCxnSpPr>
            <a:cxnSpLocks/>
          </p:cNvCxnSpPr>
          <p:nvPr/>
        </p:nvCxnSpPr>
        <p:spPr>
          <a:xfrm>
            <a:off x="6096000" y="1562100"/>
            <a:ext cx="0" cy="599440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>
            <a:extLst>
              <a:ext uri="{FF2B5EF4-FFF2-40B4-BE49-F238E27FC236}">
                <a16:creationId xmlns:a16="http://schemas.microsoft.com/office/drawing/2014/main" id="{634B8FB0-40C4-DF0F-0E32-47CA0D872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302" y="449850"/>
            <a:ext cx="1163396" cy="13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3C6B2D4-4F92-43DC-A82E-752F9487C343}"/>
              </a:ext>
            </a:extLst>
          </p:cNvPr>
          <p:cNvSpPr txBox="1"/>
          <p:nvPr/>
        </p:nvSpPr>
        <p:spPr>
          <a:xfrm>
            <a:off x="648000" y="2305823"/>
            <a:ext cx="4762198" cy="249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7000" dirty="0">
                <a:solidFill>
                  <a:schemeClr val="tx2"/>
                </a:solidFill>
              </a:rPr>
              <a:t>Fix an issue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2F9306-C1E6-B15D-7E23-5B6D54B05B35}"/>
              </a:ext>
            </a:extLst>
          </p:cNvPr>
          <p:cNvSpPr txBox="1"/>
          <p:nvPr/>
        </p:nvSpPr>
        <p:spPr>
          <a:xfrm>
            <a:off x="6781803" y="2305822"/>
            <a:ext cx="4762198" cy="249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7000" dirty="0">
                <a:solidFill>
                  <a:schemeClr val="tx2"/>
                </a:solidFill>
              </a:rPr>
              <a:t>Alternative version</a:t>
            </a:r>
          </a:p>
        </p:txBody>
      </p:sp>
      <p:sp>
        <p:nvSpPr>
          <p:cNvPr id="25" name="Ellipse 14">
            <a:extLst>
              <a:ext uri="{FF2B5EF4-FFF2-40B4-BE49-F238E27FC236}">
                <a16:creationId xmlns:a16="http://schemas.microsoft.com/office/drawing/2014/main" id="{0146BEA3-A04B-0825-3BBE-52CC0B5FA339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653815" y="7337541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2035</a:t>
            </a:r>
          </a:p>
        </p:txBody>
      </p:sp>
    </p:spTree>
    <p:extLst>
      <p:ext uri="{BB962C8B-B14F-4D97-AF65-F5344CB8AC3E}">
        <p14:creationId xmlns:p14="http://schemas.microsoft.com/office/powerpoint/2010/main" val="4270414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E9021B-86BF-62D0-F26A-F2DE997B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EDE72E-8D1C-BE22-969C-97F92F5ED76E}"/>
              </a:ext>
            </a:extLst>
          </p:cNvPr>
          <p:cNvSpPr txBox="1"/>
          <p:nvPr/>
        </p:nvSpPr>
        <p:spPr>
          <a:xfrm>
            <a:off x="1181100" y="1189588"/>
            <a:ext cx="9829800" cy="46065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3600" dirty="0">
                <a:solidFill>
                  <a:schemeClr val="bg1"/>
                </a:solidFill>
              </a:rPr>
              <a:t>This presentation represents the views of the author and not necessarily Novo Nordisk</a:t>
            </a:r>
          </a:p>
          <a:p>
            <a:pPr algn="ctr">
              <a:lnSpc>
                <a:spcPct val="120000"/>
              </a:lnSpc>
            </a:pPr>
            <a:endParaRPr lang="en-GB" sz="36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sz="3600" dirty="0">
                <a:solidFill>
                  <a:schemeClr val="bg1"/>
                </a:solidFill>
              </a:rPr>
              <a:t>Any regulatory communication shown will not be applicable to all projects. Please communicate with the appropriate health authorities about your submission</a:t>
            </a:r>
            <a:endParaRPr lang="en-DK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40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E2FFD-B4C2-DC48-6EBD-98E42925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20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6727D7-ACCA-3724-97DE-F62D939407C2}"/>
              </a:ext>
            </a:extLst>
          </p:cNvPr>
          <p:cNvCxnSpPr>
            <a:cxnSpLocks/>
          </p:cNvCxnSpPr>
          <p:nvPr/>
        </p:nvCxnSpPr>
        <p:spPr>
          <a:xfrm>
            <a:off x="6096000" y="-5435600"/>
            <a:ext cx="0" cy="599440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14">
            <a:extLst>
              <a:ext uri="{FF2B5EF4-FFF2-40B4-BE49-F238E27FC236}">
                <a16:creationId xmlns:a16="http://schemas.microsoft.com/office/drawing/2014/main" id="{7B70F449-A281-3EF7-C2F8-D5A6BFCDACA5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653815" y="339841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2035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285B51-F756-B255-EE99-AD9EAED9A986}"/>
              </a:ext>
            </a:extLst>
          </p:cNvPr>
          <p:cNvGrpSpPr/>
          <p:nvPr/>
        </p:nvGrpSpPr>
        <p:grpSpPr>
          <a:xfrm>
            <a:off x="901700" y="1384300"/>
            <a:ext cx="4356100" cy="5264587"/>
            <a:chOff x="901700" y="1384300"/>
            <a:chExt cx="4356100" cy="526458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0B11DBC-AA64-6EF7-99DA-CED5B48C4CF0}"/>
                </a:ext>
              </a:extLst>
            </p:cNvPr>
            <p:cNvSpPr/>
            <p:nvPr/>
          </p:nvSpPr>
          <p:spPr>
            <a:xfrm>
              <a:off x="901700" y="1384300"/>
              <a:ext cx="4356100" cy="5105400"/>
            </a:xfrm>
            <a:prstGeom prst="roundRect">
              <a:avLst/>
            </a:prstGeom>
            <a:solidFill>
              <a:schemeClr val="accent1">
                <a:alpha val="12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2589EE-A1A6-E740-7187-243158D16D2C}"/>
                </a:ext>
              </a:extLst>
            </p:cNvPr>
            <p:cNvSpPr txBox="1"/>
            <p:nvPr/>
          </p:nvSpPr>
          <p:spPr>
            <a:xfrm>
              <a:off x="1270915" y="1652358"/>
              <a:ext cx="3721885" cy="45840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da-DK" sz="2500" dirty="0">
                  <a:solidFill>
                    <a:schemeClr val="tx2"/>
                  </a:solidFill>
                </a:rPr>
                <a:t>Linux Based OS</a:t>
              </a:r>
            </a:p>
            <a:p>
              <a:pPr>
                <a:lnSpc>
                  <a:spcPct val="120000"/>
                </a:lnSpc>
              </a:pPr>
              <a:r>
                <a:rPr lang="da-DK" sz="2500" dirty="0">
                  <a:solidFill>
                    <a:schemeClr val="tx2"/>
                  </a:solidFill>
                </a:rPr>
                <a:t>C++ compilers and tools</a:t>
              </a:r>
            </a:p>
            <a:p>
              <a:pPr algn="l">
                <a:lnSpc>
                  <a:spcPct val="120000"/>
                </a:lnSpc>
              </a:pPr>
              <a:r>
                <a:rPr lang="da-DK" sz="2500" dirty="0">
                  <a:solidFill>
                    <a:schemeClr val="tx2"/>
                  </a:solidFill>
                </a:rPr>
                <a:t>R + Rstudio</a:t>
              </a:r>
            </a:p>
            <a:p>
              <a:pPr>
                <a:lnSpc>
                  <a:spcPct val="120000"/>
                </a:lnSpc>
              </a:pPr>
              <a:r>
                <a:rPr lang="da-DK" sz="2500" dirty="0">
                  <a:solidFill>
                    <a:schemeClr val="tx2"/>
                  </a:solidFill>
                </a:rPr>
                <a:t>(Other languages?)</a:t>
              </a:r>
            </a:p>
            <a:p>
              <a:pPr algn="l">
                <a:lnSpc>
                  <a:spcPct val="120000"/>
                </a:lnSpc>
              </a:pPr>
              <a:r>
                <a:rPr lang="da-DK" sz="2500" dirty="0">
                  <a:solidFill>
                    <a:schemeClr val="tx2"/>
                  </a:solidFill>
                </a:rPr>
                <a:t>Package Managers</a:t>
              </a:r>
            </a:p>
            <a:p>
              <a:pPr algn="l">
                <a:lnSpc>
                  <a:spcPct val="120000"/>
                </a:lnSpc>
              </a:pPr>
              <a:r>
                <a:rPr lang="da-DK" sz="2500" dirty="0">
                  <a:solidFill>
                    <a:schemeClr val="tx2"/>
                  </a:solidFill>
                </a:rPr>
                <a:t>Packages</a:t>
              </a:r>
            </a:p>
            <a:p>
              <a:pPr algn="l">
                <a:lnSpc>
                  <a:spcPct val="120000"/>
                </a:lnSpc>
              </a:pPr>
              <a:r>
                <a:rPr lang="da-DK" sz="2500" dirty="0">
                  <a:solidFill>
                    <a:schemeClr val="tx2"/>
                  </a:solidFill>
                </a:rPr>
                <a:t>Data layer</a:t>
              </a:r>
            </a:p>
            <a:p>
              <a:pPr algn="l">
                <a:lnSpc>
                  <a:spcPct val="120000"/>
                </a:lnSpc>
              </a:pPr>
              <a:r>
                <a:rPr lang="da-DK" sz="2500" dirty="0">
                  <a:solidFill>
                    <a:schemeClr val="tx2"/>
                  </a:solidFill>
                </a:rPr>
                <a:t>Programs</a:t>
              </a:r>
            </a:p>
            <a:p>
              <a:pPr algn="l">
                <a:lnSpc>
                  <a:spcPct val="120000"/>
                </a:lnSpc>
              </a:pPr>
              <a:r>
                <a:rPr lang="da-DK" sz="2500" dirty="0">
                  <a:solidFill>
                    <a:schemeClr val="tx2"/>
                  </a:solidFill>
                </a:rPr>
                <a:t>Metadata Repository</a:t>
              </a:r>
            </a:p>
            <a:p>
              <a:pPr algn="l">
                <a:lnSpc>
                  <a:spcPct val="120000"/>
                </a:lnSpc>
              </a:pPr>
              <a:r>
                <a:rPr lang="da-DK" sz="2500" dirty="0">
                  <a:solidFill>
                    <a:schemeClr val="tx2"/>
                  </a:solidFill>
                </a:rPr>
                <a:t>TFL and apps</a:t>
              </a:r>
            </a:p>
          </p:txBody>
        </p:sp>
        <p:pic>
          <p:nvPicPr>
            <p:cNvPr id="16" name="Picture 15" descr="A blue whale with a blue whale and a blue whale&#10;&#10;Description automatically generated">
              <a:extLst>
                <a:ext uri="{FF2B5EF4-FFF2-40B4-BE49-F238E27FC236}">
                  <a16:creationId xmlns:a16="http://schemas.microsoft.com/office/drawing/2014/main" id="{E6DBFF0C-0A25-B66D-7865-C74451BE2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577" y="6086701"/>
              <a:ext cx="712223" cy="562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4970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3DF2B-D66A-BE7D-F655-C0BB27FF8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1B6BC1-7424-F3AE-06B3-8A9129A0E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D16EB9-0D7D-40E3-6C73-97262F6F0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2C016-4FEC-AA30-5310-FBED2C805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33DF02-D06D-C950-BAE5-CF9D1C291F97}"/>
              </a:ext>
            </a:extLst>
          </p:cNvPr>
          <p:cNvGrpSpPr/>
          <p:nvPr/>
        </p:nvGrpSpPr>
        <p:grpSpPr>
          <a:xfrm>
            <a:off x="2035925" y="1001488"/>
            <a:ext cx="8922356" cy="1176442"/>
            <a:chOff x="2035925" y="1001488"/>
            <a:chExt cx="8922356" cy="11764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CBD6EE8-E63C-3183-AFAD-9CB806981135}"/>
                </a:ext>
              </a:extLst>
            </p:cNvPr>
            <p:cNvGrpSpPr/>
            <p:nvPr/>
          </p:nvGrpSpPr>
          <p:grpSpPr>
            <a:xfrm>
              <a:off x="2035925" y="1001488"/>
              <a:ext cx="900566" cy="1176442"/>
              <a:chOff x="4760005" y="1909697"/>
              <a:chExt cx="2816449" cy="2938859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CB554AA3-3E93-031A-7999-D62C942225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904466" y="2176568"/>
                <a:ext cx="2671988" cy="2671988"/>
              </a:xfrm>
              <a:prstGeom prst="rect">
                <a:avLst/>
              </a:prstGeom>
            </p:spPr>
          </p:pic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42363706-4E22-8A15-8FA0-55478ACF1C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760005" y="1909697"/>
                <a:ext cx="2671989" cy="2671989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1702D0-DE19-B1C7-6D82-1B611EEE1D3E}"/>
                </a:ext>
              </a:extLst>
            </p:cNvPr>
            <p:cNvSpPr txBox="1"/>
            <p:nvPr/>
          </p:nvSpPr>
          <p:spPr>
            <a:xfrm>
              <a:off x="3700110" y="1108318"/>
              <a:ext cx="7258171" cy="8579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da-DK" sz="5000" dirty="0">
                  <a:solidFill>
                    <a:schemeClr val="tx2"/>
                  </a:solidFill>
                </a:rPr>
                <a:t>Internal bias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95A820-5D9D-BA67-CA57-7D52C1F33E7B}"/>
              </a:ext>
            </a:extLst>
          </p:cNvPr>
          <p:cNvGrpSpPr/>
          <p:nvPr/>
        </p:nvGrpSpPr>
        <p:grpSpPr>
          <a:xfrm>
            <a:off x="2035925" y="2577187"/>
            <a:ext cx="8922356" cy="1176442"/>
            <a:chOff x="2035925" y="2577187"/>
            <a:chExt cx="8922356" cy="117644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C8FA83F-6573-557E-014F-272267888C4F}"/>
                </a:ext>
              </a:extLst>
            </p:cNvPr>
            <p:cNvGrpSpPr/>
            <p:nvPr/>
          </p:nvGrpSpPr>
          <p:grpSpPr>
            <a:xfrm>
              <a:off x="2035925" y="2577187"/>
              <a:ext cx="900566" cy="1176442"/>
              <a:chOff x="4760005" y="1909697"/>
              <a:chExt cx="2816449" cy="2938859"/>
            </a:xfrm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0B41B816-14BA-720E-2C5E-83FE635C32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904466" y="2176568"/>
                <a:ext cx="2671988" cy="2671988"/>
              </a:xfrm>
              <a:prstGeom prst="rect">
                <a:avLst/>
              </a:prstGeom>
            </p:spPr>
          </p:pic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914928D1-6128-EDF6-8B36-66D3D98883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760005" y="1909697"/>
                <a:ext cx="2671989" cy="2671989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A66B0B-4C87-B706-066F-6564823A327A}"/>
                </a:ext>
              </a:extLst>
            </p:cNvPr>
            <p:cNvSpPr txBox="1"/>
            <p:nvPr/>
          </p:nvSpPr>
          <p:spPr>
            <a:xfrm>
              <a:off x="3700110" y="2664032"/>
              <a:ext cx="7258171" cy="8579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da-DK" sz="5000" dirty="0">
                  <a:solidFill>
                    <a:schemeClr val="tx2"/>
                  </a:solidFill>
                </a:rPr>
                <a:t>OS issues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C288F46-9ADA-B7BD-8C10-2A65B170AC63}"/>
              </a:ext>
            </a:extLst>
          </p:cNvPr>
          <p:cNvGrpSpPr/>
          <p:nvPr/>
        </p:nvGrpSpPr>
        <p:grpSpPr>
          <a:xfrm>
            <a:off x="2005233" y="3969868"/>
            <a:ext cx="8953048" cy="1781321"/>
            <a:chOff x="2005233" y="3969868"/>
            <a:chExt cx="8953048" cy="17813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49BB27C-BB96-4E1F-FA68-BAE02149921C}"/>
                </a:ext>
              </a:extLst>
            </p:cNvPr>
            <p:cNvGrpSpPr/>
            <p:nvPr/>
          </p:nvGrpSpPr>
          <p:grpSpPr>
            <a:xfrm>
              <a:off x="2005233" y="4310205"/>
              <a:ext cx="900566" cy="1176442"/>
              <a:chOff x="4760005" y="1909697"/>
              <a:chExt cx="2816449" cy="2938859"/>
            </a:xfrm>
          </p:grpSpPr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24CDB12D-0961-551A-60B3-9F8FE14D8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904466" y="2176568"/>
                <a:ext cx="2671988" cy="2671988"/>
              </a:xfrm>
              <a:prstGeom prst="rect">
                <a:avLst/>
              </a:prstGeom>
            </p:spPr>
          </p:pic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26C0ADD6-D438-9B6D-2451-5B053C58D9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760005" y="1909697"/>
                <a:ext cx="2671989" cy="2671989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056455-CBA4-3306-3F24-92440FE3A10F}"/>
                </a:ext>
              </a:extLst>
            </p:cNvPr>
            <p:cNvSpPr txBox="1"/>
            <p:nvPr/>
          </p:nvSpPr>
          <p:spPr>
            <a:xfrm>
              <a:off x="3700110" y="3969868"/>
              <a:ext cx="7258171" cy="17813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da-DK" sz="5000" dirty="0">
                  <a:solidFill>
                    <a:schemeClr val="tx2"/>
                  </a:solidFill>
                </a:rPr>
                <a:t>Compiled vs not-compiled software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097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5851F-E91E-18E4-51A7-C5C38319E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467A26-3A81-2C0B-A658-511564591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B9E240-B372-240B-28E4-BC3B10036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3ACF7-3F3D-A8C8-CCA9-3D7C58D7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7CDD79-06F4-AEA0-8CA4-56A0D675ECE4}"/>
              </a:ext>
            </a:extLst>
          </p:cNvPr>
          <p:cNvGrpSpPr/>
          <p:nvPr/>
        </p:nvGrpSpPr>
        <p:grpSpPr>
          <a:xfrm>
            <a:off x="2035925" y="1001488"/>
            <a:ext cx="8922356" cy="1176442"/>
            <a:chOff x="2035925" y="1001488"/>
            <a:chExt cx="8922356" cy="11764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8AC241C-43E9-DD9C-5441-BA7D1984FA18}"/>
                </a:ext>
              </a:extLst>
            </p:cNvPr>
            <p:cNvGrpSpPr/>
            <p:nvPr/>
          </p:nvGrpSpPr>
          <p:grpSpPr>
            <a:xfrm>
              <a:off x="2035925" y="1001488"/>
              <a:ext cx="900566" cy="1176442"/>
              <a:chOff x="4760005" y="1909697"/>
              <a:chExt cx="2816449" cy="2938859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9CBA5BF4-6884-C7D8-9477-21DBE0D13C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904466" y="2176568"/>
                <a:ext cx="2671988" cy="2671988"/>
              </a:xfrm>
              <a:prstGeom prst="rect">
                <a:avLst/>
              </a:prstGeom>
            </p:spPr>
          </p:pic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8A203139-2E4E-A4E8-D931-E26C92624D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760005" y="1909697"/>
                <a:ext cx="2671989" cy="2671989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77DE10-FCF4-D1FC-8663-1F1032AD9407}"/>
                </a:ext>
              </a:extLst>
            </p:cNvPr>
            <p:cNvSpPr txBox="1"/>
            <p:nvPr/>
          </p:nvSpPr>
          <p:spPr>
            <a:xfrm>
              <a:off x="3700110" y="1108318"/>
              <a:ext cx="7258171" cy="8579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da-DK" sz="5000" dirty="0">
                  <a:solidFill>
                    <a:schemeClr val="tx2"/>
                  </a:solidFill>
                </a:rPr>
                <a:t>Internal bias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79172E-2341-B6B2-5A84-D99C49076476}"/>
              </a:ext>
            </a:extLst>
          </p:cNvPr>
          <p:cNvSpPr txBox="1"/>
          <p:nvPr/>
        </p:nvSpPr>
        <p:spPr>
          <a:xfrm>
            <a:off x="3700110" y="2664032"/>
            <a:ext cx="7258171" cy="85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da-DK" sz="5000" dirty="0">
                <a:solidFill>
                  <a:schemeClr val="tx2"/>
                </a:solidFill>
              </a:rPr>
              <a:t>OS issues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4ADCE4-0C69-351B-D935-77A20167CF75}"/>
              </a:ext>
            </a:extLst>
          </p:cNvPr>
          <p:cNvSpPr txBox="1"/>
          <p:nvPr/>
        </p:nvSpPr>
        <p:spPr>
          <a:xfrm>
            <a:off x="3700110" y="3969868"/>
            <a:ext cx="7258171" cy="1781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da-DK" sz="5000" dirty="0">
                <a:solidFill>
                  <a:schemeClr val="tx2"/>
                </a:solidFill>
              </a:rPr>
              <a:t>Compiled vs not-compiled software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D23E1B-920F-4993-140D-41369FB2C991}"/>
              </a:ext>
            </a:extLst>
          </p:cNvPr>
          <p:cNvGrpSpPr/>
          <p:nvPr/>
        </p:nvGrpSpPr>
        <p:grpSpPr>
          <a:xfrm>
            <a:off x="2035925" y="2622738"/>
            <a:ext cx="1212888" cy="1103688"/>
            <a:chOff x="211657" y="2188692"/>
            <a:chExt cx="1781176" cy="1781176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727BD330-206B-FFB9-0A34-9ABF9ABFC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4057" y="2341092"/>
              <a:ext cx="1628776" cy="1628776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9322CC7D-4073-87A0-FF92-A185C25EF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11657" y="2188692"/>
              <a:ext cx="1628776" cy="162877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745745-3021-B009-2D1F-AF770BA798B9}"/>
              </a:ext>
            </a:extLst>
          </p:cNvPr>
          <p:cNvGrpSpPr/>
          <p:nvPr/>
        </p:nvGrpSpPr>
        <p:grpSpPr>
          <a:xfrm>
            <a:off x="2035925" y="4256481"/>
            <a:ext cx="1212888" cy="1103688"/>
            <a:chOff x="211657" y="2188692"/>
            <a:chExt cx="1781176" cy="1781176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A5242248-6577-AB04-445F-69722F800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4057" y="2341092"/>
              <a:ext cx="1628776" cy="1628776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647B524B-6B3A-0B0C-C377-2E36C9CE4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11657" y="2188692"/>
              <a:ext cx="1628776" cy="1628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0353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368A4-DC9B-0C54-D391-1C0CB44F5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1A8AD-02A2-63E4-FC6A-7BB27E756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23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215947-5993-E92E-AEC9-061FC48AF56F}"/>
              </a:ext>
            </a:extLst>
          </p:cNvPr>
          <p:cNvCxnSpPr>
            <a:cxnSpLocks/>
          </p:cNvCxnSpPr>
          <p:nvPr/>
        </p:nvCxnSpPr>
        <p:spPr>
          <a:xfrm>
            <a:off x="6096000" y="-5435600"/>
            <a:ext cx="0" cy="599440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14">
            <a:extLst>
              <a:ext uri="{FF2B5EF4-FFF2-40B4-BE49-F238E27FC236}">
                <a16:creationId xmlns:a16="http://schemas.microsoft.com/office/drawing/2014/main" id="{2290B5AE-99FD-F915-DAAB-951D9838AB07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653815" y="339841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2035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6DAD8D-F24C-8493-5DE4-9817C3EA53D8}"/>
              </a:ext>
            </a:extLst>
          </p:cNvPr>
          <p:cNvGrpSpPr/>
          <p:nvPr/>
        </p:nvGrpSpPr>
        <p:grpSpPr>
          <a:xfrm>
            <a:off x="901700" y="1384300"/>
            <a:ext cx="4356100" cy="5264587"/>
            <a:chOff x="901700" y="1384300"/>
            <a:chExt cx="4356100" cy="526458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897054E-55A6-C520-9407-E0DD844E8473}"/>
                </a:ext>
              </a:extLst>
            </p:cNvPr>
            <p:cNvSpPr/>
            <p:nvPr/>
          </p:nvSpPr>
          <p:spPr>
            <a:xfrm>
              <a:off x="901700" y="1384300"/>
              <a:ext cx="4356100" cy="5105400"/>
            </a:xfrm>
            <a:prstGeom prst="roundRect">
              <a:avLst/>
            </a:prstGeom>
            <a:solidFill>
              <a:schemeClr val="accent1">
                <a:alpha val="12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dirty="0" err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E2C547-FD54-8D15-0146-970B3702F746}"/>
                </a:ext>
              </a:extLst>
            </p:cNvPr>
            <p:cNvSpPr txBox="1"/>
            <p:nvPr/>
          </p:nvSpPr>
          <p:spPr>
            <a:xfrm>
              <a:off x="1270915" y="1652358"/>
              <a:ext cx="3721885" cy="45840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da-DK" sz="2500" dirty="0">
                  <a:solidFill>
                    <a:schemeClr val="tx2"/>
                  </a:solidFill>
                </a:rPr>
                <a:t>Linux Based OS</a:t>
              </a:r>
            </a:p>
            <a:p>
              <a:pPr>
                <a:lnSpc>
                  <a:spcPct val="120000"/>
                </a:lnSpc>
              </a:pPr>
              <a:r>
                <a:rPr lang="da-DK" sz="2500" dirty="0">
                  <a:solidFill>
                    <a:schemeClr val="tx2"/>
                  </a:solidFill>
                </a:rPr>
                <a:t>C++ compilers and tools</a:t>
              </a:r>
            </a:p>
            <a:p>
              <a:pPr algn="l">
                <a:lnSpc>
                  <a:spcPct val="120000"/>
                </a:lnSpc>
              </a:pPr>
              <a:r>
                <a:rPr lang="da-DK" sz="2500" dirty="0">
                  <a:solidFill>
                    <a:schemeClr val="tx2"/>
                  </a:solidFill>
                </a:rPr>
                <a:t>R + Rstudio</a:t>
              </a:r>
            </a:p>
            <a:p>
              <a:pPr>
                <a:lnSpc>
                  <a:spcPct val="120000"/>
                </a:lnSpc>
              </a:pPr>
              <a:r>
                <a:rPr lang="da-DK" sz="2500" dirty="0">
                  <a:solidFill>
                    <a:schemeClr val="tx2"/>
                  </a:solidFill>
                </a:rPr>
                <a:t>(Other languages?)</a:t>
              </a:r>
            </a:p>
            <a:p>
              <a:pPr algn="l">
                <a:lnSpc>
                  <a:spcPct val="120000"/>
                </a:lnSpc>
              </a:pPr>
              <a:r>
                <a:rPr lang="da-DK" sz="2500" dirty="0">
                  <a:solidFill>
                    <a:schemeClr val="tx2"/>
                  </a:solidFill>
                </a:rPr>
                <a:t>Package Managers</a:t>
              </a:r>
            </a:p>
            <a:p>
              <a:pPr algn="l">
                <a:lnSpc>
                  <a:spcPct val="120000"/>
                </a:lnSpc>
              </a:pPr>
              <a:r>
                <a:rPr lang="da-DK" sz="2500" dirty="0">
                  <a:solidFill>
                    <a:schemeClr val="tx2"/>
                  </a:solidFill>
                </a:rPr>
                <a:t>Packages</a:t>
              </a:r>
            </a:p>
            <a:p>
              <a:pPr algn="l">
                <a:lnSpc>
                  <a:spcPct val="120000"/>
                </a:lnSpc>
              </a:pPr>
              <a:r>
                <a:rPr lang="da-DK" sz="2500" dirty="0">
                  <a:solidFill>
                    <a:schemeClr val="tx2"/>
                  </a:solidFill>
                </a:rPr>
                <a:t>Data layer</a:t>
              </a:r>
            </a:p>
            <a:p>
              <a:pPr algn="l">
                <a:lnSpc>
                  <a:spcPct val="120000"/>
                </a:lnSpc>
              </a:pPr>
              <a:r>
                <a:rPr lang="da-DK" sz="2500" dirty="0">
                  <a:solidFill>
                    <a:schemeClr val="tx2"/>
                  </a:solidFill>
                </a:rPr>
                <a:t>Programs</a:t>
              </a:r>
            </a:p>
            <a:p>
              <a:pPr algn="l">
                <a:lnSpc>
                  <a:spcPct val="120000"/>
                </a:lnSpc>
              </a:pPr>
              <a:r>
                <a:rPr lang="da-DK" sz="2500" dirty="0">
                  <a:solidFill>
                    <a:schemeClr val="tx2"/>
                  </a:solidFill>
                </a:rPr>
                <a:t>Metadata Repository</a:t>
              </a:r>
            </a:p>
            <a:p>
              <a:pPr algn="l">
                <a:lnSpc>
                  <a:spcPct val="120000"/>
                </a:lnSpc>
              </a:pPr>
              <a:r>
                <a:rPr lang="da-DK" sz="2500" dirty="0">
                  <a:solidFill>
                    <a:schemeClr val="tx2"/>
                  </a:solidFill>
                </a:rPr>
                <a:t>TFL and apps</a:t>
              </a:r>
            </a:p>
          </p:txBody>
        </p:sp>
        <p:pic>
          <p:nvPicPr>
            <p:cNvPr id="16" name="Picture 15" descr="A blue whale with a blue whale and a blue whale&#10;&#10;Description automatically generated">
              <a:extLst>
                <a:ext uri="{FF2B5EF4-FFF2-40B4-BE49-F238E27FC236}">
                  <a16:creationId xmlns:a16="http://schemas.microsoft.com/office/drawing/2014/main" id="{04DE64FC-D65F-5B8F-477F-BB826DBFE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5577" y="6086701"/>
              <a:ext cx="712223" cy="562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5814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7491C-7632-C610-73DA-AE96A747D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C410E-7AD4-F2D6-23BB-CA783A02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24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D5C47E-657A-9113-E123-42BCD7561FB2}"/>
              </a:ext>
            </a:extLst>
          </p:cNvPr>
          <p:cNvCxnSpPr>
            <a:cxnSpLocks/>
          </p:cNvCxnSpPr>
          <p:nvPr/>
        </p:nvCxnSpPr>
        <p:spPr>
          <a:xfrm>
            <a:off x="6096000" y="-5435600"/>
            <a:ext cx="0" cy="599440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14">
            <a:extLst>
              <a:ext uri="{FF2B5EF4-FFF2-40B4-BE49-F238E27FC236}">
                <a16:creationId xmlns:a16="http://schemas.microsoft.com/office/drawing/2014/main" id="{51E5F947-082E-1ACA-E206-1E2E508B7D59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653815" y="339841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2035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2A691C-3CDC-BEA3-02CA-21BA84D25C09}"/>
              </a:ext>
            </a:extLst>
          </p:cNvPr>
          <p:cNvGrpSpPr/>
          <p:nvPr/>
        </p:nvGrpSpPr>
        <p:grpSpPr>
          <a:xfrm>
            <a:off x="901700" y="1384300"/>
            <a:ext cx="6733315" cy="5264587"/>
            <a:chOff x="901700" y="1384300"/>
            <a:chExt cx="6733315" cy="526458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5245195-F37D-E851-7F5C-417452750EDD}"/>
                </a:ext>
              </a:extLst>
            </p:cNvPr>
            <p:cNvGrpSpPr/>
            <p:nvPr/>
          </p:nvGrpSpPr>
          <p:grpSpPr>
            <a:xfrm>
              <a:off x="901700" y="1384300"/>
              <a:ext cx="4356100" cy="5264587"/>
              <a:chOff x="901700" y="1384300"/>
              <a:chExt cx="4356100" cy="526458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81379445-00CE-FA7F-CB60-4B370F50B4A8}"/>
                  </a:ext>
                </a:extLst>
              </p:cNvPr>
              <p:cNvSpPr/>
              <p:nvPr/>
            </p:nvSpPr>
            <p:spPr>
              <a:xfrm>
                <a:off x="901700" y="1384300"/>
                <a:ext cx="4356100" cy="5105400"/>
              </a:xfrm>
              <a:prstGeom prst="roundRect">
                <a:avLst/>
              </a:prstGeom>
              <a:solidFill>
                <a:schemeClr val="accent1">
                  <a:alpha val="12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da-DK" sz="2000" noProof="0" dirty="0" err="1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09C48C-2BD1-C133-B454-3169536D6EB5}"/>
                  </a:ext>
                </a:extLst>
              </p:cNvPr>
              <p:cNvSpPr txBox="1"/>
              <p:nvPr/>
            </p:nvSpPr>
            <p:spPr>
              <a:xfrm>
                <a:off x="1270915" y="1652358"/>
                <a:ext cx="3721885" cy="45840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da-DK" sz="2500" dirty="0">
                    <a:solidFill>
                      <a:schemeClr val="tx2"/>
                    </a:solidFill>
                  </a:rPr>
                  <a:t>Linux Based OS</a:t>
                </a:r>
              </a:p>
              <a:p>
                <a:pPr>
                  <a:lnSpc>
                    <a:spcPct val="120000"/>
                  </a:lnSpc>
                </a:pPr>
                <a:r>
                  <a:rPr lang="da-DK" sz="2500" dirty="0">
                    <a:solidFill>
                      <a:schemeClr val="tx2"/>
                    </a:solidFill>
                  </a:rPr>
                  <a:t>C++ compilers and tools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2500" dirty="0">
                    <a:solidFill>
                      <a:schemeClr val="tx2"/>
                    </a:solidFill>
                  </a:rPr>
                  <a:t>R + Rstudio</a:t>
                </a:r>
              </a:p>
              <a:p>
                <a:pPr>
                  <a:lnSpc>
                    <a:spcPct val="120000"/>
                  </a:lnSpc>
                </a:pPr>
                <a:r>
                  <a:rPr lang="da-DK" sz="2500" dirty="0">
                    <a:solidFill>
                      <a:schemeClr val="tx2"/>
                    </a:solidFill>
                  </a:rPr>
                  <a:t>(Other languages?)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2500" dirty="0">
                    <a:solidFill>
                      <a:schemeClr val="tx2"/>
                    </a:solidFill>
                  </a:rPr>
                  <a:t>Package Managers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2500" dirty="0">
                    <a:solidFill>
                      <a:schemeClr val="tx2"/>
                    </a:solidFill>
                  </a:rPr>
                  <a:t>Packages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2500" dirty="0">
                    <a:solidFill>
                      <a:schemeClr val="tx2"/>
                    </a:solidFill>
                  </a:rPr>
                  <a:t>Data layer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2500" dirty="0">
                    <a:solidFill>
                      <a:schemeClr val="tx2"/>
                    </a:solidFill>
                  </a:rPr>
                  <a:t>Programs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2500" dirty="0">
                    <a:solidFill>
                      <a:schemeClr val="tx2"/>
                    </a:solidFill>
                  </a:rPr>
                  <a:t>Metadata Repository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2500" dirty="0">
                    <a:solidFill>
                      <a:schemeClr val="tx2"/>
                    </a:solidFill>
                  </a:rPr>
                  <a:t>TFL and apps</a:t>
                </a:r>
              </a:p>
            </p:txBody>
          </p:sp>
          <p:pic>
            <p:nvPicPr>
              <p:cNvPr id="16" name="Picture 15" descr="A blue whale with a blue whale and a blue whale&#10;&#10;Description automatically generated">
                <a:extLst>
                  <a:ext uri="{FF2B5EF4-FFF2-40B4-BE49-F238E27FC236}">
                    <a16:creationId xmlns:a16="http://schemas.microsoft.com/office/drawing/2014/main" id="{FE2872C2-1CCF-BF12-C874-95012406AE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5577" y="6086701"/>
                <a:ext cx="712223" cy="562186"/>
              </a:xfrm>
              <a:prstGeom prst="rect">
                <a:avLst/>
              </a:prstGeom>
            </p:spPr>
          </p:pic>
        </p:grpSp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364A140B-D001-7BDA-2636-46B93959DFC8}"/>
                </a:ext>
              </a:extLst>
            </p:cNvPr>
            <p:cNvSpPr/>
            <p:nvPr/>
          </p:nvSpPr>
          <p:spPr>
            <a:xfrm>
              <a:off x="5653815" y="1652358"/>
              <a:ext cx="569185" cy="2246003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A117DEDB-5D92-856D-2CF8-7F88288E8D89}"/>
                </a:ext>
              </a:extLst>
            </p:cNvPr>
            <p:cNvSpPr/>
            <p:nvPr/>
          </p:nvSpPr>
          <p:spPr>
            <a:xfrm>
              <a:off x="5653815" y="4448401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59C1848B-5B8D-6931-8D45-E768EE009347}"/>
                </a:ext>
              </a:extLst>
            </p:cNvPr>
            <p:cNvSpPr/>
            <p:nvPr/>
          </p:nvSpPr>
          <p:spPr>
            <a:xfrm>
              <a:off x="5653815" y="4908929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FF0D8766-E03A-E819-761F-E7B6DA6376BA}"/>
                </a:ext>
              </a:extLst>
            </p:cNvPr>
            <p:cNvSpPr/>
            <p:nvPr/>
          </p:nvSpPr>
          <p:spPr>
            <a:xfrm>
              <a:off x="5666515" y="5369457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Right Brace 21">
              <a:extLst>
                <a:ext uri="{FF2B5EF4-FFF2-40B4-BE49-F238E27FC236}">
                  <a16:creationId xmlns:a16="http://schemas.microsoft.com/office/drawing/2014/main" id="{18FEAE11-C5AC-9306-9572-30F01699B8C5}"/>
                </a:ext>
              </a:extLst>
            </p:cNvPr>
            <p:cNvSpPr/>
            <p:nvPr/>
          </p:nvSpPr>
          <p:spPr>
            <a:xfrm>
              <a:off x="5666515" y="5829985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6BF7E3-75FC-8FE9-4E48-4E558D5A5438}"/>
                </a:ext>
              </a:extLst>
            </p:cNvPr>
            <p:cNvSpPr txBox="1"/>
            <p:nvPr/>
          </p:nvSpPr>
          <p:spPr>
            <a:xfrm>
              <a:off x="6822215" y="2171700"/>
              <a:ext cx="787400" cy="13728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8000" dirty="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86F3D2-50DC-96AF-6324-1B192855AC61}"/>
                </a:ext>
              </a:extLst>
            </p:cNvPr>
            <p:cNvSpPr txBox="1"/>
            <p:nvPr/>
          </p:nvSpPr>
          <p:spPr>
            <a:xfrm>
              <a:off x="6822215" y="3760413"/>
              <a:ext cx="787400" cy="6864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4000" dirty="0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76CD19-0DF4-C031-36ED-D958D87C8378}"/>
                </a:ext>
              </a:extLst>
            </p:cNvPr>
            <p:cNvSpPr txBox="1"/>
            <p:nvPr/>
          </p:nvSpPr>
          <p:spPr>
            <a:xfrm>
              <a:off x="6822215" y="4252988"/>
              <a:ext cx="787400" cy="6864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4000" dirty="0">
                  <a:solidFill>
                    <a:schemeClr val="tx2"/>
                  </a:solidFill>
                </a:rPr>
                <a:t>C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803459-515D-F875-6070-0FFC2D896688}"/>
                </a:ext>
              </a:extLst>
            </p:cNvPr>
            <p:cNvSpPr txBox="1"/>
            <p:nvPr/>
          </p:nvSpPr>
          <p:spPr>
            <a:xfrm>
              <a:off x="6847615" y="4751317"/>
              <a:ext cx="787400" cy="6864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4000" dirty="0">
                  <a:solidFill>
                    <a:schemeClr val="tx2"/>
                  </a:solidFill>
                </a:rPr>
                <a:t>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4B08A55-3710-40A3-087A-6B9C61C2AC55}"/>
                </a:ext>
              </a:extLst>
            </p:cNvPr>
            <p:cNvSpPr txBox="1"/>
            <p:nvPr/>
          </p:nvSpPr>
          <p:spPr>
            <a:xfrm>
              <a:off x="6822215" y="5227790"/>
              <a:ext cx="787400" cy="6864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4000" dirty="0">
                  <a:solidFill>
                    <a:schemeClr val="tx2"/>
                  </a:solidFill>
                </a:rPr>
                <a:t>E</a:t>
              </a:r>
            </a:p>
          </p:txBody>
        </p:sp>
        <p:sp>
          <p:nvSpPr>
            <p:cNvPr id="28" name="Right Brace 27">
              <a:extLst>
                <a:ext uri="{FF2B5EF4-FFF2-40B4-BE49-F238E27FC236}">
                  <a16:creationId xmlns:a16="http://schemas.microsoft.com/office/drawing/2014/main" id="{5B43522F-8F0B-4F38-2D69-CED6E73ACBBA}"/>
                </a:ext>
              </a:extLst>
            </p:cNvPr>
            <p:cNvSpPr/>
            <p:nvPr/>
          </p:nvSpPr>
          <p:spPr>
            <a:xfrm>
              <a:off x="5666515" y="4006690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A15B31B-D59E-E985-195B-3A11F6833D93}"/>
                </a:ext>
              </a:extLst>
            </p:cNvPr>
            <p:cNvSpPr txBox="1"/>
            <p:nvPr/>
          </p:nvSpPr>
          <p:spPr>
            <a:xfrm>
              <a:off x="6822215" y="5681388"/>
              <a:ext cx="787400" cy="6864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4000" dirty="0">
                  <a:solidFill>
                    <a:schemeClr val="tx2"/>
                  </a:solidFill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952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45700-33B4-E75E-C128-0137637D8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462F6-D3E9-9B60-1FE3-50930DDC9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25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5E1544-3BF8-4F11-8D0E-912D76ADBFF1}"/>
              </a:ext>
            </a:extLst>
          </p:cNvPr>
          <p:cNvCxnSpPr>
            <a:cxnSpLocks/>
          </p:cNvCxnSpPr>
          <p:nvPr/>
        </p:nvCxnSpPr>
        <p:spPr>
          <a:xfrm>
            <a:off x="6096000" y="-5435600"/>
            <a:ext cx="0" cy="599440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14">
            <a:extLst>
              <a:ext uri="{FF2B5EF4-FFF2-40B4-BE49-F238E27FC236}">
                <a16:creationId xmlns:a16="http://schemas.microsoft.com/office/drawing/2014/main" id="{D660F6D2-5189-95C5-C557-B4363554B37B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653815" y="339841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2035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7F03D-6F69-E802-2F18-494E93D91986}"/>
              </a:ext>
            </a:extLst>
          </p:cNvPr>
          <p:cNvSpPr txBox="1"/>
          <p:nvPr/>
        </p:nvSpPr>
        <p:spPr>
          <a:xfrm>
            <a:off x="8004230" y="4338901"/>
            <a:ext cx="3070577" cy="114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3200" dirty="0">
                <a:solidFill>
                  <a:schemeClr val="tx2"/>
                </a:solidFill>
              </a:rPr>
              <a:t>Submission as we know it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EF7323-9288-47C0-1404-3817CE5DC2B3}"/>
              </a:ext>
            </a:extLst>
          </p:cNvPr>
          <p:cNvCxnSpPr>
            <a:cxnSpLocks/>
          </p:cNvCxnSpPr>
          <p:nvPr/>
        </p:nvCxnSpPr>
        <p:spPr>
          <a:xfrm>
            <a:off x="648000" y="16536494"/>
            <a:ext cx="10686900" cy="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980F95FA-DE24-8F7D-6C61-B22C37871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3600450" y="16538142"/>
            <a:ext cx="883191" cy="883191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6A465041-2787-FCB5-8916-2CADFBAAC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80526" y="15653303"/>
            <a:ext cx="883191" cy="883191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F24E5C26-6537-63C1-A566-898BFC69C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5897265" y="16538142"/>
            <a:ext cx="883191" cy="883191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B91F4CD4-7E23-EC62-4453-757380D07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7341" y="15653303"/>
            <a:ext cx="883191" cy="883191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E7DB36D7-A6E0-CDEB-84E2-BD0C3FC6A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8314994" y="16538142"/>
            <a:ext cx="883191" cy="883191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73DEBCC9-7939-4737-A25A-27717E191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5070" y="15653303"/>
            <a:ext cx="883191" cy="883191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0873B20-90EE-0259-E283-E88F31AFC5DE}"/>
              </a:ext>
            </a:extLst>
          </p:cNvPr>
          <p:cNvGrpSpPr/>
          <p:nvPr/>
        </p:nvGrpSpPr>
        <p:grpSpPr>
          <a:xfrm>
            <a:off x="-9458446" y="6866170"/>
            <a:ext cx="12521871" cy="15450820"/>
            <a:chOff x="3919395" y="8592"/>
            <a:chExt cx="4678176" cy="631727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A0394F1-4901-6BE5-4F9F-785D4E383354}"/>
                </a:ext>
              </a:extLst>
            </p:cNvPr>
            <p:cNvGrpSpPr/>
            <p:nvPr/>
          </p:nvGrpSpPr>
          <p:grpSpPr>
            <a:xfrm>
              <a:off x="3919395" y="1568634"/>
              <a:ext cx="4678176" cy="4757235"/>
              <a:chOff x="7461684" y="1800728"/>
              <a:chExt cx="4678176" cy="4757235"/>
            </a:xfrm>
          </p:grpSpPr>
          <p:pic>
            <p:nvPicPr>
              <p:cNvPr id="42" name="Graphic 41" descr="Full Brick Wall with solid fill">
                <a:extLst>
                  <a:ext uri="{FF2B5EF4-FFF2-40B4-BE49-F238E27FC236}">
                    <a16:creationId xmlns:a16="http://schemas.microsoft.com/office/drawing/2014/main" id="{E728B72E-D411-FE8D-0A2D-C38864B61C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563851" y="1981954"/>
                <a:ext cx="4576009" cy="4576009"/>
              </a:xfrm>
              <a:prstGeom prst="rect">
                <a:avLst/>
              </a:prstGeom>
            </p:spPr>
          </p:pic>
          <p:pic>
            <p:nvPicPr>
              <p:cNvPr id="43" name="Graphic 42" descr="Full Brick Wall with solid fill">
                <a:extLst>
                  <a:ext uri="{FF2B5EF4-FFF2-40B4-BE49-F238E27FC236}">
                    <a16:creationId xmlns:a16="http://schemas.microsoft.com/office/drawing/2014/main" id="{FE3FAD4B-B53C-CC5E-FDD6-EAF462F1F3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461684" y="1800728"/>
                <a:ext cx="4576009" cy="4576009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A221243-A4AD-8FC1-49D0-D04A26FAE8C0}"/>
                </a:ext>
              </a:extLst>
            </p:cNvPr>
            <p:cNvGrpSpPr/>
            <p:nvPr/>
          </p:nvGrpSpPr>
          <p:grpSpPr>
            <a:xfrm>
              <a:off x="4799174" y="8592"/>
              <a:ext cx="2816449" cy="2938859"/>
              <a:chOff x="4760005" y="1909697"/>
              <a:chExt cx="2816449" cy="2938859"/>
            </a:xfrm>
          </p:grpSpPr>
          <p:pic>
            <p:nvPicPr>
              <p:cNvPr id="40" name="Graphic 39">
                <a:extLst>
                  <a:ext uri="{FF2B5EF4-FFF2-40B4-BE49-F238E27FC236}">
                    <a16:creationId xmlns:a16="http://schemas.microsoft.com/office/drawing/2014/main" id="{C473ECD4-2939-9F42-2F6F-7F97B1DDB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904466" y="2176568"/>
                <a:ext cx="2671988" cy="2671988"/>
              </a:xfrm>
              <a:prstGeom prst="rect">
                <a:avLst/>
              </a:prstGeom>
            </p:spPr>
          </p:pic>
          <p:pic>
            <p:nvPicPr>
              <p:cNvPr id="41" name="Graphic 40">
                <a:extLst>
                  <a:ext uri="{FF2B5EF4-FFF2-40B4-BE49-F238E27FC236}">
                    <a16:creationId xmlns:a16="http://schemas.microsoft.com/office/drawing/2014/main" id="{ABE29DE5-B642-BDEE-4384-B210953B1B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4760005" y="1909697"/>
                <a:ext cx="2671989" cy="2671989"/>
              </a:xfrm>
              <a:prstGeom prst="rect">
                <a:avLst/>
              </a:prstGeom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5491EDC-53D6-0886-46B2-6401796FB845}"/>
              </a:ext>
            </a:extLst>
          </p:cNvPr>
          <p:cNvGrpSpPr/>
          <p:nvPr/>
        </p:nvGrpSpPr>
        <p:grpSpPr>
          <a:xfrm>
            <a:off x="901700" y="1384300"/>
            <a:ext cx="6733315" cy="5264587"/>
            <a:chOff x="901700" y="1384300"/>
            <a:chExt cx="6733315" cy="526458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AC8E650-277F-D95C-D288-AC47ED9AC5E2}"/>
                </a:ext>
              </a:extLst>
            </p:cNvPr>
            <p:cNvGrpSpPr/>
            <p:nvPr/>
          </p:nvGrpSpPr>
          <p:grpSpPr>
            <a:xfrm>
              <a:off x="901700" y="1384300"/>
              <a:ext cx="4356100" cy="5264587"/>
              <a:chOff x="901700" y="1384300"/>
              <a:chExt cx="4356100" cy="5264587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43BD8942-EE27-5C5E-2A5D-28487AD654E0}"/>
                  </a:ext>
                </a:extLst>
              </p:cNvPr>
              <p:cNvSpPr/>
              <p:nvPr/>
            </p:nvSpPr>
            <p:spPr>
              <a:xfrm>
                <a:off x="901700" y="1384300"/>
                <a:ext cx="4356100" cy="5105400"/>
              </a:xfrm>
              <a:prstGeom prst="roundRect">
                <a:avLst/>
              </a:prstGeom>
              <a:solidFill>
                <a:schemeClr val="accent1">
                  <a:alpha val="12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da-DK" sz="2000" noProof="0" dirty="0" err="1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21FEFF8-D0A9-EA7E-84B8-F614C9A367CA}"/>
                  </a:ext>
                </a:extLst>
              </p:cNvPr>
              <p:cNvSpPr txBox="1"/>
              <p:nvPr/>
            </p:nvSpPr>
            <p:spPr>
              <a:xfrm>
                <a:off x="1270915" y="1652358"/>
                <a:ext cx="3721885" cy="45840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da-DK" sz="2500" dirty="0">
                    <a:solidFill>
                      <a:schemeClr val="tx2"/>
                    </a:solidFill>
                  </a:rPr>
                  <a:t>Linux Based OS</a:t>
                </a:r>
              </a:p>
              <a:p>
                <a:pPr>
                  <a:lnSpc>
                    <a:spcPct val="120000"/>
                  </a:lnSpc>
                </a:pPr>
                <a:r>
                  <a:rPr lang="da-DK" sz="2500" dirty="0">
                    <a:solidFill>
                      <a:schemeClr val="tx2"/>
                    </a:solidFill>
                  </a:rPr>
                  <a:t>C++ compilers and tools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2500" dirty="0">
                    <a:solidFill>
                      <a:schemeClr val="tx2"/>
                    </a:solidFill>
                  </a:rPr>
                  <a:t>R + Rstudio</a:t>
                </a:r>
              </a:p>
              <a:p>
                <a:pPr>
                  <a:lnSpc>
                    <a:spcPct val="120000"/>
                  </a:lnSpc>
                </a:pPr>
                <a:r>
                  <a:rPr lang="da-DK" sz="2500" dirty="0">
                    <a:solidFill>
                      <a:schemeClr val="tx2"/>
                    </a:solidFill>
                  </a:rPr>
                  <a:t>(Other languages?)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2500" dirty="0">
                    <a:solidFill>
                      <a:schemeClr val="tx2"/>
                    </a:solidFill>
                  </a:rPr>
                  <a:t>Package Managers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2500" dirty="0">
                    <a:solidFill>
                      <a:schemeClr val="tx2"/>
                    </a:solidFill>
                  </a:rPr>
                  <a:t>Packages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2500" dirty="0">
                    <a:solidFill>
                      <a:schemeClr val="tx2"/>
                    </a:solidFill>
                  </a:rPr>
                  <a:t>Data layer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2500" dirty="0">
                    <a:solidFill>
                      <a:schemeClr val="tx2"/>
                    </a:solidFill>
                  </a:rPr>
                  <a:t>Programs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2500" dirty="0">
                    <a:solidFill>
                      <a:schemeClr val="tx2"/>
                    </a:solidFill>
                  </a:rPr>
                  <a:t>Metadata Repository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2500" dirty="0">
                    <a:solidFill>
                      <a:schemeClr val="tx2"/>
                    </a:solidFill>
                  </a:rPr>
                  <a:t>TFL and apps</a:t>
                </a:r>
              </a:p>
            </p:txBody>
          </p:sp>
          <p:pic>
            <p:nvPicPr>
              <p:cNvPr id="60" name="Picture 59" descr="A blue whale with a blue whale and a blue whale&#10;&#10;Description automatically generated">
                <a:extLst>
                  <a:ext uri="{FF2B5EF4-FFF2-40B4-BE49-F238E27FC236}">
                    <a16:creationId xmlns:a16="http://schemas.microsoft.com/office/drawing/2014/main" id="{6078600D-1902-7665-7303-DDDCAC3555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5577" y="6086701"/>
                <a:ext cx="712223" cy="562186"/>
              </a:xfrm>
              <a:prstGeom prst="rect">
                <a:avLst/>
              </a:prstGeom>
            </p:spPr>
          </p:pic>
        </p:grpSp>
        <p:sp>
          <p:nvSpPr>
            <p:cNvPr id="46" name="Right Brace 45">
              <a:extLst>
                <a:ext uri="{FF2B5EF4-FFF2-40B4-BE49-F238E27FC236}">
                  <a16:creationId xmlns:a16="http://schemas.microsoft.com/office/drawing/2014/main" id="{A9E1E42C-2438-20EA-051D-76DCA1006EFD}"/>
                </a:ext>
              </a:extLst>
            </p:cNvPr>
            <p:cNvSpPr/>
            <p:nvPr/>
          </p:nvSpPr>
          <p:spPr>
            <a:xfrm>
              <a:off x="5653815" y="1652358"/>
              <a:ext cx="569185" cy="2246003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7" name="Right Brace 46">
              <a:extLst>
                <a:ext uri="{FF2B5EF4-FFF2-40B4-BE49-F238E27FC236}">
                  <a16:creationId xmlns:a16="http://schemas.microsoft.com/office/drawing/2014/main" id="{5162644A-CD3D-44ED-B304-3CF32F093AC0}"/>
                </a:ext>
              </a:extLst>
            </p:cNvPr>
            <p:cNvSpPr/>
            <p:nvPr/>
          </p:nvSpPr>
          <p:spPr>
            <a:xfrm>
              <a:off x="5653815" y="4448401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8" name="Right Brace 47">
              <a:extLst>
                <a:ext uri="{FF2B5EF4-FFF2-40B4-BE49-F238E27FC236}">
                  <a16:creationId xmlns:a16="http://schemas.microsoft.com/office/drawing/2014/main" id="{ED226C29-3B13-7163-2EAE-16DF1535E038}"/>
                </a:ext>
              </a:extLst>
            </p:cNvPr>
            <p:cNvSpPr/>
            <p:nvPr/>
          </p:nvSpPr>
          <p:spPr>
            <a:xfrm>
              <a:off x="5653815" y="4908929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9" name="Right Brace 48">
              <a:extLst>
                <a:ext uri="{FF2B5EF4-FFF2-40B4-BE49-F238E27FC236}">
                  <a16:creationId xmlns:a16="http://schemas.microsoft.com/office/drawing/2014/main" id="{7584F79C-C44C-9434-E747-5E8D1B72BF68}"/>
                </a:ext>
              </a:extLst>
            </p:cNvPr>
            <p:cNvSpPr/>
            <p:nvPr/>
          </p:nvSpPr>
          <p:spPr>
            <a:xfrm>
              <a:off x="5666515" y="5369457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0" name="Right Brace 49">
              <a:extLst>
                <a:ext uri="{FF2B5EF4-FFF2-40B4-BE49-F238E27FC236}">
                  <a16:creationId xmlns:a16="http://schemas.microsoft.com/office/drawing/2014/main" id="{C0439661-09CC-C7F7-0DD9-C07492EDFAC2}"/>
                </a:ext>
              </a:extLst>
            </p:cNvPr>
            <p:cNvSpPr/>
            <p:nvPr/>
          </p:nvSpPr>
          <p:spPr>
            <a:xfrm>
              <a:off x="5666515" y="5829985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183498B-479E-9BD3-BE27-38938A10316B}"/>
                </a:ext>
              </a:extLst>
            </p:cNvPr>
            <p:cNvSpPr txBox="1"/>
            <p:nvPr/>
          </p:nvSpPr>
          <p:spPr>
            <a:xfrm>
              <a:off x="6822215" y="2171700"/>
              <a:ext cx="787400" cy="13728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8000" dirty="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3CD40CE-F5D9-91D7-A205-A12F9C7BD391}"/>
                </a:ext>
              </a:extLst>
            </p:cNvPr>
            <p:cNvSpPr txBox="1"/>
            <p:nvPr/>
          </p:nvSpPr>
          <p:spPr>
            <a:xfrm>
              <a:off x="6822215" y="3760413"/>
              <a:ext cx="787400" cy="6864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4000" dirty="0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12A3536-60E8-EB78-FA84-C634C545E0C0}"/>
                </a:ext>
              </a:extLst>
            </p:cNvPr>
            <p:cNvSpPr txBox="1"/>
            <p:nvPr/>
          </p:nvSpPr>
          <p:spPr>
            <a:xfrm>
              <a:off x="6822215" y="4252988"/>
              <a:ext cx="787400" cy="6864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4000" dirty="0">
                  <a:solidFill>
                    <a:schemeClr val="tx2"/>
                  </a:solidFill>
                </a:rPr>
                <a:t>C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5D7344A-A7A7-12A8-F8EC-0F87B2D89A2E}"/>
                </a:ext>
              </a:extLst>
            </p:cNvPr>
            <p:cNvSpPr txBox="1"/>
            <p:nvPr/>
          </p:nvSpPr>
          <p:spPr>
            <a:xfrm>
              <a:off x="6847615" y="4751317"/>
              <a:ext cx="787400" cy="6864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4000" dirty="0">
                  <a:solidFill>
                    <a:schemeClr val="tx2"/>
                  </a:solidFill>
                </a:rPr>
                <a:t>D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9980AC3-A444-6436-B674-FF9F214411A9}"/>
                </a:ext>
              </a:extLst>
            </p:cNvPr>
            <p:cNvSpPr txBox="1"/>
            <p:nvPr/>
          </p:nvSpPr>
          <p:spPr>
            <a:xfrm>
              <a:off x="6822215" y="5227790"/>
              <a:ext cx="787400" cy="6864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4000" dirty="0">
                  <a:solidFill>
                    <a:schemeClr val="tx2"/>
                  </a:solidFill>
                </a:rPr>
                <a:t>E</a:t>
              </a:r>
            </a:p>
          </p:txBody>
        </p:sp>
        <p:sp>
          <p:nvSpPr>
            <p:cNvPr id="56" name="Right Brace 55">
              <a:extLst>
                <a:ext uri="{FF2B5EF4-FFF2-40B4-BE49-F238E27FC236}">
                  <a16:creationId xmlns:a16="http://schemas.microsoft.com/office/drawing/2014/main" id="{CE981179-F98E-88BD-98BA-6E929985DCC5}"/>
                </a:ext>
              </a:extLst>
            </p:cNvPr>
            <p:cNvSpPr/>
            <p:nvPr/>
          </p:nvSpPr>
          <p:spPr>
            <a:xfrm>
              <a:off x="5666515" y="4006690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B10FE80-A77A-B261-390F-727FF43B044F}"/>
                </a:ext>
              </a:extLst>
            </p:cNvPr>
            <p:cNvSpPr txBox="1"/>
            <p:nvPr/>
          </p:nvSpPr>
          <p:spPr>
            <a:xfrm>
              <a:off x="6822215" y="5681388"/>
              <a:ext cx="787400" cy="6864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4000" dirty="0">
                  <a:solidFill>
                    <a:schemeClr val="tx2"/>
                  </a:solidFill>
                </a:rPr>
                <a:t>F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5E878A-2480-1E3D-D7F6-6919D27AFECF}"/>
              </a:ext>
            </a:extLst>
          </p:cNvPr>
          <p:cNvSpPr/>
          <p:nvPr/>
        </p:nvSpPr>
        <p:spPr>
          <a:xfrm>
            <a:off x="901700" y="4377706"/>
            <a:ext cx="6733315" cy="991751"/>
          </a:xfrm>
          <a:prstGeom prst="roundRect">
            <a:avLst/>
          </a:prstGeom>
          <a:solidFill>
            <a:srgbClr val="EAAB00">
              <a:alpha val="25000"/>
            </a:srgbClr>
          </a:solidFill>
          <a:ln>
            <a:solidFill>
              <a:srgbClr val="EA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753984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DC60D-749D-CF62-E379-73F7378F3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A7018-47B8-3654-31C3-FDED8FF9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26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66C6C4-54F2-0810-9CF3-F65819B95D27}"/>
              </a:ext>
            </a:extLst>
          </p:cNvPr>
          <p:cNvCxnSpPr>
            <a:cxnSpLocks/>
          </p:cNvCxnSpPr>
          <p:nvPr/>
        </p:nvCxnSpPr>
        <p:spPr>
          <a:xfrm>
            <a:off x="648000" y="3807454"/>
            <a:ext cx="10686900" cy="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893BD25-D486-4443-3968-77960ABD42F0}"/>
              </a:ext>
            </a:extLst>
          </p:cNvPr>
          <p:cNvGrpSpPr/>
          <p:nvPr/>
        </p:nvGrpSpPr>
        <p:grpSpPr>
          <a:xfrm>
            <a:off x="-9458446" y="-5848349"/>
            <a:ext cx="12521871" cy="15450820"/>
            <a:chOff x="3919395" y="8592"/>
            <a:chExt cx="4678176" cy="631727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FE385F-2547-6304-A5DE-9CF469E09B16}"/>
                </a:ext>
              </a:extLst>
            </p:cNvPr>
            <p:cNvGrpSpPr/>
            <p:nvPr/>
          </p:nvGrpSpPr>
          <p:grpSpPr>
            <a:xfrm>
              <a:off x="3919395" y="1568634"/>
              <a:ext cx="4678176" cy="4757235"/>
              <a:chOff x="7461684" y="1800728"/>
              <a:chExt cx="4678176" cy="4757235"/>
            </a:xfrm>
          </p:grpSpPr>
          <p:pic>
            <p:nvPicPr>
              <p:cNvPr id="9" name="Graphic 8" descr="Full Brick Wall with solid fill">
                <a:extLst>
                  <a:ext uri="{FF2B5EF4-FFF2-40B4-BE49-F238E27FC236}">
                    <a16:creationId xmlns:a16="http://schemas.microsoft.com/office/drawing/2014/main" id="{3AAA4DC1-A614-B60B-DF38-071D755E7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563851" y="1981954"/>
                <a:ext cx="4576009" cy="4576009"/>
              </a:xfrm>
              <a:prstGeom prst="rect">
                <a:avLst/>
              </a:prstGeom>
            </p:spPr>
          </p:pic>
          <p:pic>
            <p:nvPicPr>
              <p:cNvPr id="8" name="Graphic 7" descr="Full Brick Wall with solid fill">
                <a:extLst>
                  <a:ext uri="{FF2B5EF4-FFF2-40B4-BE49-F238E27FC236}">
                    <a16:creationId xmlns:a16="http://schemas.microsoft.com/office/drawing/2014/main" id="{176C9CA0-0E76-D472-8392-D94FADA78D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461684" y="1800728"/>
                <a:ext cx="4576009" cy="4576009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03D3007-3515-391B-2EA6-C3280BD1FFFB}"/>
                </a:ext>
              </a:extLst>
            </p:cNvPr>
            <p:cNvGrpSpPr/>
            <p:nvPr/>
          </p:nvGrpSpPr>
          <p:grpSpPr>
            <a:xfrm>
              <a:off x="4799174" y="8592"/>
              <a:ext cx="2816449" cy="2938859"/>
              <a:chOff x="4760005" y="1909697"/>
              <a:chExt cx="2816449" cy="2938859"/>
            </a:xfrm>
          </p:grpSpPr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76DBF003-C521-6DA8-1A96-9391CD8552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904466" y="2176568"/>
                <a:ext cx="2671988" cy="2671988"/>
              </a:xfrm>
              <a:prstGeom prst="rect">
                <a:avLst/>
              </a:prstGeom>
            </p:spPr>
          </p:pic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D976C12B-7924-96A9-8989-4A1D812299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760005" y="1909697"/>
                <a:ext cx="2671989" cy="2671989"/>
              </a:xfrm>
              <a:prstGeom prst="rect">
                <a:avLst/>
              </a:prstGeom>
            </p:spPr>
          </p:pic>
        </p:grp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A727C3CC-2570-229A-14A9-79CAB448E8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 flipH="1">
            <a:off x="3600450" y="3809102"/>
            <a:ext cx="883191" cy="88319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96482AC-32A8-6127-20DE-9D14CCB7CB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80526" y="2924263"/>
            <a:ext cx="883191" cy="88319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5DDD9EB-4973-8769-C282-B7FC5A9758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 flipH="1">
            <a:off x="5897265" y="3809102"/>
            <a:ext cx="883191" cy="88319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07E2AFD-A668-51E9-1CF4-1C0E029D4A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77341" y="2924263"/>
            <a:ext cx="883191" cy="88319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A3C7999-5A4E-DD20-6AE3-4E68A56B6E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 flipH="1">
            <a:off x="8314994" y="3809102"/>
            <a:ext cx="883191" cy="88319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B7A7B52-D8DE-3CAB-7E82-DCD669B09D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95070" y="2924263"/>
            <a:ext cx="883191" cy="88319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57F1C98-F4D3-7C66-0F4A-1A8E9FEA9DB1}"/>
              </a:ext>
            </a:extLst>
          </p:cNvPr>
          <p:cNvSpPr txBox="1"/>
          <p:nvPr/>
        </p:nvSpPr>
        <p:spPr>
          <a:xfrm>
            <a:off x="8004230" y="-2900099"/>
            <a:ext cx="3070577" cy="114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3200" dirty="0">
                <a:solidFill>
                  <a:schemeClr val="tx2"/>
                </a:solidFill>
              </a:rPr>
              <a:t>Submission as we know it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7731F5D-E05D-55A8-4329-C4B2D31FD166}"/>
              </a:ext>
            </a:extLst>
          </p:cNvPr>
          <p:cNvGrpSpPr>
            <a:grpSpLocks noChangeAspect="1"/>
          </p:cNvGrpSpPr>
          <p:nvPr/>
        </p:nvGrpSpPr>
        <p:grpSpPr>
          <a:xfrm>
            <a:off x="8810417" y="340535"/>
            <a:ext cx="3122765" cy="2727445"/>
            <a:chOff x="901700" y="1384300"/>
            <a:chExt cx="6027643" cy="526458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0B0A96D-F6DC-AD68-0E26-381955518A0C}"/>
                </a:ext>
              </a:extLst>
            </p:cNvPr>
            <p:cNvGrpSpPr>
              <a:grpSpLocks/>
            </p:cNvGrpSpPr>
            <p:nvPr/>
          </p:nvGrpSpPr>
          <p:grpSpPr>
            <a:xfrm>
              <a:off x="901700" y="1384300"/>
              <a:ext cx="4356100" cy="5264587"/>
              <a:chOff x="901700" y="1384300"/>
              <a:chExt cx="4356100" cy="5264587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06DF5851-F6E8-53E1-9F62-AF1742B51DB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01700" y="1384300"/>
                <a:ext cx="4356100" cy="5105400"/>
              </a:xfrm>
              <a:prstGeom prst="roundRect">
                <a:avLst/>
              </a:prstGeom>
              <a:solidFill>
                <a:schemeClr val="accent1">
                  <a:alpha val="12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da-DK" sz="2000" noProof="0" dirty="0" err="1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DC6E1C1-B768-1725-E8F4-DE5C12E176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0916" y="1652358"/>
                <a:ext cx="3721886" cy="4601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Linux Based OS</a:t>
                </a:r>
              </a:p>
              <a:p>
                <a:pPr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C++ compilers and tools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R + Rstudio</a:t>
                </a:r>
              </a:p>
              <a:p>
                <a:pPr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(Other languages?)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Package Managers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Packages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Data layer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Programs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Metadata Repository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TFL and apps</a:t>
                </a:r>
              </a:p>
            </p:txBody>
          </p:sp>
          <p:pic>
            <p:nvPicPr>
              <p:cNvPr id="57" name="Picture 56" descr="A blue whale with a blue whale and a blue whale&#10;&#10;Description automatically generated">
                <a:extLst>
                  <a:ext uri="{FF2B5EF4-FFF2-40B4-BE49-F238E27FC236}">
                    <a16:creationId xmlns:a16="http://schemas.microsoft.com/office/drawing/2014/main" id="{4676163B-49BC-9A41-5123-51981D2CAA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5577" y="6086701"/>
                <a:ext cx="712223" cy="562186"/>
              </a:xfrm>
              <a:prstGeom prst="rect">
                <a:avLst/>
              </a:prstGeom>
            </p:spPr>
          </p:pic>
        </p:grpSp>
        <p:sp>
          <p:nvSpPr>
            <p:cNvPr id="43" name="Right Brace 42">
              <a:extLst>
                <a:ext uri="{FF2B5EF4-FFF2-40B4-BE49-F238E27FC236}">
                  <a16:creationId xmlns:a16="http://schemas.microsoft.com/office/drawing/2014/main" id="{D532FE8E-2299-C376-0B8D-A5507936580D}"/>
                </a:ext>
              </a:extLst>
            </p:cNvPr>
            <p:cNvSpPr>
              <a:spLocks/>
            </p:cNvSpPr>
            <p:nvPr/>
          </p:nvSpPr>
          <p:spPr>
            <a:xfrm>
              <a:off x="5653815" y="1652358"/>
              <a:ext cx="569185" cy="2246003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4" name="Right Brace 43">
              <a:extLst>
                <a:ext uri="{FF2B5EF4-FFF2-40B4-BE49-F238E27FC236}">
                  <a16:creationId xmlns:a16="http://schemas.microsoft.com/office/drawing/2014/main" id="{1FE40D26-A015-4482-A539-B29976EB197B}"/>
                </a:ext>
              </a:extLst>
            </p:cNvPr>
            <p:cNvSpPr>
              <a:spLocks/>
            </p:cNvSpPr>
            <p:nvPr/>
          </p:nvSpPr>
          <p:spPr>
            <a:xfrm>
              <a:off x="5653815" y="4448401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5" name="Right Brace 44">
              <a:extLst>
                <a:ext uri="{FF2B5EF4-FFF2-40B4-BE49-F238E27FC236}">
                  <a16:creationId xmlns:a16="http://schemas.microsoft.com/office/drawing/2014/main" id="{E81D6779-776C-0F4B-87A0-7F05A55FE412}"/>
                </a:ext>
              </a:extLst>
            </p:cNvPr>
            <p:cNvSpPr>
              <a:spLocks/>
            </p:cNvSpPr>
            <p:nvPr/>
          </p:nvSpPr>
          <p:spPr>
            <a:xfrm>
              <a:off x="5653815" y="4908929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6" name="Right Brace 45">
              <a:extLst>
                <a:ext uri="{FF2B5EF4-FFF2-40B4-BE49-F238E27FC236}">
                  <a16:creationId xmlns:a16="http://schemas.microsoft.com/office/drawing/2014/main" id="{15470FF2-077D-2B0D-D7B1-63F0743255CC}"/>
                </a:ext>
              </a:extLst>
            </p:cNvPr>
            <p:cNvSpPr>
              <a:spLocks/>
            </p:cNvSpPr>
            <p:nvPr/>
          </p:nvSpPr>
          <p:spPr>
            <a:xfrm>
              <a:off x="5666515" y="5369457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7" name="Right Brace 46">
              <a:extLst>
                <a:ext uri="{FF2B5EF4-FFF2-40B4-BE49-F238E27FC236}">
                  <a16:creationId xmlns:a16="http://schemas.microsoft.com/office/drawing/2014/main" id="{070C1B2D-FA10-1B87-0967-DFE44569B59E}"/>
                </a:ext>
              </a:extLst>
            </p:cNvPr>
            <p:cNvSpPr>
              <a:spLocks/>
            </p:cNvSpPr>
            <p:nvPr/>
          </p:nvSpPr>
          <p:spPr>
            <a:xfrm>
              <a:off x="5666515" y="5829985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4CA0F19-B7D8-506C-BF7A-64586BDCF02D}"/>
                </a:ext>
              </a:extLst>
            </p:cNvPr>
            <p:cNvSpPr txBox="1">
              <a:spLocks/>
            </p:cNvSpPr>
            <p:nvPr/>
          </p:nvSpPr>
          <p:spPr>
            <a:xfrm>
              <a:off x="6141944" y="2255515"/>
              <a:ext cx="787399" cy="8281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2500" dirty="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E9360CF-AF19-56D8-9F53-827E2959ADC6}"/>
                </a:ext>
              </a:extLst>
            </p:cNvPr>
            <p:cNvSpPr txBox="1">
              <a:spLocks/>
            </p:cNvSpPr>
            <p:nvPr/>
          </p:nvSpPr>
          <p:spPr>
            <a:xfrm>
              <a:off x="6107430" y="3925495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255161F-FFD8-4FAB-EFE2-14493D24F7E5}"/>
                </a:ext>
              </a:extLst>
            </p:cNvPr>
            <p:cNvSpPr txBox="1">
              <a:spLocks/>
            </p:cNvSpPr>
            <p:nvPr/>
          </p:nvSpPr>
          <p:spPr>
            <a:xfrm>
              <a:off x="6107428" y="4379278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C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E806874-4164-8546-7BE0-D1BED5F84F7A}"/>
                </a:ext>
              </a:extLst>
            </p:cNvPr>
            <p:cNvSpPr txBox="1">
              <a:spLocks/>
            </p:cNvSpPr>
            <p:nvPr/>
          </p:nvSpPr>
          <p:spPr>
            <a:xfrm>
              <a:off x="6128909" y="4845526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D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893185F-9205-0897-3CF5-1F8AAB8B7F5A}"/>
                </a:ext>
              </a:extLst>
            </p:cNvPr>
            <p:cNvSpPr txBox="1">
              <a:spLocks/>
            </p:cNvSpPr>
            <p:nvPr/>
          </p:nvSpPr>
          <p:spPr>
            <a:xfrm>
              <a:off x="6118228" y="5279945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E</a:t>
              </a:r>
            </a:p>
          </p:txBody>
        </p:sp>
        <p:sp>
          <p:nvSpPr>
            <p:cNvPr id="53" name="Right Brace 52">
              <a:extLst>
                <a:ext uri="{FF2B5EF4-FFF2-40B4-BE49-F238E27FC236}">
                  <a16:creationId xmlns:a16="http://schemas.microsoft.com/office/drawing/2014/main" id="{5F70457F-70E2-19F8-D529-64E7E8656EBA}"/>
                </a:ext>
              </a:extLst>
            </p:cNvPr>
            <p:cNvSpPr>
              <a:spLocks/>
            </p:cNvSpPr>
            <p:nvPr/>
          </p:nvSpPr>
          <p:spPr>
            <a:xfrm>
              <a:off x="5666515" y="4006690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B37017A-D8E0-7A2A-2EAE-4C144966CCAA}"/>
                </a:ext>
              </a:extLst>
            </p:cNvPr>
            <p:cNvSpPr txBox="1">
              <a:spLocks/>
            </p:cNvSpPr>
            <p:nvPr/>
          </p:nvSpPr>
          <p:spPr>
            <a:xfrm>
              <a:off x="6123568" y="5754816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F</a:t>
              </a:r>
            </a:p>
          </p:txBody>
        </p:sp>
      </p:grp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87E32C79-EF8B-C2F9-22C1-7DF9CA6945DF}"/>
              </a:ext>
            </a:extLst>
          </p:cNvPr>
          <p:cNvSpPr/>
          <p:nvPr/>
        </p:nvSpPr>
        <p:spPr>
          <a:xfrm>
            <a:off x="8810417" y="1914440"/>
            <a:ext cx="3104883" cy="451757"/>
          </a:xfrm>
          <a:prstGeom prst="roundRect">
            <a:avLst/>
          </a:prstGeom>
          <a:solidFill>
            <a:srgbClr val="EAAB00">
              <a:alpha val="25000"/>
            </a:srgbClr>
          </a:solidFill>
          <a:ln>
            <a:solidFill>
              <a:srgbClr val="EA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2450062-3E2D-4A62-A7A3-4AFA9AB96A98}"/>
              </a:ext>
            </a:extLst>
          </p:cNvPr>
          <p:cNvCxnSpPr>
            <a:cxnSpLocks/>
          </p:cNvCxnSpPr>
          <p:nvPr/>
        </p:nvCxnSpPr>
        <p:spPr>
          <a:xfrm>
            <a:off x="6248400" y="-5283200"/>
            <a:ext cx="0" cy="599440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lipse 14">
            <a:extLst>
              <a:ext uri="{FF2B5EF4-FFF2-40B4-BE49-F238E27FC236}">
                <a16:creationId xmlns:a16="http://schemas.microsoft.com/office/drawing/2014/main" id="{2AC14ECD-74B5-8D9A-0FF3-C62AA504BE1E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806215" y="492241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2035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4493C93-5DBC-9B54-2BA4-F295ADB69859}"/>
              </a:ext>
            </a:extLst>
          </p:cNvPr>
          <p:cNvSpPr txBox="1"/>
          <p:nvPr/>
        </p:nvSpPr>
        <p:spPr>
          <a:xfrm>
            <a:off x="2047335" y="2120180"/>
            <a:ext cx="2022272" cy="704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2000" dirty="0">
                <a:solidFill>
                  <a:schemeClr val="tx2"/>
                </a:solidFill>
              </a:rPr>
              <a:t>Big Bang</a:t>
            </a:r>
          </a:p>
          <a:p>
            <a:pPr algn="ctr">
              <a:lnSpc>
                <a:spcPct val="120000"/>
              </a:lnSpc>
            </a:pPr>
            <a:r>
              <a:rPr lang="da-DK" sz="20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A+B+C+D+E+F</a:t>
            </a:r>
          </a:p>
        </p:txBody>
      </p:sp>
    </p:spTree>
    <p:extLst>
      <p:ext uri="{BB962C8B-B14F-4D97-AF65-F5344CB8AC3E}">
        <p14:creationId xmlns:p14="http://schemas.microsoft.com/office/powerpoint/2010/main" val="3643989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94344-89F1-88F9-527E-76E81C50A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7EF7B-EA00-78E5-4BA6-BB625623A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27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F5CA8E-574C-364E-DF85-1DCD5FC83ABB}"/>
              </a:ext>
            </a:extLst>
          </p:cNvPr>
          <p:cNvCxnSpPr>
            <a:cxnSpLocks/>
          </p:cNvCxnSpPr>
          <p:nvPr/>
        </p:nvCxnSpPr>
        <p:spPr>
          <a:xfrm>
            <a:off x="6096000" y="1562100"/>
            <a:ext cx="0" cy="599440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>
            <a:extLst>
              <a:ext uri="{FF2B5EF4-FFF2-40B4-BE49-F238E27FC236}">
                <a16:creationId xmlns:a16="http://schemas.microsoft.com/office/drawing/2014/main" id="{CF25AE81-8AF6-A2E4-894A-83EC9484B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302" y="449850"/>
            <a:ext cx="1163396" cy="13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A8EFA8-7CF7-42FD-F829-A405CA4ADF8E}"/>
              </a:ext>
            </a:extLst>
          </p:cNvPr>
          <p:cNvSpPr txBox="1"/>
          <p:nvPr/>
        </p:nvSpPr>
        <p:spPr>
          <a:xfrm>
            <a:off x="648000" y="2305823"/>
            <a:ext cx="4762198" cy="249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7000" dirty="0">
                <a:solidFill>
                  <a:schemeClr val="tx2"/>
                </a:solidFill>
              </a:rPr>
              <a:t>Fix an issue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15FA6D-8304-6C95-5FF3-43E569050F10}"/>
              </a:ext>
            </a:extLst>
          </p:cNvPr>
          <p:cNvSpPr txBox="1"/>
          <p:nvPr/>
        </p:nvSpPr>
        <p:spPr>
          <a:xfrm>
            <a:off x="6781803" y="2305822"/>
            <a:ext cx="4762198" cy="249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7000" dirty="0">
                <a:solidFill>
                  <a:schemeClr val="tx2"/>
                </a:solidFill>
              </a:rPr>
              <a:t>Alternative version</a:t>
            </a:r>
          </a:p>
        </p:txBody>
      </p:sp>
      <p:sp>
        <p:nvSpPr>
          <p:cNvPr id="25" name="Ellipse 14">
            <a:extLst>
              <a:ext uri="{FF2B5EF4-FFF2-40B4-BE49-F238E27FC236}">
                <a16:creationId xmlns:a16="http://schemas.microsoft.com/office/drawing/2014/main" id="{5D40F618-07F3-3008-3F4F-FDC2953F1D54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653815" y="7337541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2035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84C635-7901-B12A-ECBC-FB9613AA2141}"/>
                  </a:ext>
                </a:extLst>
              </p:cNvPr>
              <p:cNvSpPr txBox="1"/>
              <p:nvPr/>
            </p:nvSpPr>
            <p:spPr>
              <a:xfrm>
                <a:off x="2318608" y="5869138"/>
                <a:ext cx="3091590" cy="5141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sz="3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3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a-DK" sz="3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a-DK" sz="30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da-DK" sz="3000" i="1" dirty="0">
                    <a:solidFill>
                      <a:schemeClr val="tx2"/>
                    </a:solidFill>
                    <a:latin typeface="+mj-lt"/>
                    <a:ea typeface="Cambria Math" panose="02040503050406030204" pitchFamily="18" charset="0"/>
                  </a:rPr>
                  <a:t>Fix i</a:t>
                </a:r>
                <a:endParaRPr lang="da-DK" sz="3000" i="1" dirty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84C635-7901-B12A-ECBC-FB9613AA2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608" y="5869138"/>
                <a:ext cx="3091590" cy="514115"/>
              </a:xfrm>
              <a:prstGeom prst="rect">
                <a:avLst/>
              </a:prstGeom>
              <a:blipFill>
                <a:blip r:embed="rId4"/>
                <a:stretch>
                  <a:fillRect l="-197" t="-16667" b="-4523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51DCE6-FEFF-5345-03B9-78AC52BC98EE}"/>
                  </a:ext>
                </a:extLst>
              </p:cNvPr>
              <p:cNvSpPr txBox="1"/>
              <p:nvPr/>
            </p:nvSpPr>
            <p:spPr>
              <a:xfrm>
                <a:off x="7849440" y="5869138"/>
                <a:ext cx="3091590" cy="5141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sz="3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3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a-DK" sz="3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a-DK" sz="30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da-DK" sz="3000" i="1" dirty="0">
                    <a:solidFill>
                      <a:schemeClr val="tx2"/>
                    </a:solidFill>
                    <a:latin typeface="+mj-lt"/>
                    <a:ea typeface="Cambria Math" panose="02040503050406030204" pitchFamily="18" charset="0"/>
                  </a:rPr>
                  <a:t>Alternative i</a:t>
                </a:r>
                <a:endParaRPr lang="da-DK" sz="3000" i="1" dirty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751DCE6-FEFF-5345-03B9-78AC52BC9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440" y="5869138"/>
                <a:ext cx="3091590" cy="514115"/>
              </a:xfrm>
              <a:prstGeom prst="rect">
                <a:avLst/>
              </a:prstGeom>
              <a:blipFill>
                <a:blip r:embed="rId5"/>
                <a:stretch>
                  <a:fillRect l="-197" t="-16667" b="-4523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7089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1083C-2D16-F990-3285-4F3E9DF47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34C11-03CC-CAD1-A66C-DC7B1B59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28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6B8AA3-47BF-40DF-E4CB-9083A6404E1A}"/>
              </a:ext>
            </a:extLst>
          </p:cNvPr>
          <p:cNvCxnSpPr>
            <a:cxnSpLocks/>
          </p:cNvCxnSpPr>
          <p:nvPr/>
        </p:nvCxnSpPr>
        <p:spPr>
          <a:xfrm>
            <a:off x="648000" y="3807454"/>
            <a:ext cx="10686900" cy="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742EA-3B83-EE9B-0154-736937DC93B5}"/>
              </a:ext>
            </a:extLst>
          </p:cNvPr>
          <p:cNvGrpSpPr/>
          <p:nvPr/>
        </p:nvGrpSpPr>
        <p:grpSpPr>
          <a:xfrm>
            <a:off x="-9458446" y="-5848349"/>
            <a:ext cx="12521871" cy="15450820"/>
            <a:chOff x="3919395" y="8592"/>
            <a:chExt cx="4678176" cy="631727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C7A78FE-6E8C-484E-5DDD-CC6ABA021415}"/>
                </a:ext>
              </a:extLst>
            </p:cNvPr>
            <p:cNvGrpSpPr/>
            <p:nvPr/>
          </p:nvGrpSpPr>
          <p:grpSpPr>
            <a:xfrm>
              <a:off x="3919395" y="1568634"/>
              <a:ext cx="4678176" cy="4757235"/>
              <a:chOff x="7461684" y="1800728"/>
              <a:chExt cx="4678176" cy="4757235"/>
            </a:xfrm>
          </p:grpSpPr>
          <p:pic>
            <p:nvPicPr>
              <p:cNvPr id="9" name="Graphic 8" descr="Full Brick Wall with solid fill">
                <a:extLst>
                  <a:ext uri="{FF2B5EF4-FFF2-40B4-BE49-F238E27FC236}">
                    <a16:creationId xmlns:a16="http://schemas.microsoft.com/office/drawing/2014/main" id="{F47180D8-F886-B116-20D8-4E41311C54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563851" y="1981954"/>
                <a:ext cx="4576009" cy="4576009"/>
              </a:xfrm>
              <a:prstGeom prst="rect">
                <a:avLst/>
              </a:prstGeom>
            </p:spPr>
          </p:pic>
          <p:pic>
            <p:nvPicPr>
              <p:cNvPr id="8" name="Graphic 7" descr="Full Brick Wall with solid fill">
                <a:extLst>
                  <a:ext uri="{FF2B5EF4-FFF2-40B4-BE49-F238E27FC236}">
                    <a16:creationId xmlns:a16="http://schemas.microsoft.com/office/drawing/2014/main" id="{430ED56E-0376-78EE-40EB-94E25ED435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461684" y="1800728"/>
                <a:ext cx="4576009" cy="4576009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83C2DA9-EB44-8CFB-4AF8-0EC32A628E74}"/>
                </a:ext>
              </a:extLst>
            </p:cNvPr>
            <p:cNvGrpSpPr/>
            <p:nvPr/>
          </p:nvGrpSpPr>
          <p:grpSpPr>
            <a:xfrm>
              <a:off x="4799174" y="8592"/>
              <a:ext cx="2816449" cy="2938859"/>
              <a:chOff x="4760005" y="1909697"/>
              <a:chExt cx="2816449" cy="2938859"/>
            </a:xfrm>
          </p:grpSpPr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F3FD0238-73AB-EB86-3D64-86A26A2ED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904466" y="2176568"/>
                <a:ext cx="2671988" cy="2671988"/>
              </a:xfrm>
              <a:prstGeom prst="rect">
                <a:avLst/>
              </a:prstGeom>
            </p:spPr>
          </p:pic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22C2B96A-01B3-1FBA-D2F0-DE8AEC5E7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760005" y="1909697"/>
                <a:ext cx="2671989" cy="2671989"/>
              </a:xfrm>
              <a:prstGeom prst="rect">
                <a:avLst/>
              </a:prstGeom>
            </p:spPr>
          </p:pic>
        </p:grp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C235A9EC-A797-7B36-83A6-0D3D306F73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 flipH="1">
            <a:off x="3600450" y="3809102"/>
            <a:ext cx="883191" cy="88319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92DD8E8-DF3C-5FA8-4A5B-AF4D819C34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80526" y="2924263"/>
            <a:ext cx="883191" cy="88319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5857BE6-D116-8DD5-79E6-4BBEAB8967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 flipH="1">
            <a:off x="5897265" y="3809102"/>
            <a:ext cx="883191" cy="88319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6154203-C868-99ED-976C-E5AA577AE8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77341" y="2924263"/>
            <a:ext cx="883191" cy="88319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76B6BC0-B59C-3235-3661-9DFF485E7E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 flipH="1">
            <a:off x="8314994" y="3809102"/>
            <a:ext cx="883191" cy="88319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DF2C182-51D7-31DC-BB15-B6A7F645BF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95070" y="2924263"/>
            <a:ext cx="883191" cy="88319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0855AB8-AF04-8195-AD99-8D02CCEF6F81}"/>
              </a:ext>
            </a:extLst>
          </p:cNvPr>
          <p:cNvSpPr txBox="1"/>
          <p:nvPr/>
        </p:nvSpPr>
        <p:spPr>
          <a:xfrm>
            <a:off x="8004230" y="-2900099"/>
            <a:ext cx="3070577" cy="114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3200" dirty="0">
                <a:solidFill>
                  <a:schemeClr val="tx2"/>
                </a:solidFill>
              </a:rPr>
              <a:t>Submission as we know it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3F98FF9-7EC9-7BD3-7E32-C81098F6750C}"/>
              </a:ext>
            </a:extLst>
          </p:cNvPr>
          <p:cNvGrpSpPr>
            <a:grpSpLocks noChangeAspect="1"/>
          </p:cNvGrpSpPr>
          <p:nvPr/>
        </p:nvGrpSpPr>
        <p:grpSpPr>
          <a:xfrm>
            <a:off x="8810417" y="340535"/>
            <a:ext cx="3122765" cy="2727445"/>
            <a:chOff x="901700" y="1384300"/>
            <a:chExt cx="6027643" cy="526458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D6E798B-DD2B-C92A-6973-E31413AE82BD}"/>
                </a:ext>
              </a:extLst>
            </p:cNvPr>
            <p:cNvGrpSpPr>
              <a:grpSpLocks/>
            </p:cNvGrpSpPr>
            <p:nvPr/>
          </p:nvGrpSpPr>
          <p:grpSpPr>
            <a:xfrm>
              <a:off x="901700" y="1384300"/>
              <a:ext cx="4356100" cy="5264587"/>
              <a:chOff x="901700" y="1384300"/>
              <a:chExt cx="4356100" cy="5264587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CAD6B0F-71FC-4FB2-56D5-02E5DD57179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01700" y="1384300"/>
                <a:ext cx="4356100" cy="5105400"/>
              </a:xfrm>
              <a:prstGeom prst="roundRect">
                <a:avLst/>
              </a:prstGeom>
              <a:solidFill>
                <a:schemeClr val="accent1">
                  <a:alpha val="12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da-DK" sz="2000" noProof="0" dirty="0" err="1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97D0E5C-2E63-89D0-161E-01DE108600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0916" y="1652358"/>
                <a:ext cx="3721886" cy="4601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Linux Based OS</a:t>
                </a:r>
              </a:p>
              <a:p>
                <a:pPr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C++ compilers and tools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R + Rstudio</a:t>
                </a:r>
              </a:p>
              <a:p>
                <a:pPr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(Other languages?)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Package Managers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Packages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Data layer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Programs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Metadata Repository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TFL and apps</a:t>
                </a:r>
              </a:p>
            </p:txBody>
          </p:sp>
          <p:pic>
            <p:nvPicPr>
              <p:cNvPr id="57" name="Picture 56" descr="A blue whale with a blue whale and a blue whale&#10;&#10;Description automatically generated">
                <a:extLst>
                  <a:ext uri="{FF2B5EF4-FFF2-40B4-BE49-F238E27FC236}">
                    <a16:creationId xmlns:a16="http://schemas.microsoft.com/office/drawing/2014/main" id="{A3430280-3B29-7F12-5FE1-3084CDB195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5577" y="6086701"/>
                <a:ext cx="712223" cy="562186"/>
              </a:xfrm>
              <a:prstGeom prst="rect">
                <a:avLst/>
              </a:prstGeom>
            </p:spPr>
          </p:pic>
        </p:grpSp>
        <p:sp>
          <p:nvSpPr>
            <p:cNvPr id="43" name="Right Brace 42">
              <a:extLst>
                <a:ext uri="{FF2B5EF4-FFF2-40B4-BE49-F238E27FC236}">
                  <a16:creationId xmlns:a16="http://schemas.microsoft.com/office/drawing/2014/main" id="{405AD3F3-22FE-5BF6-C91C-35C8C70ED20F}"/>
                </a:ext>
              </a:extLst>
            </p:cNvPr>
            <p:cNvSpPr>
              <a:spLocks/>
            </p:cNvSpPr>
            <p:nvPr/>
          </p:nvSpPr>
          <p:spPr>
            <a:xfrm>
              <a:off x="5653815" y="1652358"/>
              <a:ext cx="569185" cy="2246003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4" name="Right Brace 43">
              <a:extLst>
                <a:ext uri="{FF2B5EF4-FFF2-40B4-BE49-F238E27FC236}">
                  <a16:creationId xmlns:a16="http://schemas.microsoft.com/office/drawing/2014/main" id="{224ECDEA-ECD1-92D6-3CDA-66AD08234370}"/>
                </a:ext>
              </a:extLst>
            </p:cNvPr>
            <p:cNvSpPr>
              <a:spLocks/>
            </p:cNvSpPr>
            <p:nvPr/>
          </p:nvSpPr>
          <p:spPr>
            <a:xfrm>
              <a:off x="5653815" y="4448401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5" name="Right Brace 44">
              <a:extLst>
                <a:ext uri="{FF2B5EF4-FFF2-40B4-BE49-F238E27FC236}">
                  <a16:creationId xmlns:a16="http://schemas.microsoft.com/office/drawing/2014/main" id="{9C1FEF67-7B50-1ECA-CB47-0B0273D62438}"/>
                </a:ext>
              </a:extLst>
            </p:cNvPr>
            <p:cNvSpPr>
              <a:spLocks/>
            </p:cNvSpPr>
            <p:nvPr/>
          </p:nvSpPr>
          <p:spPr>
            <a:xfrm>
              <a:off x="5653815" y="4908929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6" name="Right Brace 45">
              <a:extLst>
                <a:ext uri="{FF2B5EF4-FFF2-40B4-BE49-F238E27FC236}">
                  <a16:creationId xmlns:a16="http://schemas.microsoft.com/office/drawing/2014/main" id="{A8696903-C9D1-A8E0-AEC3-2667C28EE617}"/>
                </a:ext>
              </a:extLst>
            </p:cNvPr>
            <p:cNvSpPr>
              <a:spLocks/>
            </p:cNvSpPr>
            <p:nvPr/>
          </p:nvSpPr>
          <p:spPr>
            <a:xfrm>
              <a:off x="5666515" y="5369457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7" name="Right Brace 46">
              <a:extLst>
                <a:ext uri="{FF2B5EF4-FFF2-40B4-BE49-F238E27FC236}">
                  <a16:creationId xmlns:a16="http://schemas.microsoft.com/office/drawing/2014/main" id="{B6451740-5D6A-E66A-602D-10AB2DFCC224}"/>
                </a:ext>
              </a:extLst>
            </p:cNvPr>
            <p:cNvSpPr>
              <a:spLocks/>
            </p:cNvSpPr>
            <p:nvPr/>
          </p:nvSpPr>
          <p:spPr>
            <a:xfrm>
              <a:off x="5666515" y="5829985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9CB20B3-B13A-5147-BCA8-D4C1D9200C1F}"/>
                </a:ext>
              </a:extLst>
            </p:cNvPr>
            <p:cNvSpPr txBox="1">
              <a:spLocks/>
            </p:cNvSpPr>
            <p:nvPr/>
          </p:nvSpPr>
          <p:spPr>
            <a:xfrm>
              <a:off x="6141944" y="2255515"/>
              <a:ext cx="787399" cy="8281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2500" dirty="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6206F86-7765-16E6-8B7B-CD10E0580D2B}"/>
                </a:ext>
              </a:extLst>
            </p:cNvPr>
            <p:cNvSpPr txBox="1">
              <a:spLocks/>
            </p:cNvSpPr>
            <p:nvPr/>
          </p:nvSpPr>
          <p:spPr>
            <a:xfrm>
              <a:off x="6107430" y="3925495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FBEAB27-E3EE-C32B-070E-0DC1A8287B66}"/>
                </a:ext>
              </a:extLst>
            </p:cNvPr>
            <p:cNvSpPr txBox="1">
              <a:spLocks/>
            </p:cNvSpPr>
            <p:nvPr/>
          </p:nvSpPr>
          <p:spPr>
            <a:xfrm>
              <a:off x="6107428" y="4379278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C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AC10885-733E-5A0B-86D6-0917A31941E0}"/>
                </a:ext>
              </a:extLst>
            </p:cNvPr>
            <p:cNvSpPr txBox="1">
              <a:spLocks/>
            </p:cNvSpPr>
            <p:nvPr/>
          </p:nvSpPr>
          <p:spPr>
            <a:xfrm>
              <a:off x="6128909" y="4845526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D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A221F14-D8D2-FD0A-24FB-A0F94BE969DC}"/>
                </a:ext>
              </a:extLst>
            </p:cNvPr>
            <p:cNvSpPr txBox="1">
              <a:spLocks/>
            </p:cNvSpPr>
            <p:nvPr/>
          </p:nvSpPr>
          <p:spPr>
            <a:xfrm>
              <a:off x="6118228" y="5279945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E</a:t>
              </a:r>
            </a:p>
          </p:txBody>
        </p:sp>
        <p:sp>
          <p:nvSpPr>
            <p:cNvPr id="53" name="Right Brace 52">
              <a:extLst>
                <a:ext uri="{FF2B5EF4-FFF2-40B4-BE49-F238E27FC236}">
                  <a16:creationId xmlns:a16="http://schemas.microsoft.com/office/drawing/2014/main" id="{0D29129E-866D-3D58-FADA-35DBA5D9E5DC}"/>
                </a:ext>
              </a:extLst>
            </p:cNvPr>
            <p:cNvSpPr>
              <a:spLocks/>
            </p:cNvSpPr>
            <p:nvPr/>
          </p:nvSpPr>
          <p:spPr>
            <a:xfrm>
              <a:off x="5666515" y="4006690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49DDCC2-227D-E0B1-740E-C468961D8FC0}"/>
                </a:ext>
              </a:extLst>
            </p:cNvPr>
            <p:cNvSpPr txBox="1">
              <a:spLocks/>
            </p:cNvSpPr>
            <p:nvPr/>
          </p:nvSpPr>
          <p:spPr>
            <a:xfrm>
              <a:off x="6123568" y="5754816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F</a:t>
              </a:r>
            </a:p>
          </p:txBody>
        </p:sp>
      </p:grp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D9FF7CD-3785-6013-EF3C-1EBB079AEBC6}"/>
              </a:ext>
            </a:extLst>
          </p:cNvPr>
          <p:cNvSpPr/>
          <p:nvPr/>
        </p:nvSpPr>
        <p:spPr>
          <a:xfrm>
            <a:off x="901700" y="-2861294"/>
            <a:ext cx="6733315" cy="991751"/>
          </a:xfrm>
          <a:prstGeom prst="roundRect">
            <a:avLst/>
          </a:prstGeom>
          <a:solidFill>
            <a:srgbClr val="EAAB00">
              <a:alpha val="25000"/>
            </a:srgbClr>
          </a:solidFill>
          <a:ln>
            <a:solidFill>
              <a:srgbClr val="EA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A884D5B-21F0-49FB-B63B-EE034346E1CD}"/>
              </a:ext>
            </a:extLst>
          </p:cNvPr>
          <p:cNvCxnSpPr>
            <a:cxnSpLocks/>
          </p:cNvCxnSpPr>
          <p:nvPr/>
        </p:nvCxnSpPr>
        <p:spPr>
          <a:xfrm>
            <a:off x="6248400" y="-5283200"/>
            <a:ext cx="0" cy="599440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lipse 14">
            <a:extLst>
              <a:ext uri="{FF2B5EF4-FFF2-40B4-BE49-F238E27FC236}">
                <a16:creationId xmlns:a16="http://schemas.microsoft.com/office/drawing/2014/main" id="{3672B66F-0C6E-AC39-F57C-5EAAB976291B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806215" y="492241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2035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318DB6-648C-7EA5-3E1C-1B06BADE1B43}"/>
                  </a:ext>
                </a:extLst>
              </p:cNvPr>
              <p:cNvSpPr txBox="1"/>
              <p:nvPr/>
            </p:nvSpPr>
            <p:spPr>
              <a:xfrm>
                <a:off x="1917922" y="5520795"/>
                <a:ext cx="3091590" cy="5141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sz="3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3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a-DK" sz="3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a-DK" sz="30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da-DK" sz="3000" i="1" dirty="0">
                    <a:solidFill>
                      <a:schemeClr val="tx2"/>
                    </a:solidFill>
                    <a:latin typeface="+mj-lt"/>
                    <a:ea typeface="Cambria Math" panose="02040503050406030204" pitchFamily="18" charset="0"/>
                  </a:rPr>
                  <a:t>Fix i</a:t>
                </a:r>
                <a:endParaRPr lang="da-DK" sz="3000" i="1" dirty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318DB6-648C-7EA5-3E1C-1B06BADE1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922" y="5520795"/>
                <a:ext cx="3091590" cy="514115"/>
              </a:xfrm>
              <a:prstGeom prst="rect">
                <a:avLst/>
              </a:prstGeom>
              <a:blipFill>
                <a:blip r:embed="rId14"/>
                <a:stretch>
                  <a:fillRect l="-197" t="-16667" b="-4523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80FBA9-DB8A-C471-4D27-A17C91756862}"/>
                  </a:ext>
                </a:extLst>
              </p:cNvPr>
              <p:cNvSpPr txBox="1"/>
              <p:nvPr/>
            </p:nvSpPr>
            <p:spPr>
              <a:xfrm>
                <a:off x="1898582" y="6148575"/>
                <a:ext cx="3091590" cy="5141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sz="3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3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a-DK" sz="3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a-DK" sz="30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da-DK" sz="3000" i="1" dirty="0">
                    <a:solidFill>
                      <a:schemeClr val="tx2"/>
                    </a:solidFill>
                    <a:latin typeface="+mj-lt"/>
                    <a:ea typeface="Cambria Math" panose="02040503050406030204" pitchFamily="18" charset="0"/>
                  </a:rPr>
                  <a:t>Alternative i</a:t>
                </a:r>
                <a:endParaRPr lang="da-DK" sz="3000" i="1" dirty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E80FBA9-DB8A-C471-4D27-A17C91756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582" y="6148575"/>
                <a:ext cx="3091590" cy="514115"/>
              </a:xfrm>
              <a:prstGeom prst="rect">
                <a:avLst/>
              </a:prstGeom>
              <a:blipFill>
                <a:blip r:embed="rId15"/>
                <a:stretch>
                  <a:fillRect t="-16667" b="-4523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6F63689-CC11-9F83-5577-31E995543FC8}"/>
              </a:ext>
            </a:extLst>
          </p:cNvPr>
          <p:cNvSpPr/>
          <p:nvPr/>
        </p:nvSpPr>
        <p:spPr>
          <a:xfrm>
            <a:off x="8810417" y="1914440"/>
            <a:ext cx="3104883" cy="451757"/>
          </a:xfrm>
          <a:prstGeom prst="roundRect">
            <a:avLst/>
          </a:prstGeom>
          <a:solidFill>
            <a:srgbClr val="EAAB00">
              <a:alpha val="25000"/>
            </a:srgbClr>
          </a:solidFill>
          <a:ln>
            <a:solidFill>
              <a:srgbClr val="EA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55EFBE-873E-275B-EC29-0D8A9BF8E299}"/>
              </a:ext>
            </a:extLst>
          </p:cNvPr>
          <p:cNvSpPr txBox="1"/>
          <p:nvPr/>
        </p:nvSpPr>
        <p:spPr>
          <a:xfrm>
            <a:off x="2047335" y="2120180"/>
            <a:ext cx="2022272" cy="704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2000" dirty="0">
                <a:solidFill>
                  <a:schemeClr val="tx2"/>
                </a:solidFill>
              </a:rPr>
              <a:t>Big Bang</a:t>
            </a:r>
          </a:p>
          <a:p>
            <a:pPr algn="ctr">
              <a:lnSpc>
                <a:spcPct val="120000"/>
              </a:lnSpc>
            </a:pPr>
            <a:r>
              <a:rPr lang="da-DK" sz="20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A+B+C+D+E+F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CAD5E5-5884-A33B-7FC7-361D333C4407}"/>
                  </a:ext>
                </a:extLst>
              </p:cNvPr>
              <p:cNvSpPr txBox="1"/>
              <p:nvPr/>
            </p:nvSpPr>
            <p:spPr>
              <a:xfrm>
                <a:off x="3004208" y="4728779"/>
                <a:ext cx="2176737" cy="535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sz="25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da-DK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a-DK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a-DK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r>
                                <a:rPr lang="da-DK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da-DK" sz="25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a-DK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da-DK" sz="2500" dirty="0" err="1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CAD5E5-5884-A33B-7FC7-361D333C4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208" y="4728779"/>
                <a:ext cx="2176737" cy="53540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2422C7-D048-8659-BB75-C32E58DD106A}"/>
                  </a:ext>
                </a:extLst>
              </p:cNvPr>
              <p:cNvSpPr txBox="1"/>
              <p:nvPr/>
            </p:nvSpPr>
            <p:spPr>
              <a:xfrm>
                <a:off x="4417673" y="2295099"/>
                <a:ext cx="1996141" cy="535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sz="25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sSub>
                            <m:sSubPr>
                              <m:ctrlPr>
                                <a:rPr lang="da-DK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a-DK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a-DK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r>
                                <a:rPr lang="da-DK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da-DK" sz="25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a-DK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da-DK" sz="2500" dirty="0" err="1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2422C7-D048-8659-BB75-C32E58DD1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673" y="2295099"/>
                <a:ext cx="1996141" cy="53540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3B2DBE-45C7-8EB7-1778-3773A0C05785}"/>
                  </a:ext>
                </a:extLst>
              </p:cNvPr>
              <p:cNvSpPr txBox="1"/>
              <p:nvPr/>
            </p:nvSpPr>
            <p:spPr>
              <a:xfrm>
                <a:off x="5437924" y="4636447"/>
                <a:ext cx="1814595" cy="627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da-DK" sz="2500" dirty="0" err="1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3B2DBE-45C7-8EB7-1778-3773A0C05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924" y="4636447"/>
                <a:ext cx="1814595" cy="62773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81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B509A1B-CEFB-C76A-D61F-32C59AFE4F19}"/>
              </a:ext>
            </a:extLst>
          </p:cNvPr>
          <p:cNvSpPr>
            <a:spLocks/>
          </p:cNvSpPr>
          <p:nvPr/>
        </p:nvSpPr>
        <p:spPr>
          <a:xfrm>
            <a:off x="285818" y="838200"/>
            <a:ext cx="8387310" cy="4934904"/>
          </a:xfrm>
          <a:prstGeom prst="roundRect">
            <a:avLst/>
          </a:prstGeom>
          <a:solidFill>
            <a:schemeClr val="accent1">
              <a:alpha val="12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31" name="Picture 30" descr="A blue whale with a blue whale and a blue whale&#10;&#10;Description automatically generated">
            <a:extLst>
              <a:ext uri="{FF2B5EF4-FFF2-40B4-BE49-F238E27FC236}">
                <a16:creationId xmlns:a16="http://schemas.microsoft.com/office/drawing/2014/main" id="{A124350A-8813-F0F2-5CFB-FDDC9DFF2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6" y="5580627"/>
            <a:ext cx="368984" cy="2912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3C5EF1-BE54-6B02-9758-3322F70B9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8480E0-FEC3-5B79-7301-E8420ACA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2DBC0-3341-27BC-CD10-6DE7E62B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BE9983-18E1-710C-CF7E-3CBE630C7657}"/>
              </a:ext>
            </a:extLst>
          </p:cNvPr>
          <p:cNvSpPr txBox="1"/>
          <p:nvPr/>
        </p:nvSpPr>
        <p:spPr>
          <a:xfrm>
            <a:off x="3458445" y="5729110"/>
            <a:ext cx="2022272" cy="712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20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A+B+C+D+E+F</a:t>
            </a:r>
          </a:p>
          <a:p>
            <a:pPr algn="ctr">
              <a:lnSpc>
                <a:spcPct val="120000"/>
              </a:lnSpc>
            </a:pPr>
            <a:r>
              <a:rPr lang="da-DK" sz="2000" dirty="0">
                <a:solidFill>
                  <a:schemeClr val="tx2"/>
                </a:solidFill>
              </a:rPr>
              <a:t>Big Bang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72E0CC0-F06F-DB71-F8F9-ABFD86675531}"/>
              </a:ext>
            </a:extLst>
          </p:cNvPr>
          <p:cNvGrpSpPr>
            <a:grpSpLocks noChangeAspect="1"/>
          </p:cNvGrpSpPr>
          <p:nvPr/>
        </p:nvGrpSpPr>
        <p:grpSpPr>
          <a:xfrm>
            <a:off x="8810417" y="1955210"/>
            <a:ext cx="3122765" cy="2727445"/>
            <a:chOff x="901700" y="1384300"/>
            <a:chExt cx="6027643" cy="526458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FA045A8-3EFC-CF9E-5A84-7FCE3E10FC53}"/>
                </a:ext>
              </a:extLst>
            </p:cNvPr>
            <p:cNvGrpSpPr>
              <a:grpSpLocks/>
            </p:cNvGrpSpPr>
            <p:nvPr/>
          </p:nvGrpSpPr>
          <p:grpSpPr>
            <a:xfrm>
              <a:off x="901700" y="1384300"/>
              <a:ext cx="4356100" cy="5264587"/>
              <a:chOff x="901700" y="1384300"/>
              <a:chExt cx="4356100" cy="5264587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2E6FDA88-4273-5EC2-CC18-34110AAC474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01700" y="1384300"/>
                <a:ext cx="4356100" cy="5105400"/>
              </a:xfrm>
              <a:prstGeom prst="roundRect">
                <a:avLst/>
              </a:prstGeom>
              <a:solidFill>
                <a:schemeClr val="accent1">
                  <a:alpha val="12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da-DK" sz="2000" noProof="0" dirty="0" err="1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B05839C-3ECB-A093-9C7A-A37076E72F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0916" y="1652358"/>
                <a:ext cx="3721886" cy="4601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Linux Based OS</a:t>
                </a:r>
              </a:p>
              <a:p>
                <a:pPr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C++ compilers and tools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R + Rstudio</a:t>
                </a:r>
              </a:p>
              <a:p>
                <a:pPr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(Other languages?)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Package Managers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Packages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Data layer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Programs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Metadata Repository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TFL and apps</a:t>
                </a:r>
              </a:p>
            </p:txBody>
          </p:sp>
          <p:pic>
            <p:nvPicPr>
              <p:cNvPr id="22" name="Picture 21" descr="A blue whale with a blue whale and a blue whale&#10;&#10;Description automatically generated">
                <a:extLst>
                  <a:ext uri="{FF2B5EF4-FFF2-40B4-BE49-F238E27FC236}">
                    <a16:creationId xmlns:a16="http://schemas.microsoft.com/office/drawing/2014/main" id="{8FD98C3A-DD2A-5F19-E62B-6FFB76B8AA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5577" y="6086701"/>
                <a:ext cx="712223" cy="562186"/>
              </a:xfrm>
              <a:prstGeom prst="rect">
                <a:avLst/>
              </a:prstGeom>
            </p:spPr>
          </p:pic>
        </p:grp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CE75D7FB-F264-2872-CD96-D3BB8158C6D5}"/>
                </a:ext>
              </a:extLst>
            </p:cNvPr>
            <p:cNvSpPr>
              <a:spLocks/>
            </p:cNvSpPr>
            <p:nvPr/>
          </p:nvSpPr>
          <p:spPr>
            <a:xfrm>
              <a:off x="5653815" y="1652358"/>
              <a:ext cx="569185" cy="2246003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451B56CE-289D-7600-6E86-9ECDFBFC73F0}"/>
                </a:ext>
              </a:extLst>
            </p:cNvPr>
            <p:cNvSpPr>
              <a:spLocks/>
            </p:cNvSpPr>
            <p:nvPr/>
          </p:nvSpPr>
          <p:spPr>
            <a:xfrm>
              <a:off x="5653815" y="4448401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0D06BE19-EDB1-FED3-11DB-F5347F28D518}"/>
                </a:ext>
              </a:extLst>
            </p:cNvPr>
            <p:cNvSpPr>
              <a:spLocks/>
            </p:cNvSpPr>
            <p:nvPr/>
          </p:nvSpPr>
          <p:spPr>
            <a:xfrm>
              <a:off x="5653815" y="4908929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5665273E-A4BE-DE99-0168-85AC35D7A1EC}"/>
                </a:ext>
              </a:extLst>
            </p:cNvPr>
            <p:cNvSpPr>
              <a:spLocks/>
            </p:cNvSpPr>
            <p:nvPr/>
          </p:nvSpPr>
          <p:spPr>
            <a:xfrm>
              <a:off x="5666515" y="5369457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A31585CC-459B-D4D0-CCFC-34B1001DFB72}"/>
                </a:ext>
              </a:extLst>
            </p:cNvPr>
            <p:cNvSpPr>
              <a:spLocks/>
            </p:cNvSpPr>
            <p:nvPr/>
          </p:nvSpPr>
          <p:spPr>
            <a:xfrm>
              <a:off x="5666515" y="5829985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07C6FA-79E1-55AA-3CB3-1C5CCF102659}"/>
                </a:ext>
              </a:extLst>
            </p:cNvPr>
            <p:cNvSpPr txBox="1">
              <a:spLocks/>
            </p:cNvSpPr>
            <p:nvPr/>
          </p:nvSpPr>
          <p:spPr>
            <a:xfrm>
              <a:off x="6141944" y="2255515"/>
              <a:ext cx="787399" cy="8281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2500" dirty="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FFE79F-C372-FBE9-6839-77C4638696A1}"/>
                </a:ext>
              </a:extLst>
            </p:cNvPr>
            <p:cNvSpPr txBox="1">
              <a:spLocks/>
            </p:cNvSpPr>
            <p:nvPr/>
          </p:nvSpPr>
          <p:spPr>
            <a:xfrm>
              <a:off x="6107430" y="3925495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99F70A-FA89-5739-42C8-24FF5EC79298}"/>
                </a:ext>
              </a:extLst>
            </p:cNvPr>
            <p:cNvSpPr txBox="1">
              <a:spLocks/>
            </p:cNvSpPr>
            <p:nvPr/>
          </p:nvSpPr>
          <p:spPr>
            <a:xfrm>
              <a:off x="6107428" y="4379278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89D95D-9CEC-78F6-970D-FDD31BA4BA07}"/>
                </a:ext>
              </a:extLst>
            </p:cNvPr>
            <p:cNvSpPr txBox="1">
              <a:spLocks/>
            </p:cNvSpPr>
            <p:nvPr/>
          </p:nvSpPr>
          <p:spPr>
            <a:xfrm>
              <a:off x="6128909" y="4845526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560B76-9C59-DFA9-96D5-8923AF1EE46E}"/>
                </a:ext>
              </a:extLst>
            </p:cNvPr>
            <p:cNvSpPr txBox="1">
              <a:spLocks/>
            </p:cNvSpPr>
            <p:nvPr/>
          </p:nvSpPr>
          <p:spPr>
            <a:xfrm>
              <a:off x="6118228" y="5279945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E</a:t>
              </a:r>
            </a:p>
          </p:txBody>
        </p:sp>
        <p:sp>
          <p:nvSpPr>
            <p:cNvPr id="18" name="Right Brace 17">
              <a:extLst>
                <a:ext uri="{FF2B5EF4-FFF2-40B4-BE49-F238E27FC236}">
                  <a16:creationId xmlns:a16="http://schemas.microsoft.com/office/drawing/2014/main" id="{7F1983C1-65FB-A221-8BA9-C3F26A70BA88}"/>
                </a:ext>
              </a:extLst>
            </p:cNvPr>
            <p:cNvSpPr>
              <a:spLocks/>
            </p:cNvSpPr>
            <p:nvPr/>
          </p:nvSpPr>
          <p:spPr>
            <a:xfrm>
              <a:off x="5666515" y="4006690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8A9225-3F34-A7F7-91A2-B2EFE59B9726}"/>
                </a:ext>
              </a:extLst>
            </p:cNvPr>
            <p:cNvSpPr txBox="1">
              <a:spLocks/>
            </p:cNvSpPr>
            <p:nvPr/>
          </p:nvSpPr>
          <p:spPr>
            <a:xfrm>
              <a:off x="6123568" y="5754816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F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3DE7AD7-5475-F917-940E-2B9466D26192}"/>
              </a:ext>
            </a:extLst>
          </p:cNvPr>
          <p:cNvSpPr/>
          <p:nvPr/>
        </p:nvSpPr>
        <p:spPr>
          <a:xfrm>
            <a:off x="8810417" y="3529115"/>
            <a:ext cx="3104883" cy="451757"/>
          </a:xfrm>
          <a:prstGeom prst="roundRect">
            <a:avLst/>
          </a:prstGeom>
          <a:solidFill>
            <a:srgbClr val="EAAB00">
              <a:alpha val="25000"/>
            </a:srgbClr>
          </a:solidFill>
          <a:ln>
            <a:solidFill>
              <a:srgbClr val="EA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72986A9-C091-A695-70E2-6AA9F1E3F3AF}"/>
              </a:ext>
            </a:extLst>
          </p:cNvPr>
          <p:cNvSpPr/>
          <p:nvPr/>
        </p:nvSpPr>
        <p:spPr>
          <a:xfrm>
            <a:off x="648000" y="4030133"/>
            <a:ext cx="7671911" cy="150142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b="1" noProof="0" dirty="0"/>
              <a:t>A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12A0D7C-438A-3C6E-B636-C9509F6205E5}"/>
              </a:ext>
            </a:extLst>
          </p:cNvPr>
          <p:cNvSpPr/>
          <p:nvPr/>
        </p:nvSpPr>
        <p:spPr>
          <a:xfrm>
            <a:off x="647999" y="3437467"/>
            <a:ext cx="7671911" cy="456509"/>
          </a:xfrm>
          <a:prstGeom prst="roundRect">
            <a:avLst/>
          </a:prstGeom>
          <a:solidFill>
            <a:srgbClr val="3B97DE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noProof="0" dirty="0"/>
              <a:t>B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D999D11-C808-6056-D451-A541C3D5D0A6}"/>
              </a:ext>
            </a:extLst>
          </p:cNvPr>
          <p:cNvSpPr/>
          <p:nvPr/>
        </p:nvSpPr>
        <p:spPr>
          <a:xfrm>
            <a:off x="647999" y="1939154"/>
            <a:ext cx="2332666" cy="1368087"/>
          </a:xfrm>
          <a:prstGeom prst="roundRect">
            <a:avLst/>
          </a:prstGeom>
          <a:solidFill>
            <a:srgbClr val="005AD2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noProof="0" dirty="0"/>
              <a:t>C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BD04998-3A04-714E-003A-1C7C7AA4E328}"/>
              </a:ext>
            </a:extLst>
          </p:cNvPr>
          <p:cNvSpPr/>
          <p:nvPr/>
        </p:nvSpPr>
        <p:spPr>
          <a:xfrm>
            <a:off x="624756" y="1132001"/>
            <a:ext cx="2332666" cy="677332"/>
          </a:xfrm>
          <a:prstGeom prst="roundRect">
            <a:avLst/>
          </a:prstGeom>
          <a:solidFill>
            <a:srgbClr val="EEA7BF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noProof="0" dirty="0"/>
              <a:t>E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1EB2011-2DEC-A872-8F81-D54A2B03BD83}"/>
              </a:ext>
            </a:extLst>
          </p:cNvPr>
          <p:cNvSpPr/>
          <p:nvPr/>
        </p:nvSpPr>
        <p:spPr>
          <a:xfrm>
            <a:off x="3256046" y="1128890"/>
            <a:ext cx="2455815" cy="2190043"/>
          </a:xfrm>
          <a:prstGeom prst="roundRect">
            <a:avLst/>
          </a:prstGeom>
          <a:solidFill>
            <a:srgbClr val="2A918B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dirty="0"/>
              <a:t>D</a:t>
            </a:r>
            <a:endParaRPr lang="da-DK" sz="2000" noProof="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ABFEF39-EC2B-2354-A7C6-B5DC28FAD856}"/>
              </a:ext>
            </a:extLst>
          </p:cNvPr>
          <p:cNvSpPr/>
          <p:nvPr/>
        </p:nvSpPr>
        <p:spPr>
          <a:xfrm>
            <a:off x="6017065" y="1128890"/>
            <a:ext cx="2353180" cy="2163953"/>
          </a:xfrm>
          <a:prstGeom prst="roundRect">
            <a:avLst/>
          </a:prstGeom>
          <a:solidFill>
            <a:srgbClr val="939AA7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noProof="0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287566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D48D3B54-7DAC-4FE5-B655-D809F9E1BF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BFB817-A6CC-DDFE-AFD6-1E455699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3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48D1EC9-895A-75C1-61CD-3C7CEDA2F91E}"/>
              </a:ext>
            </a:extLst>
          </p:cNvPr>
          <p:cNvCxnSpPr>
            <a:cxnSpLocks/>
          </p:cNvCxnSpPr>
          <p:nvPr/>
        </p:nvCxnSpPr>
        <p:spPr>
          <a:xfrm>
            <a:off x="-75590400" y="3568192"/>
            <a:ext cx="107594401" cy="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14">
            <a:extLst>
              <a:ext uri="{FF2B5EF4-FFF2-40B4-BE49-F238E27FC236}">
                <a16:creationId xmlns:a16="http://schemas.microsoft.com/office/drawing/2014/main" id="{F809C604-89EC-49AA-94B8-7093F7B9D921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4584003" y="2041980"/>
            <a:ext cx="3033402" cy="30334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5400" b="1">
                <a:solidFill>
                  <a:schemeClr val="accent1"/>
                </a:solidFill>
              </a:rPr>
              <a:t>2023</a:t>
            </a:r>
          </a:p>
        </p:txBody>
      </p:sp>
      <p:pic>
        <p:nvPicPr>
          <p:cNvPr id="16" name="Content Placeholder 6" descr="A cake with sparklers">
            <a:extLst>
              <a:ext uri="{FF2B5EF4-FFF2-40B4-BE49-F238E27FC236}">
                <a16:creationId xmlns:a16="http://schemas.microsoft.com/office/drawing/2014/main" id="{41F8D40D-17D3-C881-AAD6-A713917EFC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33239" y="3252253"/>
            <a:ext cx="1734927" cy="1734927"/>
          </a:xfrm>
          <a:prstGeom prst="rect">
            <a:avLst/>
          </a:prstGeom>
        </p:spPr>
      </p:pic>
      <p:sp>
        <p:nvSpPr>
          <p:cNvPr id="19" name="Ellipse 14">
            <a:extLst>
              <a:ext uri="{FF2B5EF4-FFF2-40B4-BE49-F238E27FC236}">
                <a16:creationId xmlns:a16="http://schemas.microsoft.com/office/drawing/2014/main" id="{4C9B8674-6E97-1567-723C-5923F1914BA8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>
          <a:xfrm>
            <a:off x="-78623802" y="2051491"/>
            <a:ext cx="3033402" cy="30334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2000" b="1">
                <a:solidFill>
                  <a:schemeClr val="accent1"/>
                </a:solidFill>
              </a:rPr>
              <a:t>1923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1650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0F6FC-E1DD-2275-AFB4-DA221164C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17C6539-48CA-BE28-2977-FC061F50B0C3}"/>
              </a:ext>
            </a:extLst>
          </p:cNvPr>
          <p:cNvSpPr>
            <a:spLocks/>
          </p:cNvSpPr>
          <p:nvPr/>
        </p:nvSpPr>
        <p:spPr>
          <a:xfrm>
            <a:off x="285818" y="838200"/>
            <a:ext cx="8387310" cy="4934904"/>
          </a:xfrm>
          <a:prstGeom prst="roundRect">
            <a:avLst/>
          </a:prstGeom>
          <a:solidFill>
            <a:schemeClr val="accent1">
              <a:alpha val="12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31" name="Picture 30" descr="A blue whale with a blue whale and a blue whale&#10;&#10;Description automatically generated">
            <a:extLst>
              <a:ext uri="{FF2B5EF4-FFF2-40B4-BE49-F238E27FC236}">
                <a16:creationId xmlns:a16="http://schemas.microsoft.com/office/drawing/2014/main" id="{CFF15F3E-8016-9A32-2D4E-3EF829B0E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6" y="5580627"/>
            <a:ext cx="368984" cy="2912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A425A6-7A81-59FE-6693-7853F20A9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6CB5B6-D0BC-438E-4B86-1AF1730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03F49-8BD6-8526-96D0-69037CBBC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E2E262-7D8A-15A5-FA53-4234EA3B3B00}"/>
              </a:ext>
            </a:extLst>
          </p:cNvPr>
          <p:cNvSpPr txBox="1"/>
          <p:nvPr/>
        </p:nvSpPr>
        <p:spPr>
          <a:xfrm>
            <a:off x="3458445" y="5729110"/>
            <a:ext cx="2022272" cy="712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20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A+B+C+D+E+F</a:t>
            </a:r>
          </a:p>
          <a:p>
            <a:pPr algn="ctr">
              <a:lnSpc>
                <a:spcPct val="120000"/>
              </a:lnSpc>
            </a:pPr>
            <a:r>
              <a:rPr lang="da-DK" sz="2000" dirty="0">
                <a:solidFill>
                  <a:schemeClr val="tx2"/>
                </a:solidFill>
              </a:rPr>
              <a:t>Big Bang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821A3C7-24FF-E502-6D28-A250038D65E6}"/>
              </a:ext>
            </a:extLst>
          </p:cNvPr>
          <p:cNvGrpSpPr>
            <a:grpSpLocks noChangeAspect="1"/>
          </p:cNvGrpSpPr>
          <p:nvPr/>
        </p:nvGrpSpPr>
        <p:grpSpPr>
          <a:xfrm>
            <a:off x="8810417" y="1955210"/>
            <a:ext cx="3122765" cy="2727445"/>
            <a:chOff x="901700" y="1384300"/>
            <a:chExt cx="6027643" cy="526458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81414C3-5A2B-445E-54FE-6CAF6042ACCB}"/>
                </a:ext>
              </a:extLst>
            </p:cNvPr>
            <p:cNvGrpSpPr>
              <a:grpSpLocks/>
            </p:cNvGrpSpPr>
            <p:nvPr/>
          </p:nvGrpSpPr>
          <p:grpSpPr>
            <a:xfrm>
              <a:off x="901700" y="1384300"/>
              <a:ext cx="4356100" cy="5264587"/>
              <a:chOff x="901700" y="1384300"/>
              <a:chExt cx="4356100" cy="5264587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63887557-300D-C1F2-3666-417DB556885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01700" y="1384300"/>
                <a:ext cx="4356100" cy="5105400"/>
              </a:xfrm>
              <a:prstGeom prst="roundRect">
                <a:avLst/>
              </a:prstGeom>
              <a:solidFill>
                <a:schemeClr val="accent1">
                  <a:alpha val="12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da-DK" sz="2000" noProof="0" dirty="0" err="1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EF989FB-B301-678C-5CE9-12958B5C6A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0916" y="1652358"/>
                <a:ext cx="3721886" cy="4601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Linux Based OS</a:t>
                </a:r>
              </a:p>
              <a:p>
                <a:pPr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C++ compilers and tools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R + Rstudio</a:t>
                </a:r>
              </a:p>
              <a:p>
                <a:pPr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(Other languages?)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Package Managers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Packages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Data layer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Programs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Metadata Repository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TFL and apps</a:t>
                </a:r>
              </a:p>
            </p:txBody>
          </p:sp>
          <p:pic>
            <p:nvPicPr>
              <p:cNvPr id="22" name="Picture 21" descr="A blue whale with a blue whale and a blue whale&#10;&#10;Description automatically generated">
                <a:extLst>
                  <a:ext uri="{FF2B5EF4-FFF2-40B4-BE49-F238E27FC236}">
                    <a16:creationId xmlns:a16="http://schemas.microsoft.com/office/drawing/2014/main" id="{9AA0D6FD-4938-027F-81E5-B99522243B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5577" y="6086701"/>
                <a:ext cx="712223" cy="562186"/>
              </a:xfrm>
              <a:prstGeom prst="rect">
                <a:avLst/>
              </a:prstGeom>
            </p:spPr>
          </p:pic>
        </p:grp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3F6A2435-D516-03AA-70BC-2782C181FD31}"/>
                </a:ext>
              </a:extLst>
            </p:cNvPr>
            <p:cNvSpPr>
              <a:spLocks/>
            </p:cNvSpPr>
            <p:nvPr/>
          </p:nvSpPr>
          <p:spPr>
            <a:xfrm>
              <a:off x="5653815" y="1652358"/>
              <a:ext cx="569185" cy="2246003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47D0AAE3-B034-ECC2-60EC-2B6B026AA6A7}"/>
                </a:ext>
              </a:extLst>
            </p:cNvPr>
            <p:cNvSpPr>
              <a:spLocks/>
            </p:cNvSpPr>
            <p:nvPr/>
          </p:nvSpPr>
          <p:spPr>
            <a:xfrm>
              <a:off x="5653815" y="4448401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1295F7FE-FD8E-9B2D-1C34-D33B2F31F3BC}"/>
                </a:ext>
              </a:extLst>
            </p:cNvPr>
            <p:cNvSpPr>
              <a:spLocks/>
            </p:cNvSpPr>
            <p:nvPr/>
          </p:nvSpPr>
          <p:spPr>
            <a:xfrm>
              <a:off x="5653815" y="4908929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1B0DB484-E74C-2415-6A6A-33102E6A24C8}"/>
                </a:ext>
              </a:extLst>
            </p:cNvPr>
            <p:cNvSpPr>
              <a:spLocks/>
            </p:cNvSpPr>
            <p:nvPr/>
          </p:nvSpPr>
          <p:spPr>
            <a:xfrm>
              <a:off x="5666515" y="5369457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5A72232B-2A2B-1622-FC8C-F6F28A44B97B}"/>
                </a:ext>
              </a:extLst>
            </p:cNvPr>
            <p:cNvSpPr>
              <a:spLocks/>
            </p:cNvSpPr>
            <p:nvPr/>
          </p:nvSpPr>
          <p:spPr>
            <a:xfrm>
              <a:off x="5666515" y="5829985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A362BE-BFF8-B96E-61CA-154794BD9810}"/>
                </a:ext>
              </a:extLst>
            </p:cNvPr>
            <p:cNvSpPr txBox="1">
              <a:spLocks/>
            </p:cNvSpPr>
            <p:nvPr/>
          </p:nvSpPr>
          <p:spPr>
            <a:xfrm>
              <a:off x="6141944" y="2255515"/>
              <a:ext cx="787399" cy="8281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2500" dirty="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06848A7-110A-6E00-F3D9-CE0D87BB26AD}"/>
                </a:ext>
              </a:extLst>
            </p:cNvPr>
            <p:cNvSpPr txBox="1">
              <a:spLocks/>
            </p:cNvSpPr>
            <p:nvPr/>
          </p:nvSpPr>
          <p:spPr>
            <a:xfrm>
              <a:off x="6107430" y="3925495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ED39C7-68ED-AAEC-085D-CE0DB2D64896}"/>
                </a:ext>
              </a:extLst>
            </p:cNvPr>
            <p:cNvSpPr txBox="1">
              <a:spLocks/>
            </p:cNvSpPr>
            <p:nvPr/>
          </p:nvSpPr>
          <p:spPr>
            <a:xfrm>
              <a:off x="6107428" y="4379278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A1B8BE-091F-ACF7-017F-696229E5D0D5}"/>
                </a:ext>
              </a:extLst>
            </p:cNvPr>
            <p:cNvSpPr txBox="1">
              <a:spLocks/>
            </p:cNvSpPr>
            <p:nvPr/>
          </p:nvSpPr>
          <p:spPr>
            <a:xfrm>
              <a:off x="6128909" y="4845526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A7F988-9553-00B2-F9F5-7271F96D2FF0}"/>
                </a:ext>
              </a:extLst>
            </p:cNvPr>
            <p:cNvSpPr txBox="1">
              <a:spLocks/>
            </p:cNvSpPr>
            <p:nvPr/>
          </p:nvSpPr>
          <p:spPr>
            <a:xfrm>
              <a:off x="6118228" y="5279945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E</a:t>
              </a:r>
            </a:p>
          </p:txBody>
        </p:sp>
        <p:sp>
          <p:nvSpPr>
            <p:cNvPr id="18" name="Right Brace 17">
              <a:extLst>
                <a:ext uri="{FF2B5EF4-FFF2-40B4-BE49-F238E27FC236}">
                  <a16:creationId xmlns:a16="http://schemas.microsoft.com/office/drawing/2014/main" id="{8FB17D12-657E-5734-50C5-3540D1FAAFB5}"/>
                </a:ext>
              </a:extLst>
            </p:cNvPr>
            <p:cNvSpPr>
              <a:spLocks/>
            </p:cNvSpPr>
            <p:nvPr/>
          </p:nvSpPr>
          <p:spPr>
            <a:xfrm>
              <a:off x="5666515" y="4006690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BC60D5-E80F-25CA-7A53-02B834A8421E}"/>
                </a:ext>
              </a:extLst>
            </p:cNvPr>
            <p:cNvSpPr txBox="1">
              <a:spLocks/>
            </p:cNvSpPr>
            <p:nvPr/>
          </p:nvSpPr>
          <p:spPr>
            <a:xfrm>
              <a:off x="6123568" y="5754816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F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35BA3C5-1674-3C8B-9039-7E206E8B668F}"/>
              </a:ext>
            </a:extLst>
          </p:cNvPr>
          <p:cNvSpPr/>
          <p:nvPr/>
        </p:nvSpPr>
        <p:spPr>
          <a:xfrm>
            <a:off x="8810417" y="3529115"/>
            <a:ext cx="3104883" cy="451757"/>
          </a:xfrm>
          <a:prstGeom prst="roundRect">
            <a:avLst/>
          </a:prstGeom>
          <a:solidFill>
            <a:srgbClr val="EAAB00">
              <a:alpha val="25000"/>
            </a:srgbClr>
          </a:solidFill>
          <a:ln>
            <a:solidFill>
              <a:srgbClr val="EA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BF7A851-03A1-5B7D-722A-CF397BB2ED46}"/>
              </a:ext>
            </a:extLst>
          </p:cNvPr>
          <p:cNvSpPr/>
          <p:nvPr/>
        </p:nvSpPr>
        <p:spPr>
          <a:xfrm>
            <a:off x="648000" y="4030133"/>
            <a:ext cx="7671911" cy="150142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b="1" noProof="0" dirty="0"/>
              <a:t>System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60BC43A-70ED-253A-3FF2-C6269769DCF8}"/>
              </a:ext>
            </a:extLst>
          </p:cNvPr>
          <p:cNvSpPr/>
          <p:nvPr/>
        </p:nvSpPr>
        <p:spPr>
          <a:xfrm>
            <a:off x="647999" y="3437467"/>
            <a:ext cx="7671911" cy="456509"/>
          </a:xfrm>
          <a:prstGeom prst="roundRect">
            <a:avLst/>
          </a:prstGeom>
          <a:solidFill>
            <a:srgbClr val="3B97DE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noProof="0" dirty="0"/>
              <a:t>Packages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357A970-BB81-7116-7E5F-ACB4F1E63072}"/>
              </a:ext>
            </a:extLst>
          </p:cNvPr>
          <p:cNvSpPr/>
          <p:nvPr/>
        </p:nvSpPr>
        <p:spPr>
          <a:xfrm>
            <a:off x="647999" y="1939154"/>
            <a:ext cx="2332666" cy="1368087"/>
          </a:xfrm>
          <a:prstGeom prst="roundRect">
            <a:avLst/>
          </a:prstGeom>
          <a:solidFill>
            <a:srgbClr val="005AD2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dirty="0"/>
              <a:t>Data layer</a:t>
            </a:r>
            <a:endParaRPr lang="da-DK" sz="2000" noProof="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7CB9C48-6DCB-E760-141D-18E2D9D71BDB}"/>
              </a:ext>
            </a:extLst>
          </p:cNvPr>
          <p:cNvSpPr/>
          <p:nvPr/>
        </p:nvSpPr>
        <p:spPr>
          <a:xfrm>
            <a:off x="624756" y="1132001"/>
            <a:ext cx="2332666" cy="677332"/>
          </a:xfrm>
          <a:prstGeom prst="roundRect">
            <a:avLst/>
          </a:prstGeom>
          <a:solidFill>
            <a:srgbClr val="EEA7BF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noProof="0" dirty="0"/>
              <a:t>Metadata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5FB033B-6DC3-7C09-B984-B96F78296815}"/>
              </a:ext>
            </a:extLst>
          </p:cNvPr>
          <p:cNvSpPr/>
          <p:nvPr/>
        </p:nvSpPr>
        <p:spPr>
          <a:xfrm>
            <a:off x="3256046" y="1128890"/>
            <a:ext cx="2455815" cy="2190043"/>
          </a:xfrm>
          <a:prstGeom prst="roundRect">
            <a:avLst/>
          </a:prstGeom>
          <a:solidFill>
            <a:srgbClr val="2A918B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dirty="0"/>
              <a:t>Programs</a:t>
            </a:r>
            <a:endParaRPr lang="da-DK" sz="2000" noProof="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A5CB776-F1A5-6E93-96B9-349DF148C021}"/>
              </a:ext>
            </a:extLst>
          </p:cNvPr>
          <p:cNvSpPr/>
          <p:nvPr/>
        </p:nvSpPr>
        <p:spPr>
          <a:xfrm>
            <a:off x="6017065" y="1128890"/>
            <a:ext cx="2353180" cy="2163953"/>
          </a:xfrm>
          <a:prstGeom prst="roundRect">
            <a:avLst/>
          </a:prstGeom>
          <a:solidFill>
            <a:srgbClr val="939AA7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dirty="0"/>
              <a:t>TFL and apps</a:t>
            </a:r>
            <a:endParaRPr lang="da-DK" sz="2000" noProof="0" dirty="0"/>
          </a:p>
        </p:txBody>
      </p:sp>
    </p:spTree>
    <p:extLst>
      <p:ext uri="{BB962C8B-B14F-4D97-AF65-F5344CB8AC3E}">
        <p14:creationId xmlns:p14="http://schemas.microsoft.com/office/powerpoint/2010/main" val="1448183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B8DA0-B58D-8D8D-C205-8B84786B5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C566F10-18E4-3D8B-8E30-13279C6B2E83}"/>
              </a:ext>
            </a:extLst>
          </p:cNvPr>
          <p:cNvSpPr>
            <a:spLocks/>
          </p:cNvSpPr>
          <p:nvPr/>
        </p:nvSpPr>
        <p:spPr>
          <a:xfrm>
            <a:off x="285818" y="838200"/>
            <a:ext cx="8387310" cy="4934904"/>
          </a:xfrm>
          <a:prstGeom prst="roundRect">
            <a:avLst/>
          </a:prstGeom>
          <a:solidFill>
            <a:schemeClr val="accent1">
              <a:alpha val="12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28645D-391C-FB5D-6AD5-60CCEEC4F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EA7129-7700-A273-A2BE-6252FBBC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9E6FF-E7CF-9628-4A10-72FB054F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22197-740C-851B-5464-9BCECCA0F191}"/>
              </a:ext>
            </a:extLst>
          </p:cNvPr>
          <p:cNvSpPr txBox="1"/>
          <p:nvPr/>
        </p:nvSpPr>
        <p:spPr>
          <a:xfrm>
            <a:off x="3458445" y="5729110"/>
            <a:ext cx="2022272" cy="712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20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A+B+C+D+E+F</a:t>
            </a:r>
          </a:p>
          <a:p>
            <a:pPr algn="ctr">
              <a:lnSpc>
                <a:spcPct val="120000"/>
              </a:lnSpc>
            </a:pPr>
            <a:r>
              <a:rPr lang="da-DK" sz="2000" dirty="0">
                <a:solidFill>
                  <a:schemeClr val="tx2"/>
                </a:solidFill>
              </a:rPr>
              <a:t>Big Bang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0A5B3C7-777D-ADA6-E9A1-A59F851A54E5}"/>
              </a:ext>
            </a:extLst>
          </p:cNvPr>
          <p:cNvGrpSpPr>
            <a:grpSpLocks noChangeAspect="1"/>
          </p:cNvGrpSpPr>
          <p:nvPr/>
        </p:nvGrpSpPr>
        <p:grpSpPr>
          <a:xfrm>
            <a:off x="8810417" y="1955210"/>
            <a:ext cx="3122765" cy="2727445"/>
            <a:chOff x="901700" y="1384300"/>
            <a:chExt cx="6027643" cy="526458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384E06-8982-4E4C-7D74-906BB60636E5}"/>
                </a:ext>
              </a:extLst>
            </p:cNvPr>
            <p:cNvGrpSpPr>
              <a:grpSpLocks/>
            </p:cNvGrpSpPr>
            <p:nvPr/>
          </p:nvGrpSpPr>
          <p:grpSpPr>
            <a:xfrm>
              <a:off x="901700" y="1384300"/>
              <a:ext cx="4356100" cy="5264587"/>
              <a:chOff x="901700" y="1384300"/>
              <a:chExt cx="4356100" cy="5264587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68205D0D-2DE6-8060-5634-79352E400CF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01700" y="1384300"/>
                <a:ext cx="4356100" cy="5105400"/>
              </a:xfrm>
              <a:prstGeom prst="roundRect">
                <a:avLst/>
              </a:prstGeom>
              <a:solidFill>
                <a:schemeClr val="accent1">
                  <a:alpha val="12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da-DK" sz="2000" noProof="0" dirty="0" err="1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F4CC8F-5CEA-F8C9-0EF3-BF4EA3D35A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0916" y="1652358"/>
                <a:ext cx="3721886" cy="4601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Linux Based OS</a:t>
                </a:r>
              </a:p>
              <a:p>
                <a:pPr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C++ compilers and tools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R + Rstudio</a:t>
                </a:r>
              </a:p>
              <a:p>
                <a:pPr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(Other languages?)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Package Managers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Packages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Data layer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Programs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Metadata Repository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TFL and apps</a:t>
                </a:r>
              </a:p>
            </p:txBody>
          </p:sp>
          <p:pic>
            <p:nvPicPr>
              <p:cNvPr id="22" name="Picture 21" descr="A blue whale with a blue whale and a blue whale&#10;&#10;Description automatically generated">
                <a:extLst>
                  <a:ext uri="{FF2B5EF4-FFF2-40B4-BE49-F238E27FC236}">
                    <a16:creationId xmlns:a16="http://schemas.microsoft.com/office/drawing/2014/main" id="{4E61D196-65E1-22AB-62B2-E040B83277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5577" y="6086701"/>
                <a:ext cx="712223" cy="562186"/>
              </a:xfrm>
              <a:prstGeom prst="rect">
                <a:avLst/>
              </a:prstGeom>
            </p:spPr>
          </p:pic>
        </p:grp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BDC686C7-F823-F05B-5E2C-69F5F7C80D6A}"/>
                </a:ext>
              </a:extLst>
            </p:cNvPr>
            <p:cNvSpPr>
              <a:spLocks/>
            </p:cNvSpPr>
            <p:nvPr/>
          </p:nvSpPr>
          <p:spPr>
            <a:xfrm>
              <a:off x="5653815" y="1652358"/>
              <a:ext cx="569185" cy="2246003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E4C545BD-5D99-9CEC-9DF3-06C15F3FC58F}"/>
                </a:ext>
              </a:extLst>
            </p:cNvPr>
            <p:cNvSpPr>
              <a:spLocks/>
            </p:cNvSpPr>
            <p:nvPr/>
          </p:nvSpPr>
          <p:spPr>
            <a:xfrm>
              <a:off x="5653815" y="4448401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327FABEB-ABA5-5CC9-80EB-BF684A61E3B4}"/>
                </a:ext>
              </a:extLst>
            </p:cNvPr>
            <p:cNvSpPr>
              <a:spLocks/>
            </p:cNvSpPr>
            <p:nvPr/>
          </p:nvSpPr>
          <p:spPr>
            <a:xfrm>
              <a:off x="5653815" y="4908929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3E27AF29-9702-A1FA-E1E7-9A3473384417}"/>
                </a:ext>
              </a:extLst>
            </p:cNvPr>
            <p:cNvSpPr>
              <a:spLocks/>
            </p:cNvSpPr>
            <p:nvPr/>
          </p:nvSpPr>
          <p:spPr>
            <a:xfrm>
              <a:off x="5666515" y="5369457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221CE1FE-104A-850A-274B-D1D6E024B422}"/>
                </a:ext>
              </a:extLst>
            </p:cNvPr>
            <p:cNvSpPr>
              <a:spLocks/>
            </p:cNvSpPr>
            <p:nvPr/>
          </p:nvSpPr>
          <p:spPr>
            <a:xfrm>
              <a:off x="5666515" y="5829985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003DFE-64B8-69DF-C972-C0439EAC1584}"/>
                </a:ext>
              </a:extLst>
            </p:cNvPr>
            <p:cNvSpPr txBox="1">
              <a:spLocks/>
            </p:cNvSpPr>
            <p:nvPr/>
          </p:nvSpPr>
          <p:spPr>
            <a:xfrm>
              <a:off x="6141944" y="2255515"/>
              <a:ext cx="787399" cy="8281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2500" dirty="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E2DE0E-032A-CFD7-7F1B-ECDA8E8C805E}"/>
                </a:ext>
              </a:extLst>
            </p:cNvPr>
            <p:cNvSpPr txBox="1">
              <a:spLocks/>
            </p:cNvSpPr>
            <p:nvPr/>
          </p:nvSpPr>
          <p:spPr>
            <a:xfrm>
              <a:off x="6107430" y="3925495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F8EDCF-97D9-94AB-84BD-85F6CEC5C346}"/>
                </a:ext>
              </a:extLst>
            </p:cNvPr>
            <p:cNvSpPr txBox="1">
              <a:spLocks/>
            </p:cNvSpPr>
            <p:nvPr/>
          </p:nvSpPr>
          <p:spPr>
            <a:xfrm>
              <a:off x="6107428" y="4379278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41BE6F-2FD7-1EEC-6793-754808E3D838}"/>
                </a:ext>
              </a:extLst>
            </p:cNvPr>
            <p:cNvSpPr txBox="1">
              <a:spLocks/>
            </p:cNvSpPr>
            <p:nvPr/>
          </p:nvSpPr>
          <p:spPr>
            <a:xfrm>
              <a:off x="6128909" y="4845526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550DF9-1445-3506-075D-4E0C845D8921}"/>
                </a:ext>
              </a:extLst>
            </p:cNvPr>
            <p:cNvSpPr txBox="1">
              <a:spLocks/>
            </p:cNvSpPr>
            <p:nvPr/>
          </p:nvSpPr>
          <p:spPr>
            <a:xfrm>
              <a:off x="6118228" y="5279945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E</a:t>
              </a:r>
            </a:p>
          </p:txBody>
        </p:sp>
        <p:sp>
          <p:nvSpPr>
            <p:cNvPr id="18" name="Right Brace 17">
              <a:extLst>
                <a:ext uri="{FF2B5EF4-FFF2-40B4-BE49-F238E27FC236}">
                  <a16:creationId xmlns:a16="http://schemas.microsoft.com/office/drawing/2014/main" id="{6616D363-C494-B8E0-E744-8D2CBDCC2A6A}"/>
                </a:ext>
              </a:extLst>
            </p:cNvPr>
            <p:cNvSpPr>
              <a:spLocks/>
            </p:cNvSpPr>
            <p:nvPr/>
          </p:nvSpPr>
          <p:spPr>
            <a:xfrm>
              <a:off x="5666515" y="4006690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610463B-7EBC-29C5-31DC-EC8FF460698B}"/>
                </a:ext>
              </a:extLst>
            </p:cNvPr>
            <p:cNvSpPr txBox="1">
              <a:spLocks/>
            </p:cNvSpPr>
            <p:nvPr/>
          </p:nvSpPr>
          <p:spPr>
            <a:xfrm>
              <a:off x="6123568" y="5754816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F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6A7EA75-09A3-9C21-213C-DFC1C0685D6E}"/>
              </a:ext>
            </a:extLst>
          </p:cNvPr>
          <p:cNvSpPr/>
          <p:nvPr/>
        </p:nvSpPr>
        <p:spPr>
          <a:xfrm>
            <a:off x="8810417" y="3529115"/>
            <a:ext cx="3104883" cy="451757"/>
          </a:xfrm>
          <a:prstGeom prst="roundRect">
            <a:avLst/>
          </a:prstGeom>
          <a:solidFill>
            <a:srgbClr val="EAAB00">
              <a:alpha val="25000"/>
            </a:srgbClr>
          </a:solidFill>
          <a:ln>
            <a:solidFill>
              <a:srgbClr val="EA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A185C1B-7889-1791-5631-EF414F800271}"/>
              </a:ext>
            </a:extLst>
          </p:cNvPr>
          <p:cNvSpPr/>
          <p:nvPr/>
        </p:nvSpPr>
        <p:spPr>
          <a:xfrm>
            <a:off x="648000" y="4030133"/>
            <a:ext cx="7671911" cy="1501423"/>
          </a:xfrm>
          <a:prstGeom prst="round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b="1" noProof="0" dirty="0"/>
              <a:t>System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728601F-C8A2-943A-9804-D92B0F60D788}"/>
              </a:ext>
            </a:extLst>
          </p:cNvPr>
          <p:cNvSpPr/>
          <p:nvPr/>
        </p:nvSpPr>
        <p:spPr>
          <a:xfrm>
            <a:off x="647999" y="3437467"/>
            <a:ext cx="7671911" cy="456509"/>
          </a:xfrm>
          <a:prstGeom prst="roundRect">
            <a:avLst/>
          </a:prstGeom>
          <a:solidFill>
            <a:srgbClr val="3B97DE">
              <a:alpha val="2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noProof="0" dirty="0"/>
              <a:t>Packages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6557AA3-6D69-0D0A-CF3C-0B5423F033B2}"/>
              </a:ext>
            </a:extLst>
          </p:cNvPr>
          <p:cNvSpPr/>
          <p:nvPr/>
        </p:nvSpPr>
        <p:spPr>
          <a:xfrm>
            <a:off x="647999" y="1939154"/>
            <a:ext cx="2332666" cy="1368087"/>
          </a:xfrm>
          <a:prstGeom prst="roundRect">
            <a:avLst/>
          </a:prstGeom>
          <a:solidFill>
            <a:srgbClr val="005AD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dirty="0"/>
              <a:t>Data layer</a:t>
            </a:r>
            <a:endParaRPr lang="da-DK" sz="2000" noProof="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A192B67-7AEA-D8F7-00EA-D1A6807C633E}"/>
              </a:ext>
            </a:extLst>
          </p:cNvPr>
          <p:cNvSpPr/>
          <p:nvPr/>
        </p:nvSpPr>
        <p:spPr>
          <a:xfrm>
            <a:off x="624756" y="1132001"/>
            <a:ext cx="2332666" cy="677332"/>
          </a:xfrm>
          <a:prstGeom prst="roundRect">
            <a:avLst/>
          </a:prstGeom>
          <a:solidFill>
            <a:srgbClr val="EEA7B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noProof="0" dirty="0"/>
              <a:t>Metadata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34EA2D1-FE41-E95C-E6D5-89A9274ED680}"/>
              </a:ext>
            </a:extLst>
          </p:cNvPr>
          <p:cNvSpPr/>
          <p:nvPr/>
        </p:nvSpPr>
        <p:spPr>
          <a:xfrm>
            <a:off x="3256046" y="1128890"/>
            <a:ext cx="2455815" cy="2190043"/>
          </a:xfrm>
          <a:prstGeom prst="roundRect">
            <a:avLst/>
          </a:prstGeom>
          <a:solidFill>
            <a:srgbClr val="2A918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dirty="0"/>
              <a:t>Programs</a:t>
            </a:r>
            <a:endParaRPr lang="da-DK" sz="2000" noProof="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74F75AFE-BAD7-A2B5-B33C-FA1B5A537D2C}"/>
              </a:ext>
            </a:extLst>
          </p:cNvPr>
          <p:cNvSpPr/>
          <p:nvPr/>
        </p:nvSpPr>
        <p:spPr>
          <a:xfrm>
            <a:off x="6017065" y="1128890"/>
            <a:ext cx="2353180" cy="2163953"/>
          </a:xfrm>
          <a:prstGeom prst="roundRect">
            <a:avLst/>
          </a:prstGeom>
          <a:solidFill>
            <a:srgbClr val="939AA7">
              <a:alpha val="2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dirty="0"/>
              <a:t>TFL and apps</a:t>
            </a:r>
            <a:endParaRPr lang="da-DK" sz="2000" noProof="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B006ED4-1AFF-6A35-F39C-1A8F87DDCC2C}"/>
              </a:ext>
            </a:extLst>
          </p:cNvPr>
          <p:cNvCxnSpPr/>
          <p:nvPr/>
        </p:nvCxnSpPr>
        <p:spPr>
          <a:xfrm flipH="1">
            <a:off x="2692400" y="1460500"/>
            <a:ext cx="766045" cy="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A920DF5-DD3B-0E2D-5599-86BBB22B88BA}"/>
              </a:ext>
            </a:extLst>
          </p:cNvPr>
          <p:cNvCxnSpPr/>
          <p:nvPr/>
        </p:nvCxnSpPr>
        <p:spPr>
          <a:xfrm flipH="1">
            <a:off x="2705100" y="2717800"/>
            <a:ext cx="766045" cy="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2845F16-3953-FC8D-F5F2-910FA380DB1B}"/>
              </a:ext>
            </a:extLst>
          </p:cNvPr>
          <p:cNvCxnSpPr/>
          <p:nvPr/>
        </p:nvCxnSpPr>
        <p:spPr>
          <a:xfrm flipH="1">
            <a:off x="2679700" y="2558964"/>
            <a:ext cx="766045" cy="0"/>
          </a:xfrm>
          <a:prstGeom prst="straightConnector1">
            <a:avLst/>
          </a:prstGeom>
          <a:ln w="381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A blue whale with a blue whale and a blue whale&#10;&#10;Description automatically generated">
            <a:extLst>
              <a:ext uri="{FF2B5EF4-FFF2-40B4-BE49-F238E27FC236}">
                <a16:creationId xmlns:a16="http://schemas.microsoft.com/office/drawing/2014/main" id="{7207652C-6920-C619-AF5A-D7240E0A8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6" y="5580627"/>
            <a:ext cx="368984" cy="29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51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DF1D8-1661-9A67-632B-738E1B73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981364-1702-847C-C20A-1958551B74BC}"/>
              </a:ext>
            </a:extLst>
          </p:cNvPr>
          <p:cNvSpPr txBox="1"/>
          <p:nvPr/>
        </p:nvSpPr>
        <p:spPr>
          <a:xfrm>
            <a:off x="1428750" y="1535725"/>
            <a:ext cx="9296400" cy="3786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7000" dirty="0">
                <a:solidFill>
                  <a:schemeClr val="bg1"/>
                </a:solidFill>
              </a:rPr>
              <a:t>What do we do with all these fixes and alternative versions?</a:t>
            </a:r>
          </a:p>
        </p:txBody>
      </p:sp>
    </p:spTree>
    <p:extLst>
      <p:ext uri="{BB962C8B-B14F-4D97-AF65-F5344CB8AC3E}">
        <p14:creationId xmlns:p14="http://schemas.microsoft.com/office/powerpoint/2010/main" val="7520727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B518A-E213-693A-A6E9-1C22A7261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89AB9E1-CAF4-FA63-AF26-41B2A905CCE0}"/>
              </a:ext>
            </a:extLst>
          </p:cNvPr>
          <p:cNvSpPr>
            <a:spLocks/>
          </p:cNvSpPr>
          <p:nvPr/>
        </p:nvSpPr>
        <p:spPr>
          <a:xfrm>
            <a:off x="285818" y="838200"/>
            <a:ext cx="8387310" cy="4934904"/>
          </a:xfrm>
          <a:prstGeom prst="roundRect">
            <a:avLst/>
          </a:prstGeom>
          <a:solidFill>
            <a:schemeClr val="accent1">
              <a:alpha val="12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31" name="Picture 30" descr="A blue whale with a blue whale and a blue whale&#10;&#10;Description automatically generated">
            <a:extLst>
              <a:ext uri="{FF2B5EF4-FFF2-40B4-BE49-F238E27FC236}">
                <a16:creationId xmlns:a16="http://schemas.microsoft.com/office/drawing/2014/main" id="{C415EAF8-5D4C-F059-59F6-C48A1709D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6" y="5580627"/>
            <a:ext cx="368984" cy="2912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4FC7B7-D5AC-14A2-3542-84900050D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BD2F84-FF30-9527-8DB9-F7BFC585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B3245E-7E68-C52C-8114-19E6CA95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E2B725-3A0B-CBBA-481E-856B583723D9}"/>
              </a:ext>
            </a:extLst>
          </p:cNvPr>
          <p:cNvSpPr txBox="1"/>
          <p:nvPr/>
        </p:nvSpPr>
        <p:spPr>
          <a:xfrm>
            <a:off x="3458445" y="5729110"/>
            <a:ext cx="2022272" cy="712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20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A+B+C+D+E+F</a:t>
            </a:r>
          </a:p>
          <a:p>
            <a:pPr algn="ctr">
              <a:lnSpc>
                <a:spcPct val="120000"/>
              </a:lnSpc>
            </a:pPr>
            <a:r>
              <a:rPr lang="da-DK" sz="2000" dirty="0">
                <a:solidFill>
                  <a:schemeClr val="tx2"/>
                </a:solidFill>
              </a:rPr>
              <a:t>Big Bang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BEDAB1-AAB3-384C-1804-1B8CD87FDF78}"/>
              </a:ext>
            </a:extLst>
          </p:cNvPr>
          <p:cNvGrpSpPr>
            <a:grpSpLocks noChangeAspect="1"/>
          </p:cNvGrpSpPr>
          <p:nvPr/>
        </p:nvGrpSpPr>
        <p:grpSpPr>
          <a:xfrm>
            <a:off x="8810417" y="1955210"/>
            <a:ext cx="3122765" cy="2727445"/>
            <a:chOff x="901700" y="1384300"/>
            <a:chExt cx="6027643" cy="526458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7EC5C48-207C-2FA3-EA85-61B1A69E6193}"/>
                </a:ext>
              </a:extLst>
            </p:cNvPr>
            <p:cNvGrpSpPr>
              <a:grpSpLocks/>
            </p:cNvGrpSpPr>
            <p:nvPr/>
          </p:nvGrpSpPr>
          <p:grpSpPr>
            <a:xfrm>
              <a:off x="901700" y="1384300"/>
              <a:ext cx="4356100" cy="5264587"/>
              <a:chOff x="901700" y="1384300"/>
              <a:chExt cx="4356100" cy="5264587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B1635E11-5857-F10B-57A2-53D1958BD8F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01700" y="1384300"/>
                <a:ext cx="4356100" cy="5105400"/>
              </a:xfrm>
              <a:prstGeom prst="roundRect">
                <a:avLst/>
              </a:prstGeom>
              <a:solidFill>
                <a:schemeClr val="accent1">
                  <a:alpha val="12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da-DK" sz="2000" noProof="0" dirty="0" err="1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3E613D3-DA6D-0617-C741-230E462949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0916" y="1652358"/>
                <a:ext cx="3721886" cy="4601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Linux Based OS</a:t>
                </a:r>
              </a:p>
              <a:p>
                <a:pPr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C++ compilers and tools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R + Rstudio</a:t>
                </a:r>
              </a:p>
              <a:p>
                <a:pPr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(Other languages?)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Package Managers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Packages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Data layer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Programs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Metadata Repository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TFL and apps</a:t>
                </a:r>
              </a:p>
            </p:txBody>
          </p:sp>
          <p:pic>
            <p:nvPicPr>
              <p:cNvPr id="22" name="Picture 21" descr="A blue whale with a blue whale and a blue whale&#10;&#10;Description automatically generated">
                <a:extLst>
                  <a:ext uri="{FF2B5EF4-FFF2-40B4-BE49-F238E27FC236}">
                    <a16:creationId xmlns:a16="http://schemas.microsoft.com/office/drawing/2014/main" id="{ADE9C518-6070-896C-3F6A-2B7574439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5577" y="6086701"/>
                <a:ext cx="712223" cy="562186"/>
              </a:xfrm>
              <a:prstGeom prst="rect">
                <a:avLst/>
              </a:prstGeom>
            </p:spPr>
          </p:pic>
        </p:grp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D8C6F546-F47B-51CB-B6CC-4DABBD955248}"/>
                </a:ext>
              </a:extLst>
            </p:cNvPr>
            <p:cNvSpPr>
              <a:spLocks/>
            </p:cNvSpPr>
            <p:nvPr/>
          </p:nvSpPr>
          <p:spPr>
            <a:xfrm>
              <a:off x="5653815" y="1652358"/>
              <a:ext cx="569185" cy="2246003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75F0D706-369E-8DEA-E035-F120734CBFB8}"/>
                </a:ext>
              </a:extLst>
            </p:cNvPr>
            <p:cNvSpPr>
              <a:spLocks/>
            </p:cNvSpPr>
            <p:nvPr/>
          </p:nvSpPr>
          <p:spPr>
            <a:xfrm>
              <a:off x="5653815" y="4448401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3C9A32EC-FF4F-D170-43C8-7E434634D6B6}"/>
                </a:ext>
              </a:extLst>
            </p:cNvPr>
            <p:cNvSpPr>
              <a:spLocks/>
            </p:cNvSpPr>
            <p:nvPr/>
          </p:nvSpPr>
          <p:spPr>
            <a:xfrm>
              <a:off x="5653815" y="4908929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611C87B7-8389-C6DB-D92A-B250491F921C}"/>
                </a:ext>
              </a:extLst>
            </p:cNvPr>
            <p:cNvSpPr>
              <a:spLocks/>
            </p:cNvSpPr>
            <p:nvPr/>
          </p:nvSpPr>
          <p:spPr>
            <a:xfrm>
              <a:off x="5666515" y="5369457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611D361B-AF33-7E72-D693-87B528EF40DF}"/>
                </a:ext>
              </a:extLst>
            </p:cNvPr>
            <p:cNvSpPr>
              <a:spLocks/>
            </p:cNvSpPr>
            <p:nvPr/>
          </p:nvSpPr>
          <p:spPr>
            <a:xfrm>
              <a:off x="5666515" y="5829985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580BE1-2F7C-F85F-ED85-0FDDA742026C}"/>
                </a:ext>
              </a:extLst>
            </p:cNvPr>
            <p:cNvSpPr txBox="1">
              <a:spLocks/>
            </p:cNvSpPr>
            <p:nvPr/>
          </p:nvSpPr>
          <p:spPr>
            <a:xfrm>
              <a:off x="6141944" y="2255515"/>
              <a:ext cx="787399" cy="8281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2500" dirty="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91E3455-B308-0698-2291-91E0D7030E21}"/>
                </a:ext>
              </a:extLst>
            </p:cNvPr>
            <p:cNvSpPr txBox="1">
              <a:spLocks/>
            </p:cNvSpPr>
            <p:nvPr/>
          </p:nvSpPr>
          <p:spPr>
            <a:xfrm>
              <a:off x="6107430" y="3925495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8040D3-3F01-9AC6-DEA8-E9FEB6A51918}"/>
                </a:ext>
              </a:extLst>
            </p:cNvPr>
            <p:cNvSpPr txBox="1">
              <a:spLocks/>
            </p:cNvSpPr>
            <p:nvPr/>
          </p:nvSpPr>
          <p:spPr>
            <a:xfrm>
              <a:off x="6107428" y="4379278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892676-D5CA-B935-A568-30BFED810F8D}"/>
                </a:ext>
              </a:extLst>
            </p:cNvPr>
            <p:cNvSpPr txBox="1">
              <a:spLocks/>
            </p:cNvSpPr>
            <p:nvPr/>
          </p:nvSpPr>
          <p:spPr>
            <a:xfrm>
              <a:off x="6128909" y="4845526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AA86986-CD1C-6A4F-710A-E35823BDD1C6}"/>
                </a:ext>
              </a:extLst>
            </p:cNvPr>
            <p:cNvSpPr txBox="1">
              <a:spLocks/>
            </p:cNvSpPr>
            <p:nvPr/>
          </p:nvSpPr>
          <p:spPr>
            <a:xfrm>
              <a:off x="6118228" y="5279945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E</a:t>
              </a:r>
            </a:p>
          </p:txBody>
        </p:sp>
        <p:sp>
          <p:nvSpPr>
            <p:cNvPr id="18" name="Right Brace 17">
              <a:extLst>
                <a:ext uri="{FF2B5EF4-FFF2-40B4-BE49-F238E27FC236}">
                  <a16:creationId xmlns:a16="http://schemas.microsoft.com/office/drawing/2014/main" id="{FC9A0117-89E7-C87A-6D70-6AEBA4C7F315}"/>
                </a:ext>
              </a:extLst>
            </p:cNvPr>
            <p:cNvSpPr>
              <a:spLocks/>
            </p:cNvSpPr>
            <p:nvPr/>
          </p:nvSpPr>
          <p:spPr>
            <a:xfrm>
              <a:off x="5666515" y="4006690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C8C6C5A-A94B-5090-F1D0-5A5B6BC3BBC2}"/>
                </a:ext>
              </a:extLst>
            </p:cNvPr>
            <p:cNvSpPr txBox="1">
              <a:spLocks/>
            </p:cNvSpPr>
            <p:nvPr/>
          </p:nvSpPr>
          <p:spPr>
            <a:xfrm>
              <a:off x="6123568" y="5754816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F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F33D179-3529-5212-F9A9-CA7C7DF07361}"/>
              </a:ext>
            </a:extLst>
          </p:cNvPr>
          <p:cNvSpPr/>
          <p:nvPr/>
        </p:nvSpPr>
        <p:spPr>
          <a:xfrm>
            <a:off x="8810417" y="3529115"/>
            <a:ext cx="3104883" cy="451757"/>
          </a:xfrm>
          <a:prstGeom prst="roundRect">
            <a:avLst/>
          </a:prstGeom>
          <a:solidFill>
            <a:srgbClr val="EAAB00">
              <a:alpha val="25000"/>
            </a:srgbClr>
          </a:solidFill>
          <a:ln>
            <a:solidFill>
              <a:srgbClr val="EA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F479D30-CC7A-CFFC-7E0D-91EBF100E662}"/>
              </a:ext>
            </a:extLst>
          </p:cNvPr>
          <p:cNvSpPr/>
          <p:nvPr/>
        </p:nvSpPr>
        <p:spPr>
          <a:xfrm>
            <a:off x="648000" y="4030133"/>
            <a:ext cx="7671911" cy="150142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b="1" noProof="0" dirty="0"/>
              <a:t>System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B3458BF-3E08-B221-0E66-A006697636BC}"/>
              </a:ext>
            </a:extLst>
          </p:cNvPr>
          <p:cNvSpPr/>
          <p:nvPr/>
        </p:nvSpPr>
        <p:spPr>
          <a:xfrm>
            <a:off x="647999" y="3437467"/>
            <a:ext cx="7671911" cy="456509"/>
          </a:xfrm>
          <a:prstGeom prst="roundRect">
            <a:avLst/>
          </a:prstGeom>
          <a:solidFill>
            <a:srgbClr val="3B97DE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noProof="0" dirty="0"/>
              <a:t>Packages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1D77E11-567D-2A56-7DB3-3F5BC318A125}"/>
              </a:ext>
            </a:extLst>
          </p:cNvPr>
          <p:cNvSpPr/>
          <p:nvPr/>
        </p:nvSpPr>
        <p:spPr>
          <a:xfrm>
            <a:off x="647999" y="1939154"/>
            <a:ext cx="2332666" cy="1368087"/>
          </a:xfrm>
          <a:prstGeom prst="roundRect">
            <a:avLst/>
          </a:prstGeom>
          <a:solidFill>
            <a:srgbClr val="005AD2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dirty="0"/>
              <a:t>Data layer</a:t>
            </a:r>
            <a:endParaRPr lang="da-DK" sz="2000" noProof="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ED9C02-367A-B6AD-2F0B-5E22F169FC83}"/>
              </a:ext>
            </a:extLst>
          </p:cNvPr>
          <p:cNvSpPr/>
          <p:nvPr/>
        </p:nvSpPr>
        <p:spPr>
          <a:xfrm>
            <a:off x="624756" y="1132001"/>
            <a:ext cx="2332666" cy="677332"/>
          </a:xfrm>
          <a:prstGeom prst="roundRect">
            <a:avLst/>
          </a:prstGeom>
          <a:solidFill>
            <a:srgbClr val="EEA7BF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noProof="0" dirty="0"/>
              <a:t>Metadata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7AC6FA1-49D0-B218-FB55-94D03616F98D}"/>
              </a:ext>
            </a:extLst>
          </p:cNvPr>
          <p:cNvSpPr/>
          <p:nvPr/>
        </p:nvSpPr>
        <p:spPr>
          <a:xfrm>
            <a:off x="3256046" y="1128890"/>
            <a:ext cx="2455815" cy="2190043"/>
          </a:xfrm>
          <a:prstGeom prst="roundRect">
            <a:avLst/>
          </a:prstGeom>
          <a:solidFill>
            <a:srgbClr val="2A918B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dirty="0"/>
              <a:t>Programs</a:t>
            </a:r>
            <a:endParaRPr lang="da-DK" sz="2000" noProof="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4116BBB-FEAE-0E34-32A5-599C4D112EB7}"/>
              </a:ext>
            </a:extLst>
          </p:cNvPr>
          <p:cNvSpPr/>
          <p:nvPr/>
        </p:nvSpPr>
        <p:spPr>
          <a:xfrm>
            <a:off x="6017065" y="1128890"/>
            <a:ext cx="2353180" cy="2163953"/>
          </a:xfrm>
          <a:prstGeom prst="roundRect">
            <a:avLst/>
          </a:prstGeom>
          <a:solidFill>
            <a:srgbClr val="939AA7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dirty="0"/>
              <a:t>TFL and apps</a:t>
            </a:r>
            <a:endParaRPr lang="da-DK" sz="2000" noProof="0" dirty="0"/>
          </a:p>
        </p:txBody>
      </p:sp>
    </p:spTree>
    <p:extLst>
      <p:ext uri="{BB962C8B-B14F-4D97-AF65-F5344CB8AC3E}">
        <p14:creationId xmlns:p14="http://schemas.microsoft.com/office/powerpoint/2010/main" val="2225240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76A41-0D56-99BC-558F-83CF03A37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526ADCF-869B-1431-EF9E-1F59C2D59A5C}"/>
              </a:ext>
            </a:extLst>
          </p:cNvPr>
          <p:cNvSpPr>
            <a:spLocks/>
          </p:cNvSpPr>
          <p:nvPr/>
        </p:nvSpPr>
        <p:spPr>
          <a:xfrm>
            <a:off x="285818" y="3943046"/>
            <a:ext cx="8387310" cy="1830057"/>
          </a:xfrm>
          <a:prstGeom prst="roundRect">
            <a:avLst/>
          </a:prstGeom>
          <a:solidFill>
            <a:schemeClr val="accent1">
              <a:alpha val="12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31" name="Picture 30" descr="A blue whale with a blue whale and a blue whale&#10;&#10;Description automatically generated">
            <a:extLst>
              <a:ext uri="{FF2B5EF4-FFF2-40B4-BE49-F238E27FC236}">
                <a16:creationId xmlns:a16="http://schemas.microsoft.com/office/drawing/2014/main" id="{BBB3FC42-4853-D156-5B1C-880F69A57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6" y="5580627"/>
            <a:ext cx="368984" cy="29125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77DFAB-7360-FE67-4954-3E1A13624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5D5B93-6F4E-A986-331D-64F4649D1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6BDE2-E4CA-A236-30E2-6D9179633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EEEAF-B3BB-6F1B-6AF4-DDCC290F623A}"/>
              </a:ext>
            </a:extLst>
          </p:cNvPr>
          <p:cNvSpPr txBox="1"/>
          <p:nvPr/>
        </p:nvSpPr>
        <p:spPr>
          <a:xfrm>
            <a:off x="3458445" y="5729110"/>
            <a:ext cx="2022272" cy="712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20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A+B+C+D+E+F</a:t>
            </a:r>
          </a:p>
          <a:p>
            <a:pPr algn="ctr">
              <a:lnSpc>
                <a:spcPct val="120000"/>
              </a:lnSpc>
            </a:pPr>
            <a:r>
              <a:rPr lang="da-DK" sz="2000" dirty="0">
                <a:solidFill>
                  <a:schemeClr val="tx2"/>
                </a:solidFill>
              </a:rPr>
              <a:t>Big Bang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935D1C-FCD6-7373-95A1-24526B7A3E84}"/>
              </a:ext>
            </a:extLst>
          </p:cNvPr>
          <p:cNvGrpSpPr>
            <a:grpSpLocks noChangeAspect="1"/>
          </p:cNvGrpSpPr>
          <p:nvPr/>
        </p:nvGrpSpPr>
        <p:grpSpPr>
          <a:xfrm>
            <a:off x="8810417" y="1955210"/>
            <a:ext cx="3122765" cy="2727445"/>
            <a:chOff x="901700" y="1384300"/>
            <a:chExt cx="6027643" cy="526458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6498BD-AB8D-DCD6-B946-CBD4DC179EA0}"/>
                </a:ext>
              </a:extLst>
            </p:cNvPr>
            <p:cNvGrpSpPr>
              <a:grpSpLocks/>
            </p:cNvGrpSpPr>
            <p:nvPr/>
          </p:nvGrpSpPr>
          <p:grpSpPr>
            <a:xfrm>
              <a:off x="901700" y="1384300"/>
              <a:ext cx="4356100" cy="5264587"/>
              <a:chOff x="901700" y="1384300"/>
              <a:chExt cx="4356100" cy="5264587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004E43C-2612-22D6-20B3-A402B5466F7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01700" y="1384300"/>
                <a:ext cx="4356100" cy="5105400"/>
              </a:xfrm>
              <a:prstGeom prst="roundRect">
                <a:avLst/>
              </a:prstGeom>
              <a:solidFill>
                <a:schemeClr val="accent1">
                  <a:alpha val="12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da-DK" sz="2000" noProof="0" dirty="0" err="1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5A7095-1EEF-3200-BF66-11206D053B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0916" y="1652358"/>
                <a:ext cx="3721886" cy="4601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Linux Based OS</a:t>
                </a:r>
              </a:p>
              <a:p>
                <a:pPr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C++ compilers and tools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R + Rstudio</a:t>
                </a:r>
              </a:p>
              <a:p>
                <a:pPr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(Other languages?)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Package Managers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Packages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Data layer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Programs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Metadata Repository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TFL and apps</a:t>
                </a:r>
              </a:p>
            </p:txBody>
          </p:sp>
          <p:pic>
            <p:nvPicPr>
              <p:cNvPr id="22" name="Picture 21" descr="A blue whale with a blue whale and a blue whale&#10;&#10;Description automatically generated">
                <a:extLst>
                  <a:ext uri="{FF2B5EF4-FFF2-40B4-BE49-F238E27FC236}">
                    <a16:creationId xmlns:a16="http://schemas.microsoft.com/office/drawing/2014/main" id="{3741CBA6-F027-3177-AED4-713815161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5577" y="6086701"/>
                <a:ext cx="712223" cy="562186"/>
              </a:xfrm>
              <a:prstGeom prst="rect">
                <a:avLst/>
              </a:prstGeom>
            </p:spPr>
          </p:pic>
        </p:grpSp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E0D87B48-BA1B-7258-C97B-CC9E4811B18E}"/>
                </a:ext>
              </a:extLst>
            </p:cNvPr>
            <p:cNvSpPr>
              <a:spLocks/>
            </p:cNvSpPr>
            <p:nvPr/>
          </p:nvSpPr>
          <p:spPr>
            <a:xfrm>
              <a:off x="5653815" y="1652358"/>
              <a:ext cx="569185" cy="2246003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0308DE67-50B7-0FAD-E839-CD9E8BCBCBA1}"/>
                </a:ext>
              </a:extLst>
            </p:cNvPr>
            <p:cNvSpPr>
              <a:spLocks/>
            </p:cNvSpPr>
            <p:nvPr/>
          </p:nvSpPr>
          <p:spPr>
            <a:xfrm>
              <a:off x="5653815" y="4448401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8347F184-BFCE-2EF3-20ED-98AD35BDF28E}"/>
                </a:ext>
              </a:extLst>
            </p:cNvPr>
            <p:cNvSpPr>
              <a:spLocks/>
            </p:cNvSpPr>
            <p:nvPr/>
          </p:nvSpPr>
          <p:spPr>
            <a:xfrm>
              <a:off x="5653815" y="4908929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C3EDEF59-2C80-A3B1-10FF-2646E5DF2163}"/>
                </a:ext>
              </a:extLst>
            </p:cNvPr>
            <p:cNvSpPr>
              <a:spLocks/>
            </p:cNvSpPr>
            <p:nvPr/>
          </p:nvSpPr>
          <p:spPr>
            <a:xfrm>
              <a:off x="5666515" y="5369457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D52B6EE8-C85C-C5EC-7E73-AFEA406D7329}"/>
                </a:ext>
              </a:extLst>
            </p:cNvPr>
            <p:cNvSpPr>
              <a:spLocks/>
            </p:cNvSpPr>
            <p:nvPr/>
          </p:nvSpPr>
          <p:spPr>
            <a:xfrm>
              <a:off x="5666515" y="5829985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C25354-7158-23C3-840C-7C2CCBBD5458}"/>
                </a:ext>
              </a:extLst>
            </p:cNvPr>
            <p:cNvSpPr txBox="1">
              <a:spLocks/>
            </p:cNvSpPr>
            <p:nvPr/>
          </p:nvSpPr>
          <p:spPr>
            <a:xfrm>
              <a:off x="6141944" y="2255515"/>
              <a:ext cx="787399" cy="8281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2500" dirty="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60A9B8E-CED4-42A0-D404-497C88960B6B}"/>
                </a:ext>
              </a:extLst>
            </p:cNvPr>
            <p:cNvSpPr txBox="1">
              <a:spLocks/>
            </p:cNvSpPr>
            <p:nvPr/>
          </p:nvSpPr>
          <p:spPr>
            <a:xfrm>
              <a:off x="6107430" y="3925495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4C665D-176D-0F90-452A-63D5A0B2555A}"/>
                </a:ext>
              </a:extLst>
            </p:cNvPr>
            <p:cNvSpPr txBox="1">
              <a:spLocks/>
            </p:cNvSpPr>
            <p:nvPr/>
          </p:nvSpPr>
          <p:spPr>
            <a:xfrm>
              <a:off x="6107428" y="4379278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665FE8-FD5E-B18E-C902-9F41466C5296}"/>
                </a:ext>
              </a:extLst>
            </p:cNvPr>
            <p:cNvSpPr txBox="1">
              <a:spLocks/>
            </p:cNvSpPr>
            <p:nvPr/>
          </p:nvSpPr>
          <p:spPr>
            <a:xfrm>
              <a:off x="6128909" y="4845526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9AC78A-0316-49F3-7E84-A23C01DBC559}"/>
                </a:ext>
              </a:extLst>
            </p:cNvPr>
            <p:cNvSpPr txBox="1">
              <a:spLocks/>
            </p:cNvSpPr>
            <p:nvPr/>
          </p:nvSpPr>
          <p:spPr>
            <a:xfrm>
              <a:off x="6118228" y="5279945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E</a:t>
              </a:r>
            </a:p>
          </p:txBody>
        </p:sp>
        <p:sp>
          <p:nvSpPr>
            <p:cNvPr id="18" name="Right Brace 17">
              <a:extLst>
                <a:ext uri="{FF2B5EF4-FFF2-40B4-BE49-F238E27FC236}">
                  <a16:creationId xmlns:a16="http://schemas.microsoft.com/office/drawing/2014/main" id="{E2475D7E-7495-B02E-4AB5-78F3F3CBE5C2}"/>
                </a:ext>
              </a:extLst>
            </p:cNvPr>
            <p:cNvSpPr>
              <a:spLocks/>
            </p:cNvSpPr>
            <p:nvPr/>
          </p:nvSpPr>
          <p:spPr>
            <a:xfrm>
              <a:off x="5666515" y="4006690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7AD4F0-01EA-C13A-1ADF-CBFA2FB25B56}"/>
                </a:ext>
              </a:extLst>
            </p:cNvPr>
            <p:cNvSpPr txBox="1">
              <a:spLocks/>
            </p:cNvSpPr>
            <p:nvPr/>
          </p:nvSpPr>
          <p:spPr>
            <a:xfrm>
              <a:off x="6123568" y="5754816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F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C73AABE-C5EA-7077-AD1B-4A6F7719A8F4}"/>
              </a:ext>
            </a:extLst>
          </p:cNvPr>
          <p:cNvSpPr/>
          <p:nvPr/>
        </p:nvSpPr>
        <p:spPr>
          <a:xfrm>
            <a:off x="8810417" y="3529115"/>
            <a:ext cx="3104883" cy="451757"/>
          </a:xfrm>
          <a:prstGeom prst="roundRect">
            <a:avLst/>
          </a:prstGeom>
          <a:solidFill>
            <a:srgbClr val="EAAB00">
              <a:alpha val="25000"/>
            </a:srgbClr>
          </a:solidFill>
          <a:ln>
            <a:solidFill>
              <a:srgbClr val="EA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BBB2068-F855-9017-C309-4F0A0ADF46DF}"/>
              </a:ext>
            </a:extLst>
          </p:cNvPr>
          <p:cNvSpPr/>
          <p:nvPr/>
        </p:nvSpPr>
        <p:spPr>
          <a:xfrm>
            <a:off x="648000" y="4030133"/>
            <a:ext cx="7671911" cy="150142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b="1" noProof="0" dirty="0"/>
              <a:t>System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1899161-1FDE-9003-FE44-83373C8C85DF}"/>
              </a:ext>
            </a:extLst>
          </p:cNvPr>
          <p:cNvSpPr/>
          <p:nvPr/>
        </p:nvSpPr>
        <p:spPr>
          <a:xfrm>
            <a:off x="647999" y="3437467"/>
            <a:ext cx="7671911" cy="456509"/>
          </a:xfrm>
          <a:prstGeom prst="roundRect">
            <a:avLst/>
          </a:prstGeom>
          <a:solidFill>
            <a:srgbClr val="3B97DE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noProof="0" dirty="0"/>
              <a:t>Packages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85FA671-565F-AA60-0648-40742D962F84}"/>
              </a:ext>
            </a:extLst>
          </p:cNvPr>
          <p:cNvSpPr/>
          <p:nvPr/>
        </p:nvSpPr>
        <p:spPr>
          <a:xfrm>
            <a:off x="647999" y="1939154"/>
            <a:ext cx="2332666" cy="1368087"/>
          </a:xfrm>
          <a:prstGeom prst="roundRect">
            <a:avLst/>
          </a:prstGeom>
          <a:solidFill>
            <a:srgbClr val="005AD2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dirty="0"/>
              <a:t>Data layer</a:t>
            </a:r>
            <a:endParaRPr lang="da-DK" sz="2000" noProof="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0350F0C-C784-A590-5F66-56EABFACD8C2}"/>
              </a:ext>
            </a:extLst>
          </p:cNvPr>
          <p:cNvSpPr/>
          <p:nvPr/>
        </p:nvSpPr>
        <p:spPr>
          <a:xfrm>
            <a:off x="624756" y="1132001"/>
            <a:ext cx="2332666" cy="677332"/>
          </a:xfrm>
          <a:prstGeom prst="roundRect">
            <a:avLst/>
          </a:prstGeom>
          <a:solidFill>
            <a:srgbClr val="EEA7BF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noProof="0" dirty="0"/>
              <a:t>Metadata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97FC089-2757-3184-6898-9CBF43F430F6}"/>
              </a:ext>
            </a:extLst>
          </p:cNvPr>
          <p:cNvSpPr/>
          <p:nvPr/>
        </p:nvSpPr>
        <p:spPr>
          <a:xfrm>
            <a:off x="3256046" y="1128890"/>
            <a:ext cx="2455815" cy="2190043"/>
          </a:xfrm>
          <a:prstGeom prst="roundRect">
            <a:avLst/>
          </a:prstGeom>
          <a:solidFill>
            <a:srgbClr val="2A918B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dirty="0"/>
              <a:t>Programs</a:t>
            </a:r>
            <a:endParaRPr lang="da-DK" sz="2000" noProof="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D84E040-1E81-3600-678F-A658D22C6692}"/>
              </a:ext>
            </a:extLst>
          </p:cNvPr>
          <p:cNvSpPr/>
          <p:nvPr/>
        </p:nvSpPr>
        <p:spPr>
          <a:xfrm>
            <a:off x="6017065" y="1128890"/>
            <a:ext cx="2353180" cy="2163953"/>
          </a:xfrm>
          <a:prstGeom prst="roundRect">
            <a:avLst/>
          </a:prstGeom>
          <a:solidFill>
            <a:srgbClr val="939AA7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dirty="0"/>
              <a:t>TFL and apps</a:t>
            </a:r>
            <a:endParaRPr lang="da-DK" sz="2000" noProof="0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1FA89C0-BD63-B927-BDE9-044042F29FA6}"/>
              </a:ext>
            </a:extLst>
          </p:cNvPr>
          <p:cNvSpPr>
            <a:spLocks/>
          </p:cNvSpPr>
          <p:nvPr/>
        </p:nvSpPr>
        <p:spPr>
          <a:xfrm>
            <a:off x="285818" y="3379929"/>
            <a:ext cx="8387310" cy="548719"/>
          </a:xfrm>
          <a:prstGeom prst="roundRect">
            <a:avLst/>
          </a:prstGeom>
          <a:solidFill>
            <a:schemeClr val="accent1">
              <a:alpha val="12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80794F2-3E58-C011-2ED1-8800DB85245A}"/>
              </a:ext>
            </a:extLst>
          </p:cNvPr>
          <p:cNvSpPr>
            <a:spLocks/>
          </p:cNvSpPr>
          <p:nvPr/>
        </p:nvSpPr>
        <p:spPr>
          <a:xfrm>
            <a:off x="285818" y="1000126"/>
            <a:ext cx="2832939" cy="2338564"/>
          </a:xfrm>
          <a:prstGeom prst="roundRect">
            <a:avLst/>
          </a:prstGeom>
          <a:solidFill>
            <a:schemeClr val="accent1">
              <a:alpha val="12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EEEEF2A-1CDA-2EC1-70E3-A2BB851708FC}"/>
              </a:ext>
            </a:extLst>
          </p:cNvPr>
          <p:cNvSpPr>
            <a:spLocks/>
          </p:cNvSpPr>
          <p:nvPr/>
        </p:nvSpPr>
        <p:spPr>
          <a:xfrm>
            <a:off x="3150357" y="1027052"/>
            <a:ext cx="2661543" cy="2338564"/>
          </a:xfrm>
          <a:prstGeom prst="roundRect">
            <a:avLst/>
          </a:prstGeom>
          <a:solidFill>
            <a:schemeClr val="accent1">
              <a:alpha val="12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0CFC6C0-CA22-2256-1315-536EE2471E3E}"/>
              </a:ext>
            </a:extLst>
          </p:cNvPr>
          <p:cNvSpPr>
            <a:spLocks/>
          </p:cNvSpPr>
          <p:nvPr/>
        </p:nvSpPr>
        <p:spPr>
          <a:xfrm>
            <a:off x="5862883" y="1027052"/>
            <a:ext cx="2661543" cy="2338564"/>
          </a:xfrm>
          <a:prstGeom prst="roundRect">
            <a:avLst/>
          </a:prstGeom>
          <a:solidFill>
            <a:schemeClr val="accent1">
              <a:alpha val="12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9E646C7-745F-FEAA-BBD0-22984AA9C00D}"/>
              </a:ext>
            </a:extLst>
          </p:cNvPr>
          <p:cNvCxnSpPr/>
          <p:nvPr/>
        </p:nvCxnSpPr>
        <p:spPr>
          <a:xfrm flipH="1" flipV="1">
            <a:off x="5372100" y="3748381"/>
            <a:ext cx="2705100" cy="1980729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B44954-3B5F-D919-36EB-596B5036E82B}"/>
              </a:ext>
            </a:extLst>
          </p:cNvPr>
          <p:cNvCxnSpPr>
            <a:cxnSpLocks/>
          </p:cNvCxnSpPr>
          <p:nvPr/>
        </p:nvCxnSpPr>
        <p:spPr>
          <a:xfrm flipH="1" flipV="1">
            <a:off x="7262252" y="3044488"/>
            <a:ext cx="833411" cy="269902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68D9D43-48B1-AE0C-11DF-8323C6298B23}"/>
              </a:ext>
            </a:extLst>
          </p:cNvPr>
          <p:cNvCxnSpPr>
            <a:cxnSpLocks/>
          </p:cNvCxnSpPr>
          <p:nvPr/>
        </p:nvCxnSpPr>
        <p:spPr>
          <a:xfrm flipH="1" flipV="1">
            <a:off x="2240280" y="2953001"/>
            <a:ext cx="5849479" cy="2772998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E15BE6B-259A-1CCF-1894-99AA8850EE39}"/>
              </a:ext>
            </a:extLst>
          </p:cNvPr>
          <p:cNvCxnSpPr>
            <a:cxnSpLocks/>
          </p:cNvCxnSpPr>
          <p:nvPr/>
        </p:nvCxnSpPr>
        <p:spPr>
          <a:xfrm flipH="1" flipV="1">
            <a:off x="4794635" y="2918409"/>
            <a:ext cx="3301028" cy="2807845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9DAF6B7-BD9C-8656-CF81-E6F881842799}"/>
              </a:ext>
            </a:extLst>
          </p:cNvPr>
          <p:cNvCxnSpPr>
            <a:cxnSpLocks/>
          </p:cNvCxnSpPr>
          <p:nvPr/>
        </p:nvCxnSpPr>
        <p:spPr>
          <a:xfrm flipH="1" flipV="1">
            <a:off x="2028535" y="1740354"/>
            <a:ext cx="6048665" cy="4003154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D39C9AA-DE43-7C6E-D976-312AD1B9F61E}"/>
              </a:ext>
            </a:extLst>
          </p:cNvPr>
          <p:cNvCxnSpPr>
            <a:cxnSpLocks/>
          </p:cNvCxnSpPr>
          <p:nvPr/>
        </p:nvCxnSpPr>
        <p:spPr>
          <a:xfrm>
            <a:off x="648000" y="16076618"/>
            <a:ext cx="10686900" cy="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550D211-E8FC-29CC-BA24-DCF0EE37C324}"/>
              </a:ext>
            </a:extLst>
          </p:cNvPr>
          <p:cNvGrpSpPr/>
          <p:nvPr/>
        </p:nvGrpSpPr>
        <p:grpSpPr>
          <a:xfrm>
            <a:off x="-9458446" y="6420815"/>
            <a:ext cx="12521871" cy="15450820"/>
            <a:chOff x="3919395" y="8592"/>
            <a:chExt cx="4678176" cy="6317277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AE47FB8-193E-F097-5018-5706310A0345}"/>
                </a:ext>
              </a:extLst>
            </p:cNvPr>
            <p:cNvGrpSpPr/>
            <p:nvPr/>
          </p:nvGrpSpPr>
          <p:grpSpPr>
            <a:xfrm>
              <a:off x="3919395" y="1568634"/>
              <a:ext cx="4678176" cy="4757235"/>
              <a:chOff x="7461684" y="1800728"/>
              <a:chExt cx="4678176" cy="4757235"/>
            </a:xfrm>
          </p:grpSpPr>
          <p:pic>
            <p:nvPicPr>
              <p:cNvPr id="59" name="Graphic 58" descr="Full Brick Wall with solid fill">
                <a:extLst>
                  <a:ext uri="{FF2B5EF4-FFF2-40B4-BE49-F238E27FC236}">
                    <a16:creationId xmlns:a16="http://schemas.microsoft.com/office/drawing/2014/main" id="{9A312A71-B664-176A-BF55-8A34B4C31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63851" y="1981954"/>
                <a:ext cx="4576009" cy="4576009"/>
              </a:xfrm>
              <a:prstGeom prst="rect">
                <a:avLst/>
              </a:prstGeom>
            </p:spPr>
          </p:pic>
          <p:pic>
            <p:nvPicPr>
              <p:cNvPr id="60" name="Graphic 59" descr="Full Brick Wall with solid fill">
                <a:extLst>
                  <a:ext uri="{FF2B5EF4-FFF2-40B4-BE49-F238E27FC236}">
                    <a16:creationId xmlns:a16="http://schemas.microsoft.com/office/drawing/2014/main" id="{4BBC6A9B-C529-55FD-0628-C44A436540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461684" y="1800728"/>
                <a:ext cx="4576009" cy="4576009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91F37C0-C5B3-7FB9-9D6C-232DA9215C49}"/>
                </a:ext>
              </a:extLst>
            </p:cNvPr>
            <p:cNvGrpSpPr/>
            <p:nvPr/>
          </p:nvGrpSpPr>
          <p:grpSpPr>
            <a:xfrm>
              <a:off x="4799174" y="8592"/>
              <a:ext cx="2816449" cy="2938859"/>
              <a:chOff x="4760005" y="1909697"/>
              <a:chExt cx="2816449" cy="2938859"/>
            </a:xfrm>
          </p:grpSpPr>
          <p:pic>
            <p:nvPicPr>
              <p:cNvPr id="57" name="Graphic 56">
                <a:extLst>
                  <a:ext uri="{FF2B5EF4-FFF2-40B4-BE49-F238E27FC236}">
                    <a16:creationId xmlns:a16="http://schemas.microsoft.com/office/drawing/2014/main" id="{E832B97C-D76F-66E9-842B-81851F177F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904466" y="2176568"/>
                <a:ext cx="2671988" cy="2671988"/>
              </a:xfrm>
              <a:prstGeom prst="rect">
                <a:avLst/>
              </a:prstGeom>
            </p:spPr>
          </p:pic>
          <p:pic>
            <p:nvPicPr>
              <p:cNvPr id="58" name="Graphic 57">
                <a:extLst>
                  <a:ext uri="{FF2B5EF4-FFF2-40B4-BE49-F238E27FC236}">
                    <a16:creationId xmlns:a16="http://schemas.microsoft.com/office/drawing/2014/main" id="{0CE605C1-5AC1-8D2F-3BCD-A86067EC9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760005" y="1909697"/>
                <a:ext cx="2671989" cy="2671989"/>
              </a:xfrm>
              <a:prstGeom prst="rect">
                <a:avLst/>
              </a:prstGeom>
            </p:spPr>
          </p:pic>
        </p:grpSp>
      </p:grpSp>
      <p:pic>
        <p:nvPicPr>
          <p:cNvPr id="61" name="Graphic 60">
            <a:extLst>
              <a:ext uri="{FF2B5EF4-FFF2-40B4-BE49-F238E27FC236}">
                <a16:creationId xmlns:a16="http://schemas.microsoft.com/office/drawing/2014/main" id="{A4B00995-95F8-F07F-A9DF-2A9AC13CE1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0800000" flipH="1">
            <a:off x="3600450" y="16078266"/>
            <a:ext cx="883191" cy="883191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D5738F49-8879-C106-0452-1F67D75CEE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80526" y="15193427"/>
            <a:ext cx="883191" cy="883191"/>
          </a:xfrm>
          <a:prstGeom prst="rect">
            <a:avLst/>
          </a:prstGeom>
        </p:spPr>
      </p:pic>
      <p:pic>
        <p:nvPicPr>
          <p:cNvPr id="63" name="Graphic 62">
            <a:extLst>
              <a:ext uri="{FF2B5EF4-FFF2-40B4-BE49-F238E27FC236}">
                <a16:creationId xmlns:a16="http://schemas.microsoft.com/office/drawing/2014/main" id="{C21B6259-876E-7347-A90B-01F65E926C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0800000" flipH="1">
            <a:off x="5897265" y="16078266"/>
            <a:ext cx="883191" cy="883191"/>
          </a:xfrm>
          <a:prstGeom prst="rect">
            <a:avLst/>
          </a:prstGeom>
        </p:spPr>
      </p:pic>
      <p:pic>
        <p:nvPicPr>
          <p:cNvPr id="64" name="Graphic 63">
            <a:extLst>
              <a:ext uri="{FF2B5EF4-FFF2-40B4-BE49-F238E27FC236}">
                <a16:creationId xmlns:a16="http://schemas.microsoft.com/office/drawing/2014/main" id="{60020453-D306-BE53-8F68-FB28B8F6E0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77341" y="15193427"/>
            <a:ext cx="883191" cy="883191"/>
          </a:xfrm>
          <a:prstGeom prst="rect">
            <a:avLst/>
          </a:prstGeom>
        </p:spPr>
      </p:pic>
      <p:pic>
        <p:nvPicPr>
          <p:cNvPr id="65" name="Graphic 64">
            <a:extLst>
              <a:ext uri="{FF2B5EF4-FFF2-40B4-BE49-F238E27FC236}">
                <a16:creationId xmlns:a16="http://schemas.microsoft.com/office/drawing/2014/main" id="{0CD3A71F-5D5C-C85F-FF43-24D71EACEE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0800000" flipH="1">
            <a:off x="8314994" y="16078266"/>
            <a:ext cx="883191" cy="883191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5F681F35-53E0-7738-65F8-9CEE6338F2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95070" y="15193427"/>
            <a:ext cx="883191" cy="883191"/>
          </a:xfrm>
          <a:prstGeom prst="rect">
            <a:avLst/>
          </a:prstGeom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0D7B0FE-81D1-6B1B-A3E0-E8814C8C6502}"/>
              </a:ext>
            </a:extLst>
          </p:cNvPr>
          <p:cNvCxnSpPr>
            <a:cxnSpLocks/>
          </p:cNvCxnSpPr>
          <p:nvPr/>
        </p:nvCxnSpPr>
        <p:spPr>
          <a:xfrm>
            <a:off x="6248400" y="6985964"/>
            <a:ext cx="0" cy="599440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llipse 14">
            <a:extLst>
              <a:ext uri="{FF2B5EF4-FFF2-40B4-BE49-F238E27FC236}">
                <a16:creationId xmlns:a16="http://schemas.microsoft.com/office/drawing/2014/main" id="{990FFDFA-9360-17F3-A467-C52E1C0AC923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806215" y="12761405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2A93E28-5F47-1379-CF1E-65AAABA6A629}"/>
                  </a:ext>
                </a:extLst>
              </p:cNvPr>
              <p:cNvSpPr txBox="1"/>
              <p:nvPr/>
            </p:nvSpPr>
            <p:spPr>
              <a:xfrm>
                <a:off x="1917922" y="17789959"/>
                <a:ext cx="3091590" cy="5141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sz="3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3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a-DK" sz="3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a-DK" sz="30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da-DK" sz="3000" i="1" dirty="0">
                    <a:solidFill>
                      <a:schemeClr val="tx2"/>
                    </a:solidFill>
                    <a:latin typeface="+mj-lt"/>
                    <a:ea typeface="Cambria Math" panose="02040503050406030204" pitchFamily="18" charset="0"/>
                  </a:rPr>
                  <a:t>Fix i</a:t>
                </a:r>
                <a:endParaRPr lang="da-DK" sz="3000" i="1" dirty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2A93E28-5F47-1379-CF1E-65AAABA6A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922" y="17789959"/>
                <a:ext cx="3091590" cy="514115"/>
              </a:xfrm>
              <a:prstGeom prst="rect">
                <a:avLst/>
              </a:prstGeom>
              <a:blipFill>
                <a:blip r:embed="rId14"/>
                <a:stretch>
                  <a:fillRect l="-197" t="-15294" b="-4470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1AB69AC-02C5-B6BB-9E7C-9E4CFE9B687C}"/>
                  </a:ext>
                </a:extLst>
              </p:cNvPr>
              <p:cNvSpPr txBox="1"/>
              <p:nvPr/>
            </p:nvSpPr>
            <p:spPr>
              <a:xfrm>
                <a:off x="1898582" y="18417739"/>
                <a:ext cx="3091590" cy="5141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sz="3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3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a-DK" sz="3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a-DK" sz="30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da-DK" sz="3000" i="1" dirty="0">
                    <a:solidFill>
                      <a:schemeClr val="tx2"/>
                    </a:solidFill>
                    <a:latin typeface="+mj-lt"/>
                    <a:ea typeface="Cambria Math" panose="02040503050406030204" pitchFamily="18" charset="0"/>
                  </a:rPr>
                  <a:t>Alternative i</a:t>
                </a:r>
                <a:endParaRPr lang="da-DK" sz="3000" i="1" dirty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1AB69AC-02C5-B6BB-9E7C-9E4CFE9B6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582" y="18417739"/>
                <a:ext cx="3091590" cy="514115"/>
              </a:xfrm>
              <a:prstGeom prst="rect">
                <a:avLst/>
              </a:prstGeom>
              <a:blipFill>
                <a:blip r:embed="rId15"/>
                <a:stretch>
                  <a:fillRect t="-15294" b="-4470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DCF3A4BC-A727-EF64-6ED2-30609F78FD5F}"/>
              </a:ext>
            </a:extLst>
          </p:cNvPr>
          <p:cNvSpPr txBox="1"/>
          <p:nvPr/>
        </p:nvSpPr>
        <p:spPr>
          <a:xfrm>
            <a:off x="2047335" y="14389344"/>
            <a:ext cx="2022272" cy="704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2000" dirty="0">
                <a:solidFill>
                  <a:schemeClr val="tx2"/>
                </a:solidFill>
              </a:rPr>
              <a:t>Big Bang</a:t>
            </a:r>
          </a:p>
          <a:p>
            <a:pPr algn="ctr">
              <a:lnSpc>
                <a:spcPct val="120000"/>
              </a:lnSpc>
            </a:pPr>
            <a:r>
              <a:rPr lang="da-DK" sz="20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A*+B+C+D+E</a:t>
            </a:r>
          </a:p>
        </p:txBody>
      </p:sp>
    </p:spTree>
    <p:extLst>
      <p:ext uri="{BB962C8B-B14F-4D97-AF65-F5344CB8AC3E}">
        <p14:creationId xmlns:p14="http://schemas.microsoft.com/office/powerpoint/2010/main" val="3099314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18D53-F6D2-8E7E-E419-9693A1E13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0B273-1408-F05F-62BD-923A2B94D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35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EEA4E2F-D6DC-E442-C8C1-685992D8FF04}"/>
              </a:ext>
            </a:extLst>
          </p:cNvPr>
          <p:cNvCxnSpPr>
            <a:cxnSpLocks/>
          </p:cNvCxnSpPr>
          <p:nvPr/>
        </p:nvCxnSpPr>
        <p:spPr>
          <a:xfrm>
            <a:off x="648000" y="3807454"/>
            <a:ext cx="10686900" cy="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065B2E4-4336-8394-7E17-8D4F60396AC7}"/>
              </a:ext>
            </a:extLst>
          </p:cNvPr>
          <p:cNvGrpSpPr/>
          <p:nvPr/>
        </p:nvGrpSpPr>
        <p:grpSpPr>
          <a:xfrm>
            <a:off x="-9458446" y="-5848349"/>
            <a:ext cx="12521871" cy="15450820"/>
            <a:chOff x="3919395" y="8592"/>
            <a:chExt cx="4678176" cy="631727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304188A-435A-78CF-860D-484F2A2D0BE9}"/>
                </a:ext>
              </a:extLst>
            </p:cNvPr>
            <p:cNvGrpSpPr/>
            <p:nvPr/>
          </p:nvGrpSpPr>
          <p:grpSpPr>
            <a:xfrm>
              <a:off x="3919395" y="1568634"/>
              <a:ext cx="4678176" cy="4757235"/>
              <a:chOff x="7461684" y="1800728"/>
              <a:chExt cx="4678176" cy="4757235"/>
            </a:xfrm>
          </p:grpSpPr>
          <p:pic>
            <p:nvPicPr>
              <p:cNvPr id="9" name="Graphic 8" descr="Full Brick Wall with solid fill">
                <a:extLst>
                  <a:ext uri="{FF2B5EF4-FFF2-40B4-BE49-F238E27FC236}">
                    <a16:creationId xmlns:a16="http://schemas.microsoft.com/office/drawing/2014/main" id="{F9EC4A7E-116C-D959-8633-759596657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563851" y="1981954"/>
                <a:ext cx="4576009" cy="4576009"/>
              </a:xfrm>
              <a:prstGeom prst="rect">
                <a:avLst/>
              </a:prstGeom>
            </p:spPr>
          </p:pic>
          <p:pic>
            <p:nvPicPr>
              <p:cNvPr id="8" name="Graphic 7" descr="Full Brick Wall with solid fill">
                <a:extLst>
                  <a:ext uri="{FF2B5EF4-FFF2-40B4-BE49-F238E27FC236}">
                    <a16:creationId xmlns:a16="http://schemas.microsoft.com/office/drawing/2014/main" id="{AE17A12A-6644-4118-3355-748EC37793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461684" y="1800728"/>
                <a:ext cx="4576009" cy="4576009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135941E-F266-4A77-0610-3911247C46B5}"/>
                </a:ext>
              </a:extLst>
            </p:cNvPr>
            <p:cNvGrpSpPr/>
            <p:nvPr/>
          </p:nvGrpSpPr>
          <p:grpSpPr>
            <a:xfrm>
              <a:off x="4799174" y="8592"/>
              <a:ext cx="2816449" cy="2938859"/>
              <a:chOff x="4760005" y="1909697"/>
              <a:chExt cx="2816449" cy="2938859"/>
            </a:xfrm>
          </p:grpSpPr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5E1AD2C7-D5AB-8307-85B9-0658A59826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904466" y="2176568"/>
                <a:ext cx="2671988" cy="2671988"/>
              </a:xfrm>
              <a:prstGeom prst="rect">
                <a:avLst/>
              </a:prstGeom>
            </p:spPr>
          </p:pic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130ECE93-2FE6-9890-0A31-0686B2179F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760005" y="1909697"/>
                <a:ext cx="2671989" cy="2671989"/>
              </a:xfrm>
              <a:prstGeom prst="rect">
                <a:avLst/>
              </a:prstGeom>
            </p:spPr>
          </p:pic>
        </p:grp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58CF07B7-A58B-92E8-B9A1-979295C4D0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 flipH="1">
            <a:off x="3600450" y="3809102"/>
            <a:ext cx="883191" cy="88319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2A5D7AA-5CEA-3955-E9EA-7438F6ADFD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80526" y="2924263"/>
            <a:ext cx="883191" cy="88319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2E214E6-C913-8696-D6FB-C922A5A2BB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 flipH="1">
            <a:off x="5897265" y="3809102"/>
            <a:ext cx="883191" cy="88319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3B382CD-3331-7BAB-C533-453DDCA7AF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77341" y="2924263"/>
            <a:ext cx="883191" cy="88319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3C3DED25-D1F8-11F8-2ED2-057063DEDF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 flipH="1">
            <a:off x="8314994" y="3809102"/>
            <a:ext cx="883191" cy="88319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167E9CA-F6F7-45A7-BBEC-9AD4304797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95070" y="2924263"/>
            <a:ext cx="883191" cy="883191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84C49B9A-BE56-E76E-CFB7-8D4B5307FFFC}"/>
              </a:ext>
            </a:extLst>
          </p:cNvPr>
          <p:cNvGrpSpPr>
            <a:grpSpLocks noChangeAspect="1"/>
          </p:cNvGrpSpPr>
          <p:nvPr/>
        </p:nvGrpSpPr>
        <p:grpSpPr>
          <a:xfrm>
            <a:off x="8810417" y="340535"/>
            <a:ext cx="3122765" cy="2727445"/>
            <a:chOff x="901700" y="1384300"/>
            <a:chExt cx="6027643" cy="526458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E2613B1-9449-F89C-B73C-2A026257798D}"/>
                </a:ext>
              </a:extLst>
            </p:cNvPr>
            <p:cNvGrpSpPr>
              <a:grpSpLocks/>
            </p:cNvGrpSpPr>
            <p:nvPr/>
          </p:nvGrpSpPr>
          <p:grpSpPr>
            <a:xfrm>
              <a:off x="901700" y="1384300"/>
              <a:ext cx="4356100" cy="5264587"/>
              <a:chOff x="901700" y="1384300"/>
              <a:chExt cx="4356100" cy="5264587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C257F2EC-7A29-FE66-E5A9-598C31BB1E6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01700" y="1384300"/>
                <a:ext cx="4356100" cy="5105400"/>
              </a:xfrm>
              <a:prstGeom prst="roundRect">
                <a:avLst/>
              </a:prstGeom>
              <a:solidFill>
                <a:schemeClr val="accent1">
                  <a:alpha val="12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da-DK" sz="2000" noProof="0" dirty="0" err="1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FA71586-B718-0713-9A8A-37C0A0EA20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0916" y="1652358"/>
                <a:ext cx="3721886" cy="4601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Linux Based OS</a:t>
                </a:r>
              </a:p>
              <a:p>
                <a:pPr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C++ compilers and tools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R + Rstudio</a:t>
                </a:r>
              </a:p>
              <a:p>
                <a:pPr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(Other languages?)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Package Managers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Packages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Data layer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Programs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Metadata Repository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TFL and apps</a:t>
                </a:r>
              </a:p>
            </p:txBody>
          </p:sp>
          <p:pic>
            <p:nvPicPr>
              <p:cNvPr id="57" name="Picture 56" descr="A blue whale with a blue whale and a blue whale&#10;&#10;Description automatically generated">
                <a:extLst>
                  <a:ext uri="{FF2B5EF4-FFF2-40B4-BE49-F238E27FC236}">
                    <a16:creationId xmlns:a16="http://schemas.microsoft.com/office/drawing/2014/main" id="{CD18CD18-B0A9-983F-E187-FB8AE57F6D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5577" y="6086701"/>
                <a:ext cx="712223" cy="562186"/>
              </a:xfrm>
              <a:prstGeom prst="rect">
                <a:avLst/>
              </a:prstGeom>
            </p:spPr>
          </p:pic>
        </p:grpSp>
        <p:sp>
          <p:nvSpPr>
            <p:cNvPr id="43" name="Right Brace 42">
              <a:extLst>
                <a:ext uri="{FF2B5EF4-FFF2-40B4-BE49-F238E27FC236}">
                  <a16:creationId xmlns:a16="http://schemas.microsoft.com/office/drawing/2014/main" id="{B77BC9A1-36BC-5E30-4C1B-9BF032DE3F96}"/>
                </a:ext>
              </a:extLst>
            </p:cNvPr>
            <p:cNvSpPr>
              <a:spLocks/>
            </p:cNvSpPr>
            <p:nvPr/>
          </p:nvSpPr>
          <p:spPr>
            <a:xfrm>
              <a:off x="5653815" y="1652358"/>
              <a:ext cx="569185" cy="2246003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4" name="Right Brace 43">
              <a:extLst>
                <a:ext uri="{FF2B5EF4-FFF2-40B4-BE49-F238E27FC236}">
                  <a16:creationId xmlns:a16="http://schemas.microsoft.com/office/drawing/2014/main" id="{377BEE13-B3AC-B41A-F10F-5110CC228C38}"/>
                </a:ext>
              </a:extLst>
            </p:cNvPr>
            <p:cNvSpPr>
              <a:spLocks/>
            </p:cNvSpPr>
            <p:nvPr/>
          </p:nvSpPr>
          <p:spPr>
            <a:xfrm>
              <a:off x="5653815" y="4448401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5" name="Right Brace 44">
              <a:extLst>
                <a:ext uri="{FF2B5EF4-FFF2-40B4-BE49-F238E27FC236}">
                  <a16:creationId xmlns:a16="http://schemas.microsoft.com/office/drawing/2014/main" id="{A41C9C79-B4FF-839D-41F0-010A24CD46D1}"/>
                </a:ext>
              </a:extLst>
            </p:cNvPr>
            <p:cNvSpPr>
              <a:spLocks/>
            </p:cNvSpPr>
            <p:nvPr/>
          </p:nvSpPr>
          <p:spPr>
            <a:xfrm>
              <a:off x="5653815" y="4908929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6" name="Right Brace 45">
              <a:extLst>
                <a:ext uri="{FF2B5EF4-FFF2-40B4-BE49-F238E27FC236}">
                  <a16:creationId xmlns:a16="http://schemas.microsoft.com/office/drawing/2014/main" id="{45842EBD-93BE-7B64-A52B-D4FF6B3E0B4E}"/>
                </a:ext>
              </a:extLst>
            </p:cNvPr>
            <p:cNvSpPr>
              <a:spLocks/>
            </p:cNvSpPr>
            <p:nvPr/>
          </p:nvSpPr>
          <p:spPr>
            <a:xfrm>
              <a:off x="5666515" y="5369457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7" name="Right Brace 46">
              <a:extLst>
                <a:ext uri="{FF2B5EF4-FFF2-40B4-BE49-F238E27FC236}">
                  <a16:creationId xmlns:a16="http://schemas.microsoft.com/office/drawing/2014/main" id="{895ED52A-D878-969A-C9C6-AD0ED4C4442F}"/>
                </a:ext>
              </a:extLst>
            </p:cNvPr>
            <p:cNvSpPr>
              <a:spLocks/>
            </p:cNvSpPr>
            <p:nvPr/>
          </p:nvSpPr>
          <p:spPr>
            <a:xfrm>
              <a:off x="5666515" y="5829985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B204BA2-F469-C4FC-C92D-C97D093BD5F9}"/>
                </a:ext>
              </a:extLst>
            </p:cNvPr>
            <p:cNvSpPr txBox="1">
              <a:spLocks/>
            </p:cNvSpPr>
            <p:nvPr/>
          </p:nvSpPr>
          <p:spPr>
            <a:xfrm>
              <a:off x="6141944" y="2255515"/>
              <a:ext cx="787399" cy="8281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2500" dirty="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D62E15F-6FD5-3938-52AD-A253FF2F8416}"/>
                </a:ext>
              </a:extLst>
            </p:cNvPr>
            <p:cNvSpPr txBox="1">
              <a:spLocks/>
            </p:cNvSpPr>
            <p:nvPr/>
          </p:nvSpPr>
          <p:spPr>
            <a:xfrm>
              <a:off x="6107430" y="3925495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FC6EAAB-E996-A0CE-7955-529025749768}"/>
                </a:ext>
              </a:extLst>
            </p:cNvPr>
            <p:cNvSpPr txBox="1">
              <a:spLocks/>
            </p:cNvSpPr>
            <p:nvPr/>
          </p:nvSpPr>
          <p:spPr>
            <a:xfrm>
              <a:off x="6107428" y="4379278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C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D42DEFE-C030-B263-7E1B-0210EAEF085A}"/>
                </a:ext>
              </a:extLst>
            </p:cNvPr>
            <p:cNvSpPr txBox="1">
              <a:spLocks/>
            </p:cNvSpPr>
            <p:nvPr/>
          </p:nvSpPr>
          <p:spPr>
            <a:xfrm>
              <a:off x="6128909" y="4845526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D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30E8601-E12E-EEE5-A621-FF2365E2FBF6}"/>
                </a:ext>
              </a:extLst>
            </p:cNvPr>
            <p:cNvSpPr txBox="1">
              <a:spLocks/>
            </p:cNvSpPr>
            <p:nvPr/>
          </p:nvSpPr>
          <p:spPr>
            <a:xfrm>
              <a:off x="6118228" y="5279945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E</a:t>
              </a:r>
            </a:p>
          </p:txBody>
        </p:sp>
        <p:sp>
          <p:nvSpPr>
            <p:cNvPr id="53" name="Right Brace 52">
              <a:extLst>
                <a:ext uri="{FF2B5EF4-FFF2-40B4-BE49-F238E27FC236}">
                  <a16:creationId xmlns:a16="http://schemas.microsoft.com/office/drawing/2014/main" id="{E04CFC8C-C8E8-6F77-038D-C886B77EDAD0}"/>
                </a:ext>
              </a:extLst>
            </p:cNvPr>
            <p:cNvSpPr>
              <a:spLocks/>
            </p:cNvSpPr>
            <p:nvPr/>
          </p:nvSpPr>
          <p:spPr>
            <a:xfrm>
              <a:off x="5666515" y="4006690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6E7F521-1D69-0A2F-B589-BEB0905AC4EB}"/>
                </a:ext>
              </a:extLst>
            </p:cNvPr>
            <p:cNvSpPr txBox="1">
              <a:spLocks/>
            </p:cNvSpPr>
            <p:nvPr/>
          </p:nvSpPr>
          <p:spPr>
            <a:xfrm>
              <a:off x="6123568" y="5754816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F</a:t>
              </a:r>
            </a:p>
          </p:txBody>
        </p:sp>
      </p:grp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B502390-FA7F-2DA2-127F-A92BB22F7187}"/>
              </a:ext>
            </a:extLst>
          </p:cNvPr>
          <p:cNvSpPr/>
          <p:nvPr/>
        </p:nvSpPr>
        <p:spPr>
          <a:xfrm>
            <a:off x="901700" y="-2861294"/>
            <a:ext cx="6733315" cy="991751"/>
          </a:xfrm>
          <a:prstGeom prst="roundRect">
            <a:avLst/>
          </a:prstGeom>
          <a:solidFill>
            <a:srgbClr val="EAAB00">
              <a:alpha val="25000"/>
            </a:srgbClr>
          </a:solidFill>
          <a:ln>
            <a:solidFill>
              <a:srgbClr val="EA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6015C2F-C5BE-8D2F-4AE7-A0501D609ACA}"/>
              </a:ext>
            </a:extLst>
          </p:cNvPr>
          <p:cNvCxnSpPr>
            <a:cxnSpLocks/>
          </p:cNvCxnSpPr>
          <p:nvPr/>
        </p:nvCxnSpPr>
        <p:spPr>
          <a:xfrm>
            <a:off x="6248400" y="-5283200"/>
            <a:ext cx="0" cy="599440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lipse 14">
            <a:extLst>
              <a:ext uri="{FF2B5EF4-FFF2-40B4-BE49-F238E27FC236}">
                <a16:creationId xmlns:a16="http://schemas.microsoft.com/office/drawing/2014/main" id="{76F3A5FC-397F-5F9C-11D0-085E93953D96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806215" y="492241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F8DDC1-A110-E97C-5447-9186D636FFA5}"/>
                  </a:ext>
                </a:extLst>
              </p:cNvPr>
              <p:cNvSpPr txBox="1"/>
              <p:nvPr/>
            </p:nvSpPr>
            <p:spPr>
              <a:xfrm>
                <a:off x="1917922" y="5520795"/>
                <a:ext cx="3091590" cy="5141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sz="3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3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a-DK" sz="3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a-DK" sz="30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da-DK" sz="3000" i="1" dirty="0">
                    <a:solidFill>
                      <a:schemeClr val="tx2"/>
                    </a:solidFill>
                    <a:latin typeface="+mj-lt"/>
                    <a:ea typeface="Cambria Math" panose="02040503050406030204" pitchFamily="18" charset="0"/>
                  </a:rPr>
                  <a:t>Fix i</a:t>
                </a:r>
                <a:endParaRPr lang="da-DK" sz="3000" i="1" dirty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F8DDC1-A110-E97C-5447-9186D636F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922" y="5520795"/>
                <a:ext cx="3091590" cy="514115"/>
              </a:xfrm>
              <a:prstGeom prst="rect">
                <a:avLst/>
              </a:prstGeom>
              <a:blipFill>
                <a:blip r:embed="rId14"/>
                <a:stretch>
                  <a:fillRect l="-197" t="-16667" b="-4523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246FB51-2D7F-4565-9E70-4A7E10106970}"/>
                  </a:ext>
                </a:extLst>
              </p:cNvPr>
              <p:cNvSpPr txBox="1"/>
              <p:nvPr/>
            </p:nvSpPr>
            <p:spPr>
              <a:xfrm>
                <a:off x="1898582" y="6148575"/>
                <a:ext cx="3091590" cy="5141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sz="3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3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a-DK" sz="3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a-DK" sz="30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da-DK" sz="3000" i="1" dirty="0">
                    <a:solidFill>
                      <a:schemeClr val="tx2"/>
                    </a:solidFill>
                    <a:latin typeface="+mj-lt"/>
                    <a:ea typeface="Cambria Math" panose="02040503050406030204" pitchFamily="18" charset="0"/>
                  </a:rPr>
                  <a:t>Alternative i</a:t>
                </a:r>
                <a:endParaRPr lang="da-DK" sz="3000" i="1" dirty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246FB51-2D7F-4565-9E70-4A7E10106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582" y="6148575"/>
                <a:ext cx="3091590" cy="514115"/>
              </a:xfrm>
              <a:prstGeom prst="rect">
                <a:avLst/>
              </a:prstGeom>
              <a:blipFill>
                <a:blip r:embed="rId15"/>
                <a:stretch>
                  <a:fillRect t="-16667" b="-4523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491CA3A-97D0-1C6B-7B3F-8C837A6805B3}"/>
              </a:ext>
            </a:extLst>
          </p:cNvPr>
          <p:cNvSpPr/>
          <p:nvPr/>
        </p:nvSpPr>
        <p:spPr>
          <a:xfrm>
            <a:off x="8810417" y="1655416"/>
            <a:ext cx="3104883" cy="970182"/>
          </a:xfrm>
          <a:prstGeom prst="roundRect">
            <a:avLst/>
          </a:prstGeom>
          <a:solidFill>
            <a:srgbClr val="EAAB00">
              <a:alpha val="25000"/>
            </a:srgbClr>
          </a:solidFill>
          <a:ln>
            <a:solidFill>
              <a:srgbClr val="EA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6CA734-1593-2A0B-4375-DF06A1F443B5}"/>
              </a:ext>
            </a:extLst>
          </p:cNvPr>
          <p:cNvSpPr txBox="1"/>
          <p:nvPr/>
        </p:nvSpPr>
        <p:spPr>
          <a:xfrm>
            <a:off x="2047335" y="2120180"/>
            <a:ext cx="2022272" cy="704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2000" dirty="0">
                <a:solidFill>
                  <a:schemeClr val="tx2"/>
                </a:solidFill>
              </a:rPr>
              <a:t>Big Bang</a:t>
            </a:r>
          </a:p>
          <a:p>
            <a:pPr algn="ctr">
              <a:lnSpc>
                <a:spcPct val="120000"/>
              </a:lnSpc>
            </a:pPr>
            <a:r>
              <a:rPr lang="da-DK" sz="20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A*+B+C+D+E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9B0D4B8-C470-83B9-E37A-395D58F9A278}"/>
              </a:ext>
            </a:extLst>
          </p:cNvPr>
          <p:cNvSpPr>
            <a:spLocks/>
          </p:cNvSpPr>
          <p:nvPr/>
        </p:nvSpPr>
        <p:spPr>
          <a:xfrm>
            <a:off x="285818" y="-2909171"/>
            <a:ext cx="8387310" cy="1830057"/>
          </a:xfrm>
          <a:prstGeom prst="roundRect">
            <a:avLst/>
          </a:prstGeom>
          <a:solidFill>
            <a:schemeClr val="accent1">
              <a:alpha val="12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pic>
        <p:nvPicPr>
          <p:cNvPr id="24" name="Picture 23" descr="A blue whale with a blue whale and a blue whale&#10;&#10;Description automatically generated">
            <a:extLst>
              <a:ext uri="{FF2B5EF4-FFF2-40B4-BE49-F238E27FC236}">
                <a16:creationId xmlns:a16="http://schemas.microsoft.com/office/drawing/2014/main" id="{F4FDDA06-C3B9-83A1-2BB9-3B60815B24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6" y="-1271590"/>
            <a:ext cx="368984" cy="29125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A265C11-6A73-4C51-C096-12D41A2E220E}"/>
              </a:ext>
            </a:extLst>
          </p:cNvPr>
          <p:cNvSpPr txBox="1"/>
          <p:nvPr/>
        </p:nvSpPr>
        <p:spPr>
          <a:xfrm>
            <a:off x="3458445" y="-1123107"/>
            <a:ext cx="2022272" cy="712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20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A+B+C+D+E+F</a:t>
            </a:r>
          </a:p>
          <a:p>
            <a:pPr algn="ctr">
              <a:lnSpc>
                <a:spcPct val="120000"/>
              </a:lnSpc>
            </a:pPr>
            <a:r>
              <a:rPr lang="da-DK" sz="2000" dirty="0">
                <a:solidFill>
                  <a:schemeClr val="tx2"/>
                </a:solidFill>
              </a:rPr>
              <a:t>Big Bang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D0668C15-BD3D-9A81-F1D9-234DD07A2117}"/>
              </a:ext>
            </a:extLst>
          </p:cNvPr>
          <p:cNvSpPr/>
          <p:nvPr/>
        </p:nvSpPr>
        <p:spPr>
          <a:xfrm>
            <a:off x="648000" y="-2822084"/>
            <a:ext cx="7671911" cy="150142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b="1" noProof="0" dirty="0"/>
              <a:t>System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1C47DF9-A8C6-A408-B0BD-E6C788F0B17E}"/>
              </a:ext>
            </a:extLst>
          </p:cNvPr>
          <p:cNvSpPr/>
          <p:nvPr/>
        </p:nvSpPr>
        <p:spPr>
          <a:xfrm>
            <a:off x="647999" y="-3414750"/>
            <a:ext cx="7671911" cy="456509"/>
          </a:xfrm>
          <a:prstGeom prst="roundRect">
            <a:avLst/>
          </a:prstGeom>
          <a:solidFill>
            <a:srgbClr val="3B97DE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noProof="0" dirty="0"/>
              <a:t>Packages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5D1B785-82FC-3790-453F-07DA19DB3808}"/>
              </a:ext>
            </a:extLst>
          </p:cNvPr>
          <p:cNvSpPr/>
          <p:nvPr/>
        </p:nvSpPr>
        <p:spPr>
          <a:xfrm>
            <a:off x="647999" y="-4913063"/>
            <a:ext cx="2332666" cy="1368087"/>
          </a:xfrm>
          <a:prstGeom prst="roundRect">
            <a:avLst/>
          </a:prstGeom>
          <a:solidFill>
            <a:srgbClr val="005AD2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dirty="0"/>
              <a:t>Data layer</a:t>
            </a:r>
            <a:endParaRPr lang="da-DK" sz="2000" noProof="0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D19E84BC-E4AB-D6D0-0EE4-3CC91D010861}"/>
              </a:ext>
            </a:extLst>
          </p:cNvPr>
          <p:cNvSpPr/>
          <p:nvPr/>
        </p:nvSpPr>
        <p:spPr>
          <a:xfrm>
            <a:off x="624756" y="-5720216"/>
            <a:ext cx="2332666" cy="677332"/>
          </a:xfrm>
          <a:prstGeom prst="roundRect">
            <a:avLst/>
          </a:prstGeom>
          <a:solidFill>
            <a:srgbClr val="EEA7BF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noProof="0" dirty="0"/>
              <a:t>Metadata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32DE6FD7-EF4F-01AA-794E-A80802B7D58C}"/>
              </a:ext>
            </a:extLst>
          </p:cNvPr>
          <p:cNvSpPr/>
          <p:nvPr/>
        </p:nvSpPr>
        <p:spPr>
          <a:xfrm>
            <a:off x="3256046" y="-5723327"/>
            <a:ext cx="2455815" cy="2190043"/>
          </a:xfrm>
          <a:prstGeom prst="roundRect">
            <a:avLst/>
          </a:prstGeom>
          <a:solidFill>
            <a:srgbClr val="2A918B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dirty="0"/>
              <a:t>Programs</a:t>
            </a:r>
            <a:endParaRPr lang="da-DK" sz="2000" noProof="0" dirty="0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AA186E80-DEFE-62B5-8AC1-7E51898F5046}"/>
              </a:ext>
            </a:extLst>
          </p:cNvPr>
          <p:cNvSpPr/>
          <p:nvPr/>
        </p:nvSpPr>
        <p:spPr>
          <a:xfrm>
            <a:off x="6017065" y="-5723327"/>
            <a:ext cx="2353180" cy="2163953"/>
          </a:xfrm>
          <a:prstGeom prst="roundRect">
            <a:avLst/>
          </a:prstGeom>
          <a:solidFill>
            <a:srgbClr val="939AA7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dirty="0"/>
              <a:t>TFL and apps</a:t>
            </a:r>
            <a:endParaRPr lang="da-DK" sz="2000" noProof="0" dirty="0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8C681E34-EF7C-58D2-1D23-B3421A1FE04F}"/>
              </a:ext>
            </a:extLst>
          </p:cNvPr>
          <p:cNvSpPr>
            <a:spLocks/>
          </p:cNvSpPr>
          <p:nvPr/>
        </p:nvSpPr>
        <p:spPr>
          <a:xfrm>
            <a:off x="285818" y="-3472288"/>
            <a:ext cx="8387310" cy="548719"/>
          </a:xfrm>
          <a:prstGeom prst="roundRect">
            <a:avLst/>
          </a:prstGeom>
          <a:solidFill>
            <a:schemeClr val="accent1">
              <a:alpha val="12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5EABF135-F27D-65E9-B05A-605759454140}"/>
              </a:ext>
            </a:extLst>
          </p:cNvPr>
          <p:cNvSpPr>
            <a:spLocks/>
          </p:cNvSpPr>
          <p:nvPr/>
        </p:nvSpPr>
        <p:spPr>
          <a:xfrm>
            <a:off x="285818" y="-5852091"/>
            <a:ext cx="2832939" cy="2338564"/>
          </a:xfrm>
          <a:prstGeom prst="roundRect">
            <a:avLst/>
          </a:prstGeom>
          <a:solidFill>
            <a:schemeClr val="accent1">
              <a:alpha val="12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6C5FFF66-424B-A1FE-F38B-9B6ECB6BE2DF}"/>
              </a:ext>
            </a:extLst>
          </p:cNvPr>
          <p:cNvSpPr>
            <a:spLocks/>
          </p:cNvSpPr>
          <p:nvPr/>
        </p:nvSpPr>
        <p:spPr>
          <a:xfrm>
            <a:off x="3150357" y="-5825165"/>
            <a:ext cx="2661543" cy="2338564"/>
          </a:xfrm>
          <a:prstGeom prst="roundRect">
            <a:avLst/>
          </a:prstGeom>
          <a:solidFill>
            <a:schemeClr val="accent1">
              <a:alpha val="12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085401FE-4BE8-C31D-5976-1A1A0B1387A7}"/>
              </a:ext>
            </a:extLst>
          </p:cNvPr>
          <p:cNvSpPr>
            <a:spLocks/>
          </p:cNvSpPr>
          <p:nvPr/>
        </p:nvSpPr>
        <p:spPr>
          <a:xfrm>
            <a:off x="5862883" y="-5825165"/>
            <a:ext cx="2661543" cy="2338564"/>
          </a:xfrm>
          <a:prstGeom prst="roundRect">
            <a:avLst/>
          </a:prstGeom>
          <a:solidFill>
            <a:schemeClr val="accent1">
              <a:alpha val="12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7949017-49BE-E8DA-2428-B01212B1F9DC}"/>
              </a:ext>
            </a:extLst>
          </p:cNvPr>
          <p:cNvCxnSpPr/>
          <p:nvPr/>
        </p:nvCxnSpPr>
        <p:spPr>
          <a:xfrm flipH="1" flipV="1">
            <a:off x="5372100" y="-3103836"/>
            <a:ext cx="2705100" cy="1980729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47D98281-5EF3-9C37-B16B-308F08CCF602}"/>
              </a:ext>
            </a:extLst>
          </p:cNvPr>
          <p:cNvCxnSpPr>
            <a:cxnSpLocks/>
          </p:cNvCxnSpPr>
          <p:nvPr/>
        </p:nvCxnSpPr>
        <p:spPr>
          <a:xfrm flipH="1" flipV="1">
            <a:off x="7262252" y="-3807729"/>
            <a:ext cx="833411" cy="269902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DD84000-3BCA-57FE-B956-811F7BD7F28A}"/>
              </a:ext>
            </a:extLst>
          </p:cNvPr>
          <p:cNvCxnSpPr>
            <a:cxnSpLocks/>
          </p:cNvCxnSpPr>
          <p:nvPr/>
        </p:nvCxnSpPr>
        <p:spPr>
          <a:xfrm flipH="1" flipV="1">
            <a:off x="2240280" y="-3899216"/>
            <a:ext cx="5849479" cy="2772998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03BD9F3-4ABB-E4DF-3C2C-C93F5A17FD4A}"/>
              </a:ext>
            </a:extLst>
          </p:cNvPr>
          <p:cNvCxnSpPr>
            <a:cxnSpLocks/>
          </p:cNvCxnSpPr>
          <p:nvPr/>
        </p:nvCxnSpPr>
        <p:spPr>
          <a:xfrm flipH="1" flipV="1">
            <a:off x="4794635" y="-3933808"/>
            <a:ext cx="3301028" cy="2807845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14848A2-DD71-5471-6929-30689238EE5F}"/>
              </a:ext>
            </a:extLst>
          </p:cNvPr>
          <p:cNvCxnSpPr>
            <a:cxnSpLocks/>
          </p:cNvCxnSpPr>
          <p:nvPr/>
        </p:nvCxnSpPr>
        <p:spPr>
          <a:xfrm flipH="1" flipV="1">
            <a:off x="2028535" y="-5111863"/>
            <a:ext cx="6048665" cy="4003154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285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46FB00-5B5E-6C52-D765-712381828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7F136-2557-0133-F405-2E54AEFF7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A811B-2EBD-4900-905E-5BE206449611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E71AB-DEB2-2744-DD99-694BDE0AD206}"/>
              </a:ext>
            </a:extLst>
          </p:cNvPr>
          <p:cNvSpPr txBox="1"/>
          <p:nvPr/>
        </p:nvSpPr>
        <p:spPr>
          <a:xfrm>
            <a:off x="1428750" y="1535725"/>
            <a:ext cx="9296400" cy="3786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What do we do with all these fixes and alternative versions?</a:t>
            </a:r>
          </a:p>
        </p:txBody>
      </p:sp>
    </p:spTree>
    <p:extLst>
      <p:ext uri="{BB962C8B-B14F-4D97-AF65-F5344CB8AC3E}">
        <p14:creationId xmlns:p14="http://schemas.microsoft.com/office/powerpoint/2010/main" val="3723555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32F65-A008-94FE-6162-C455E9736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65F6B-6EF0-1D69-D15F-780273759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37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9EB178-A142-E4C5-CBB5-E30AFF828073}"/>
              </a:ext>
            </a:extLst>
          </p:cNvPr>
          <p:cNvCxnSpPr>
            <a:cxnSpLocks/>
          </p:cNvCxnSpPr>
          <p:nvPr/>
        </p:nvCxnSpPr>
        <p:spPr>
          <a:xfrm>
            <a:off x="648000" y="3807454"/>
            <a:ext cx="10686900" cy="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9A4AC118-9715-7A21-030F-38A1ECC44D03}"/>
              </a:ext>
            </a:extLst>
          </p:cNvPr>
          <p:cNvGrpSpPr/>
          <p:nvPr/>
        </p:nvGrpSpPr>
        <p:grpSpPr>
          <a:xfrm>
            <a:off x="-9458446" y="-5848349"/>
            <a:ext cx="12521871" cy="15450820"/>
            <a:chOff x="3919395" y="8592"/>
            <a:chExt cx="4678176" cy="631727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A5DB429-5A86-560C-DB9F-AA37A86D96BA}"/>
                </a:ext>
              </a:extLst>
            </p:cNvPr>
            <p:cNvGrpSpPr/>
            <p:nvPr/>
          </p:nvGrpSpPr>
          <p:grpSpPr>
            <a:xfrm>
              <a:off x="3919395" y="1568634"/>
              <a:ext cx="4678176" cy="4757235"/>
              <a:chOff x="7461684" y="1800728"/>
              <a:chExt cx="4678176" cy="4757235"/>
            </a:xfrm>
          </p:grpSpPr>
          <p:pic>
            <p:nvPicPr>
              <p:cNvPr id="9" name="Graphic 8" descr="Full Brick Wall with solid fill">
                <a:extLst>
                  <a:ext uri="{FF2B5EF4-FFF2-40B4-BE49-F238E27FC236}">
                    <a16:creationId xmlns:a16="http://schemas.microsoft.com/office/drawing/2014/main" id="{FAFD3821-1894-4EF1-0D81-117C4DCF9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563851" y="1981954"/>
                <a:ext cx="4576009" cy="4576009"/>
              </a:xfrm>
              <a:prstGeom prst="rect">
                <a:avLst/>
              </a:prstGeom>
            </p:spPr>
          </p:pic>
          <p:pic>
            <p:nvPicPr>
              <p:cNvPr id="8" name="Graphic 7" descr="Full Brick Wall with solid fill">
                <a:extLst>
                  <a:ext uri="{FF2B5EF4-FFF2-40B4-BE49-F238E27FC236}">
                    <a16:creationId xmlns:a16="http://schemas.microsoft.com/office/drawing/2014/main" id="{3B692C8B-41D5-2710-A1F6-8D3AA189D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461684" y="1800728"/>
                <a:ext cx="4576009" cy="4576009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33A1E7D-3F01-5790-DE0F-1773148D683D}"/>
                </a:ext>
              </a:extLst>
            </p:cNvPr>
            <p:cNvGrpSpPr/>
            <p:nvPr/>
          </p:nvGrpSpPr>
          <p:grpSpPr>
            <a:xfrm>
              <a:off x="4799174" y="8592"/>
              <a:ext cx="2816449" cy="2938859"/>
              <a:chOff x="4760005" y="1909697"/>
              <a:chExt cx="2816449" cy="2938859"/>
            </a:xfrm>
          </p:grpSpPr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CB7C5AE2-5B3A-31DB-87B6-56D9C6790A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904466" y="2176568"/>
                <a:ext cx="2671988" cy="2671988"/>
              </a:xfrm>
              <a:prstGeom prst="rect">
                <a:avLst/>
              </a:prstGeom>
            </p:spPr>
          </p:pic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33243133-A792-3691-6633-7E29D9EDC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760005" y="1909697"/>
                <a:ext cx="2671989" cy="2671989"/>
              </a:xfrm>
              <a:prstGeom prst="rect">
                <a:avLst/>
              </a:prstGeom>
            </p:spPr>
          </p:pic>
        </p:grp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FEBE6D56-2823-8403-8D11-826949D23A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 flipH="1">
            <a:off x="3600450" y="3809102"/>
            <a:ext cx="883191" cy="88319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33CFA09-1D5D-CCD4-9FED-F51B8ADE30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80526" y="2924263"/>
            <a:ext cx="883191" cy="88319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2F3755F-E8E2-0540-EF51-4D22D69593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 flipH="1">
            <a:off x="5897265" y="3809102"/>
            <a:ext cx="883191" cy="88319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505E9C2-B42B-F24D-60E6-B03F1F7C13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77341" y="2924263"/>
            <a:ext cx="883191" cy="88319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7819D62-1178-68FF-D712-2822369F41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 flipH="1">
            <a:off x="8314994" y="3809102"/>
            <a:ext cx="883191" cy="88319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A218C7D-7F15-0189-B170-7F46D9E323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95070" y="2924263"/>
            <a:ext cx="883191" cy="88319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96EFC11-BE79-4ACA-61CF-891CF83314ED}"/>
              </a:ext>
            </a:extLst>
          </p:cNvPr>
          <p:cNvSpPr txBox="1"/>
          <p:nvPr/>
        </p:nvSpPr>
        <p:spPr>
          <a:xfrm>
            <a:off x="8004230" y="-2900099"/>
            <a:ext cx="3070577" cy="114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3200" dirty="0">
                <a:solidFill>
                  <a:schemeClr val="tx2"/>
                </a:solidFill>
              </a:rPr>
              <a:t>Submission as we know it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8570774-071B-6873-8045-38CAA182727A}"/>
              </a:ext>
            </a:extLst>
          </p:cNvPr>
          <p:cNvGrpSpPr>
            <a:grpSpLocks noChangeAspect="1"/>
          </p:cNvGrpSpPr>
          <p:nvPr/>
        </p:nvGrpSpPr>
        <p:grpSpPr>
          <a:xfrm>
            <a:off x="8810417" y="340535"/>
            <a:ext cx="3122765" cy="2727445"/>
            <a:chOff x="901700" y="1384300"/>
            <a:chExt cx="6027643" cy="526458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9D1E49E-AD9B-96EC-F2B0-D8F77C3F2E69}"/>
                </a:ext>
              </a:extLst>
            </p:cNvPr>
            <p:cNvGrpSpPr>
              <a:grpSpLocks/>
            </p:cNvGrpSpPr>
            <p:nvPr/>
          </p:nvGrpSpPr>
          <p:grpSpPr>
            <a:xfrm>
              <a:off x="901700" y="1384300"/>
              <a:ext cx="4356100" cy="5264587"/>
              <a:chOff x="901700" y="1384300"/>
              <a:chExt cx="4356100" cy="5264587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47C38BD2-E5C6-2035-0AD2-89DDDA7FD2D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01700" y="1384300"/>
                <a:ext cx="4356100" cy="5105400"/>
              </a:xfrm>
              <a:prstGeom prst="roundRect">
                <a:avLst/>
              </a:prstGeom>
              <a:solidFill>
                <a:schemeClr val="accent1">
                  <a:alpha val="12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da-DK" sz="2000" noProof="0" dirty="0" err="1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C1B326D-F0A4-D4C3-B709-D92E79EF4C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0916" y="1652358"/>
                <a:ext cx="3721886" cy="4601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Linux Based OS</a:t>
                </a:r>
              </a:p>
              <a:p>
                <a:pPr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C++ compilers and tools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R + Rstudio</a:t>
                </a:r>
              </a:p>
              <a:p>
                <a:pPr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(Other languages?)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Package Managers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Packages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Data layer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Programs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Metadata Repository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TFL and apps</a:t>
                </a:r>
              </a:p>
            </p:txBody>
          </p:sp>
          <p:pic>
            <p:nvPicPr>
              <p:cNvPr id="57" name="Picture 56" descr="A blue whale with a blue whale and a blue whale&#10;&#10;Description automatically generated">
                <a:extLst>
                  <a:ext uri="{FF2B5EF4-FFF2-40B4-BE49-F238E27FC236}">
                    <a16:creationId xmlns:a16="http://schemas.microsoft.com/office/drawing/2014/main" id="{9CBAF2E2-8728-7804-4412-CBA1B98BAF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5577" y="6086701"/>
                <a:ext cx="712223" cy="562186"/>
              </a:xfrm>
              <a:prstGeom prst="rect">
                <a:avLst/>
              </a:prstGeom>
            </p:spPr>
          </p:pic>
        </p:grpSp>
        <p:sp>
          <p:nvSpPr>
            <p:cNvPr id="43" name="Right Brace 42">
              <a:extLst>
                <a:ext uri="{FF2B5EF4-FFF2-40B4-BE49-F238E27FC236}">
                  <a16:creationId xmlns:a16="http://schemas.microsoft.com/office/drawing/2014/main" id="{4DC77705-0520-D511-0EF2-C1223FCBAAD1}"/>
                </a:ext>
              </a:extLst>
            </p:cNvPr>
            <p:cNvSpPr>
              <a:spLocks/>
            </p:cNvSpPr>
            <p:nvPr/>
          </p:nvSpPr>
          <p:spPr>
            <a:xfrm>
              <a:off x="5653815" y="1652358"/>
              <a:ext cx="569185" cy="2246003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4" name="Right Brace 43">
              <a:extLst>
                <a:ext uri="{FF2B5EF4-FFF2-40B4-BE49-F238E27FC236}">
                  <a16:creationId xmlns:a16="http://schemas.microsoft.com/office/drawing/2014/main" id="{95B60222-8518-998A-B20B-8710806E4393}"/>
                </a:ext>
              </a:extLst>
            </p:cNvPr>
            <p:cNvSpPr>
              <a:spLocks/>
            </p:cNvSpPr>
            <p:nvPr/>
          </p:nvSpPr>
          <p:spPr>
            <a:xfrm>
              <a:off x="5653815" y="4448401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5" name="Right Brace 44">
              <a:extLst>
                <a:ext uri="{FF2B5EF4-FFF2-40B4-BE49-F238E27FC236}">
                  <a16:creationId xmlns:a16="http://schemas.microsoft.com/office/drawing/2014/main" id="{8A529279-1676-A5C6-4508-02536FD9BA49}"/>
                </a:ext>
              </a:extLst>
            </p:cNvPr>
            <p:cNvSpPr>
              <a:spLocks/>
            </p:cNvSpPr>
            <p:nvPr/>
          </p:nvSpPr>
          <p:spPr>
            <a:xfrm>
              <a:off x="5653815" y="4908929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6" name="Right Brace 45">
              <a:extLst>
                <a:ext uri="{FF2B5EF4-FFF2-40B4-BE49-F238E27FC236}">
                  <a16:creationId xmlns:a16="http://schemas.microsoft.com/office/drawing/2014/main" id="{D7D66830-5EA2-56A5-C332-FB4D27A962F0}"/>
                </a:ext>
              </a:extLst>
            </p:cNvPr>
            <p:cNvSpPr>
              <a:spLocks/>
            </p:cNvSpPr>
            <p:nvPr/>
          </p:nvSpPr>
          <p:spPr>
            <a:xfrm>
              <a:off x="5666515" y="5369457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7" name="Right Brace 46">
              <a:extLst>
                <a:ext uri="{FF2B5EF4-FFF2-40B4-BE49-F238E27FC236}">
                  <a16:creationId xmlns:a16="http://schemas.microsoft.com/office/drawing/2014/main" id="{0C1A92B6-105E-9DF5-FF76-EAAA626196E7}"/>
                </a:ext>
              </a:extLst>
            </p:cNvPr>
            <p:cNvSpPr>
              <a:spLocks/>
            </p:cNvSpPr>
            <p:nvPr/>
          </p:nvSpPr>
          <p:spPr>
            <a:xfrm>
              <a:off x="5666515" y="5829985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42C4DA3-A084-372B-BFA7-591A4AE2D092}"/>
                </a:ext>
              </a:extLst>
            </p:cNvPr>
            <p:cNvSpPr txBox="1">
              <a:spLocks/>
            </p:cNvSpPr>
            <p:nvPr/>
          </p:nvSpPr>
          <p:spPr>
            <a:xfrm>
              <a:off x="6141944" y="2255515"/>
              <a:ext cx="787399" cy="8281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2500" dirty="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59F8809-EA6E-EABD-3566-F2B2B65EAD3B}"/>
                </a:ext>
              </a:extLst>
            </p:cNvPr>
            <p:cNvSpPr txBox="1">
              <a:spLocks/>
            </p:cNvSpPr>
            <p:nvPr/>
          </p:nvSpPr>
          <p:spPr>
            <a:xfrm>
              <a:off x="6107430" y="3925495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78D248F-B425-7D2F-7DDF-D7F8AED173AC}"/>
                </a:ext>
              </a:extLst>
            </p:cNvPr>
            <p:cNvSpPr txBox="1">
              <a:spLocks/>
            </p:cNvSpPr>
            <p:nvPr/>
          </p:nvSpPr>
          <p:spPr>
            <a:xfrm>
              <a:off x="6107428" y="4379278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C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BA71FF3-57EA-1DF8-E0E0-33AFDF3C7231}"/>
                </a:ext>
              </a:extLst>
            </p:cNvPr>
            <p:cNvSpPr txBox="1">
              <a:spLocks/>
            </p:cNvSpPr>
            <p:nvPr/>
          </p:nvSpPr>
          <p:spPr>
            <a:xfrm>
              <a:off x="6128909" y="4845526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D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43F6932-CC19-E276-FEB5-DE9672135718}"/>
                </a:ext>
              </a:extLst>
            </p:cNvPr>
            <p:cNvSpPr txBox="1">
              <a:spLocks/>
            </p:cNvSpPr>
            <p:nvPr/>
          </p:nvSpPr>
          <p:spPr>
            <a:xfrm>
              <a:off x="6118228" y="5279945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E</a:t>
              </a:r>
            </a:p>
          </p:txBody>
        </p:sp>
        <p:sp>
          <p:nvSpPr>
            <p:cNvPr id="53" name="Right Brace 52">
              <a:extLst>
                <a:ext uri="{FF2B5EF4-FFF2-40B4-BE49-F238E27FC236}">
                  <a16:creationId xmlns:a16="http://schemas.microsoft.com/office/drawing/2014/main" id="{4B9CD6F1-A2CF-0256-B62A-26A1915C127C}"/>
                </a:ext>
              </a:extLst>
            </p:cNvPr>
            <p:cNvSpPr>
              <a:spLocks/>
            </p:cNvSpPr>
            <p:nvPr/>
          </p:nvSpPr>
          <p:spPr>
            <a:xfrm>
              <a:off x="5666515" y="4006690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8EEDB24-D444-AE60-8247-728DA75437CA}"/>
                </a:ext>
              </a:extLst>
            </p:cNvPr>
            <p:cNvSpPr txBox="1">
              <a:spLocks/>
            </p:cNvSpPr>
            <p:nvPr/>
          </p:nvSpPr>
          <p:spPr>
            <a:xfrm>
              <a:off x="6123568" y="5754816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F</a:t>
              </a:r>
            </a:p>
          </p:txBody>
        </p:sp>
      </p:grp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96E8929-C873-0EBD-2894-6EE217F53865}"/>
              </a:ext>
            </a:extLst>
          </p:cNvPr>
          <p:cNvSpPr/>
          <p:nvPr/>
        </p:nvSpPr>
        <p:spPr>
          <a:xfrm>
            <a:off x="901700" y="-2861294"/>
            <a:ext cx="6733315" cy="991751"/>
          </a:xfrm>
          <a:prstGeom prst="roundRect">
            <a:avLst/>
          </a:prstGeom>
          <a:solidFill>
            <a:srgbClr val="EAAB00">
              <a:alpha val="25000"/>
            </a:srgbClr>
          </a:solidFill>
          <a:ln>
            <a:solidFill>
              <a:srgbClr val="EA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8C6182C-0F83-B143-3E55-0C5687A0E311}"/>
              </a:ext>
            </a:extLst>
          </p:cNvPr>
          <p:cNvCxnSpPr>
            <a:cxnSpLocks/>
          </p:cNvCxnSpPr>
          <p:nvPr/>
        </p:nvCxnSpPr>
        <p:spPr>
          <a:xfrm>
            <a:off x="6248400" y="-5283200"/>
            <a:ext cx="0" cy="599440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lipse 14">
            <a:extLst>
              <a:ext uri="{FF2B5EF4-FFF2-40B4-BE49-F238E27FC236}">
                <a16:creationId xmlns:a16="http://schemas.microsoft.com/office/drawing/2014/main" id="{AD3F3380-5439-EB2A-E93E-B3617820B53E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806215" y="492241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9FBB50-617C-41C7-BC4E-EE983D42FBDF}"/>
                  </a:ext>
                </a:extLst>
              </p:cNvPr>
              <p:cNvSpPr txBox="1"/>
              <p:nvPr/>
            </p:nvSpPr>
            <p:spPr>
              <a:xfrm>
                <a:off x="1917922" y="5520795"/>
                <a:ext cx="3091590" cy="5141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sz="3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3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a-DK" sz="3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a-DK" sz="30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da-DK" sz="3000" i="1" dirty="0">
                    <a:solidFill>
                      <a:schemeClr val="tx2"/>
                    </a:solidFill>
                    <a:latin typeface="+mj-lt"/>
                    <a:ea typeface="Cambria Math" panose="02040503050406030204" pitchFamily="18" charset="0"/>
                  </a:rPr>
                  <a:t>Fix i</a:t>
                </a:r>
                <a:endParaRPr lang="da-DK" sz="3000" i="1" dirty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9FBB50-617C-41C7-BC4E-EE983D42F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922" y="5520795"/>
                <a:ext cx="3091590" cy="514115"/>
              </a:xfrm>
              <a:prstGeom prst="rect">
                <a:avLst/>
              </a:prstGeom>
              <a:blipFill>
                <a:blip r:embed="rId14"/>
                <a:stretch>
                  <a:fillRect l="-197" t="-16667" b="-4523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A190A6-E558-F227-B421-140B01B049BB}"/>
                  </a:ext>
                </a:extLst>
              </p:cNvPr>
              <p:cNvSpPr txBox="1"/>
              <p:nvPr/>
            </p:nvSpPr>
            <p:spPr>
              <a:xfrm>
                <a:off x="1898582" y="6148575"/>
                <a:ext cx="3091590" cy="5141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sz="3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3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a-DK" sz="3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a-DK" sz="30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da-DK" sz="3000" i="1" dirty="0">
                    <a:solidFill>
                      <a:schemeClr val="tx2"/>
                    </a:solidFill>
                    <a:latin typeface="+mj-lt"/>
                    <a:ea typeface="Cambria Math" panose="02040503050406030204" pitchFamily="18" charset="0"/>
                  </a:rPr>
                  <a:t>Alternative i</a:t>
                </a:r>
                <a:endParaRPr lang="da-DK" sz="3000" i="1" dirty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3A190A6-E558-F227-B421-140B01B04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582" y="6148575"/>
                <a:ext cx="3091590" cy="514115"/>
              </a:xfrm>
              <a:prstGeom prst="rect">
                <a:avLst/>
              </a:prstGeom>
              <a:blipFill>
                <a:blip r:embed="rId15"/>
                <a:stretch>
                  <a:fillRect t="-16667" b="-4523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F8B0006-8F5A-8DCD-2748-282C186E84E1}"/>
              </a:ext>
            </a:extLst>
          </p:cNvPr>
          <p:cNvSpPr/>
          <p:nvPr/>
        </p:nvSpPr>
        <p:spPr>
          <a:xfrm>
            <a:off x="8810417" y="1655416"/>
            <a:ext cx="3104883" cy="970182"/>
          </a:xfrm>
          <a:prstGeom prst="roundRect">
            <a:avLst/>
          </a:prstGeom>
          <a:solidFill>
            <a:srgbClr val="EAAB00">
              <a:alpha val="25000"/>
            </a:srgbClr>
          </a:solidFill>
          <a:ln>
            <a:solidFill>
              <a:srgbClr val="EA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1653D9-6FDF-95E1-A405-FB1CEB5667F7}"/>
              </a:ext>
            </a:extLst>
          </p:cNvPr>
          <p:cNvSpPr txBox="1"/>
          <p:nvPr/>
        </p:nvSpPr>
        <p:spPr>
          <a:xfrm>
            <a:off x="2047335" y="2120180"/>
            <a:ext cx="2022272" cy="704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2000" dirty="0">
                <a:solidFill>
                  <a:schemeClr val="tx2"/>
                </a:solidFill>
              </a:rPr>
              <a:t>Big Bang</a:t>
            </a:r>
          </a:p>
          <a:p>
            <a:pPr algn="ctr">
              <a:lnSpc>
                <a:spcPct val="120000"/>
              </a:lnSpc>
            </a:pPr>
            <a:r>
              <a:rPr lang="da-DK" sz="20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A*+B+C+D+E</a:t>
            </a:r>
          </a:p>
        </p:txBody>
      </p:sp>
    </p:spTree>
    <p:extLst>
      <p:ext uri="{BB962C8B-B14F-4D97-AF65-F5344CB8AC3E}">
        <p14:creationId xmlns:p14="http://schemas.microsoft.com/office/powerpoint/2010/main" val="2001171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AB77E-EE50-BBF8-9033-49575F56A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475EB-E13E-F941-7D10-7BA9BBC93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38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D637C0-9D21-2152-9BB8-0DE09F395F52}"/>
              </a:ext>
            </a:extLst>
          </p:cNvPr>
          <p:cNvCxnSpPr>
            <a:cxnSpLocks/>
          </p:cNvCxnSpPr>
          <p:nvPr/>
        </p:nvCxnSpPr>
        <p:spPr>
          <a:xfrm>
            <a:off x="648000" y="3807454"/>
            <a:ext cx="10686900" cy="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9DA49481-07CA-B0C9-B5BF-2C730E435AAF}"/>
              </a:ext>
            </a:extLst>
          </p:cNvPr>
          <p:cNvGrpSpPr/>
          <p:nvPr/>
        </p:nvGrpSpPr>
        <p:grpSpPr>
          <a:xfrm>
            <a:off x="-9458446" y="-5848349"/>
            <a:ext cx="12521871" cy="15450820"/>
            <a:chOff x="3919395" y="8592"/>
            <a:chExt cx="4678176" cy="631727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FAE4788-2A4A-9784-007F-369DF9EF73B7}"/>
                </a:ext>
              </a:extLst>
            </p:cNvPr>
            <p:cNvGrpSpPr/>
            <p:nvPr/>
          </p:nvGrpSpPr>
          <p:grpSpPr>
            <a:xfrm>
              <a:off x="3919395" y="1568634"/>
              <a:ext cx="4678176" cy="4757235"/>
              <a:chOff x="7461684" y="1800728"/>
              <a:chExt cx="4678176" cy="4757235"/>
            </a:xfrm>
          </p:grpSpPr>
          <p:pic>
            <p:nvPicPr>
              <p:cNvPr id="9" name="Graphic 8" descr="Full Brick Wall with solid fill">
                <a:extLst>
                  <a:ext uri="{FF2B5EF4-FFF2-40B4-BE49-F238E27FC236}">
                    <a16:creationId xmlns:a16="http://schemas.microsoft.com/office/drawing/2014/main" id="{249C88B2-11E6-BD0E-A298-EB6734D1D6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563851" y="1981954"/>
                <a:ext cx="4576009" cy="4576009"/>
              </a:xfrm>
              <a:prstGeom prst="rect">
                <a:avLst/>
              </a:prstGeom>
            </p:spPr>
          </p:pic>
          <p:pic>
            <p:nvPicPr>
              <p:cNvPr id="8" name="Graphic 7" descr="Full Brick Wall with solid fill">
                <a:extLst>
                  <a:ext uri="{FF2B5EF4-FFF2-40B4-BE49-F238E27FC236}">
                    <a16:creationId xmlns:a16="http://schemas.microsoft.com/office/drawing/2014/main" id="{10529A4C-6F99-046E-ED6E-4CE2208593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461684" y="1800728"/>
                <a:ext cx="4576009" cy="4576009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97E2A69-4B95-E242-5BF4-E2F496543EAB}"/>
                </a:ext>
              </a:extLst>
            </p:cNvPr>
            <p:cNvGrpSpPr/>
            <p:nvPr/>
          </p:nvGrpSpPr>
          <p:grpSpPr>
            <a:xfrm>
              <a:off x="4799174" y="8592"/>
              <a:ext cx="2816449" cy="2938859"/>
              <a:chOff x="4760005" y="1909697"/>
              <a:chExt cx="2816449" cy="2938859"/>
            </a:xfrm>
          </p:grpSpPr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1AC71A26-CA48-670D-0301-CED05D323D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904466" y="2176568"/>
                <a:ext cx="2671988" cy="2671988"/>
              </a:xfrm>
              <a:prstGeom prst="rect">
                <a:avLst/>
              </a:prstGeom>
            </p:spPr>
          </p:pic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04736C46-656F-67D7-5F97-604A3DBE92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760005" y="1909697"/>
                <a:ext cx="2671989" cy="2671989"/>
              </a:xfrm>
              <a:prstGeom prst="rect">
                <a:avLst/>
              </a:prstGeom>
            </p:spPr>
          </p:pic>
        </p:grp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E87EB271-5A0E-1D48-EBE2-A584246CE5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 flipH="1">
            <a:off x="3600450" y="3809102"/>
            <a:ext cx="883191" cy="88319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A5B8E51-459F-9E66-7964-8EA5281C01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80526" y="2924263"/>
            <a:ext cx="883191" cy="88319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ED967C3-7C5F-38C2-AB2C-9E93880C7A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 flipH="1">
            <a:off x="5897265" y="3809102"/>
            <a:ext cx="883191" cy="883191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BEB8465-B00A-8028-13F8-27FFA161E6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77341" y="2924263"/>
            <a:ext cx="883191" cy="88319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7C0953E-08BA-8310-EB4F-07B02BADF4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0800000" flipH="1">
            <a:off x="8314994" y="3809102"/>
            <a:ext cx="883191" cy="88319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27AEF68-4400-03B3-B217-BC51936065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95070" y="2924263"/>
            <a:ext cx="883191" cy="88319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AC1EF18-AF78-736A-7E25-BBE394DDEAFC}"/>
              </a:ext>
            </a:extLst>
          </p:cNvPr>
          <p:cNvSpPr txBox="1"/>
          <p:nvPr/>
        </p:nvSpPr>
        <p:spPr>
          <a:xfrm>
            <a:off x="8004230" y="-2900099"/>
            <a:ext cx="3070577" cy="11400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3200" dirty="0">
                <a:solidFill>
                  <a:schemeClr val="tx2"/>
                </a:solidFill>
              </a:rPr>
              <a:t>Submission as we know it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383611B-F123-7BF2-195D-102FF972CECE}"/>
              </a:ext>
            </a:extLst>
          </p:cNvPr>
          <p:cNvGrpSpPr>
            <a:grpSpLocks noChangeAspect="1"/>
          </p:cNvGrpSpPr>
          <p:nvPr/>
        </p:nvGrpSpPr>
        <p:grpSpPr>
          <a:xfrm>
            <a:off x="8810417" y="340535"/>
            <a:ext cx="3122765" cy="2727445"/>
            <a:chOff x="901700" y="1384300"/>
            <a:chExt cx="6027643" cy="526458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AAFC519-0202-1EAB-F134-D7185CFFEBAD}"/>
                </a:ext>
              </a:extLst>
            </p:cNvPr>
            <p:cNvGrpSpPr>
              <a:grpSpLocks/>
            </p:cNvGrpSpPr>
            <p:nvPr/>
          </p:nvGrpSpPr>
          <p:grpSpPr>
            <a:xfrm>
              <a:off x="901700" y="1384300"/>
              <a:ext cx="4356100" cy="5264587"/>
              <a:chOff x="901700" y="1384300"/>
              <a:chExt cx="4356100" cy="5264587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20B1BFE6-F0E4-91BD-B407-3D262BCDD4B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01700" y="1384300"/>
                <a:ext cx="4356100" cy="5105400"/>
              </a:xfrm>
              <a:prstGeom prst="roundRect">
                <a:avLst/>
              </a:prstGeom>
              <a:solidFill>
                <a:schemeClr val="accent1">
                  <a:alpha val="12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36000" rIns="72000" bIns="36000" rtlCol="0" anchor="ctr"/>
              <a:lstStyle/>
              <a:p>
                <a:pPr algn="ctr"/>
                <a:endParaRPr lang="da-DK" sz="2000" noProof="0" dirty="0" err="1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E37B809-8ADA-C006-9A46-6904B8E35C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0916" y="1652358"/>
                <a:ext cx="3721886" cy="4601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Linux Based OS</a:t>
                </a:r>
              </a:p>
              <a:p>
                <a:pPr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C++ compilers and tools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R + Rstudio</a:t>
                </a:r>
              </a:p>
              <a:p>
                <a:pPr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(Other languages?)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Package Managers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Packages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Data layer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Programs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Metadata Repository</a:t>
                </a:r>
              </a:p>
              <a:p>
                <a:pPr algn="l">
                  <a:lnSpc>
                    <a:spcPct val="120000"/>
                  </a:lnSpc>
                </a:pPr>
                <a:r>
                  <a:rPr lang="da-DK" sz="1300" dirty="0">
                    <a:solidFill>
                      <a:schemeClr val="tx2"/>
                    </a:solidFill>
                  </a:rPr>
                  <a:t>TFL and apps</a:t>
                </a:r>
              </a:p>
            </p:txBody>
          </p:sp>
          <p:pic>
            <p:nvPicPr>
              <p:cNvPr id="57" name="Picture 56" descr="A blue whale with a blue whale and a blue whale&#10;&#10;Description automatically generated">
                <a:extLst>
                  <a:ext uri="{FF2B5EF4-FFF2-40B4-BE49-F238E27FC236}">
                    <a16:creationId xmlns:a16="http://schemas.microsoft.com/office/drawing/2014/main" id="{BCE67358-CFFE-458F-6CC9-AEACBA5FB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5577" y="6086701"/>
                <a:ext cx="712223" cy="562186"/>
              </a:xfrm>
              <a:prstGeom prst="rect">
                <a:avLst/>
              </a:prstGeom>
            </p:spPr>
          </p:pic>
        </p:grpSp>
        <p:sp>
          <p:nvSpPr>
            <p:cNvPr id="43" name="Right Brace 42">
              <a:extLst>
                <a:ext uri="{FF2B5EF4-FFF2-40B4-BE49-F238E27FC236}">
                  <a16:creationId xmlns:a16="http://schemas.microsoft.com/office/drawing/2014/main" id="{329F5F68-1FB9-CBE2-851C-51622A6E59A0}"/>
                </a:ext>
              </a:extLst>
            </p:cNvPr>
            <p:cNvSpPr>
              <a:spLocks/>
            </p:cNvSpPr>
            <p:nvPr/>
          </p:nvSpPr>
          <p:spPr>
            <a:xfrm>
              <a:off x="5653815" y="1652358"/>
              <a:ext cx="569185" cy="2246003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4" name="Right Brace 43">
              <a:extLst>
                <a:ext uri="{FF2B5EF4-FFF2-40B4-BE49-F238E27FC236}">
                  <a16:creationId xmlns:a16="http://schemas.microsoft.com/office/drawing/2014/main" id="{ACBDB09A-F614-7A06-B918-A07E3E6A89D4}"/>
                </a:ext>
              </a:extLst>
            </p:cNvPr>
            <p:cNvSpPr>
              <a:spLocks/>
            </p:cNvSpPr>
            <p:nvPr/>
          </p:nvSpPr>
          <p:spPr>
            <a:xfrm>
              <a:off x="5653815" y="4448401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5" name="Right Brace 44">
              <a:extLst>
                <a:ext uri="{FF2B5EF4-FFF2-40B4-BE49-F238E27FC236}">
                  <a16:creationId xmlns:a16="http://schemas.microsoft.com/office/drawing/2014/main" id="{610F1187-7174-D0C2-2BB5-9FBD52DB8317}"/>
                </a:ext>
              </a:extLst>
            </p:cNvPr>
            <p:cNvSpPr>
              <a:spLocks/>
            </p:cNvSpPr>
            <p:nvPr/>
          </p:nvSpPr>
          <p:spPr>
            <a:xfrm>
              <a:off x="5653815" y="4908929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6" name="Right Brace 45">
              <a:extLst>
                <a:ext uri="{FF2B5EF4-FFF2-40B4-BE49-F238E27FC236}">
                  <a16:creationId xmlns:a16="http://schemas.microsoft.com/office/drawing/2014/main" id="{6515587D-78E4-E3DB-682D-BE9E43606EFD}"/>
                </a:ext>
              </a:extLst>
            </p:cNvPr>
            <p:cNvSpPr>
              <a:spLocks/>
            </p:cNvSpPr>
            <p:nvPr/>
          </p:nvSpPr>
          <p:spPr>
            <a:xfrm>
              <a:off x="5666515" y="5369457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7" name="Right Brace 46">
              <a:extLst>
                <a:ext uri="{FF2B5EF4-FFF2-40B4-BE49-F238E27FC236}">
                  <a16:creationId xmlns:a16="http://schemas.microsoft.com/office/drawing/2014/main" id="{D99E87E9-1F13-B41A-FEC8-D9A021E0D2BB}"/>
                </a:ext>
              </a:extLst>
            </p:cNvPr>
            <p:cNvSpPr>
              <a:spLocks/>
            </p:cNvSpPr>
            <p:nvPr/>
          </p:nvSpPr>
          <p:spPr>
            <a:xfrm>
              <a:off x="5666515" y="5829985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8301C03-49FF-24C5-B3E4-51A5FF376392}"/>
                </a:ext>
              </a:extLst>
            </p:cNvPr>
            <p:cNvSpPr txBox="1">
              <a:spLocks/>
            </p:cNvSpPr>
            <p:nvPr/>
          </p:nvSpPr>
          <p:spPr>
            <a:xfrm>
              <a:off x="6141944" y="2255515"/>
              <a:ext cx="787399" cy="8281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2500" dirty="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E0682A5-70F2-2219-22B5-30709270CC71}"/>
                </a:ext>
              </a:extLst>
            </p:cNvPr>
            <p:cNvSpPr txBox="1">
              <a:spLocks/>
            </p:cNvSpPr>
            <p:nvPr/>
          </p:nvSpPr>
          <p:spPr>
            <a:xfrm>
              <a:off x="6107430" y="3925495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B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3ACCF19-C9FC-2D08-9771-B034F3109CF7}"/>
                </a:ext>
              </a:extLst>
            </p:cNvPr>
            <p:cNvSpPr txBox="1">
              <a:spLocks/>
            </p:cNvSpPr>
            <p:nvPr/>
          </p:nvSpPr>
          <p:spPr>
            <a:xfrm>
              <a:off x="6107428" y="4379278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C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76A3894-9B58-742E-14AA-06044AEC64F6}"/>
                </a:ext>
              </a:extLst>
            </p:cNvPr>
            <p:cNvSpPr txBox="1">
              <a:spLocks/>
            </p:cNvSpPr>
            <p:nvPr/>
          </p:nvSpPr>
          <p:spPr>
            <a:xfrm>
              <a:off x="6128909" y="4845526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D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655B6AD-4011-A6F1-960C-9920E2A1DB43}"/>
                </a:ext>
              </a:extLst>
            </p:cNvPr>
            <p:cNvSpPr txBox="1">
              <a:spLocks/>
            </p:cNvSpPr>
            <p:nvPr/>
          </p:nvSpPr>
          <p:spPr>
            <a:xfrm>
              <a:off x="6118228" y="5279945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E</a:t>
              </a:r>
            </a:p>
          </p:txBody>
        </p:sp>
        <p:sp>
          <p:nvSpPr>
            <p:cNvPr id="53" name="Right Brace 52">
              <a:extLst>
                <a:ext uri="{FF2B5EF4-FFF2-40B4-BE49-F238E27FC236}">
                  <a16:creationId xmlns:a16="http://schemas.microsoft.com/office/drawing/2014/main" id="{6FF0CA39-3F66-7B77-23C6-5623DD90CBB5}"/>
                </a:ext>
              </a:extLst>
            </p:cNvPr>
            <p:cNvSpPr>
              <a:spLocks/>
            </p:cNvSpPr>
            <p:nvPr/>
          </p:nvSpPr>
          <p:spPr>
            <a:xfrm>
              <a:off x="5666515" y="4006690"/>
              <a:ext cx="569185" cy="371016"/>
            </a:xfrm>
            <a:prstGeom prst="rightBrac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30E52EF-0D52-920B-50F8-9AD6AFF1C7EB}"/>
                </a:ext>
              </a:extLst>
            </p:cNvPr>
            <p:cNvSpPr txBox="1">
              <a:spLocks/>
            </p:cNvSpPr>
            <p:nvPr/>
          </p:nvSpPr>
          <p:spPr>
            <a:xfrm>
              <a:off x="6123568" y="5754816"/>
              <a:ext cx="787399" cy="4967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da-DK" sz="1500" dirty="0">
                  <a:solidFill>
                    <a:schemeClr val="tx2"/>
                  </a:solidFill>
                </a:rPr>
                <a:t>F</a:t>
              </a:r>
            </a:p>
          </p:txBody>
        </p:sp>
      </p:grp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576A6A2B-1715-865B-37EC-A47A9F44B418}"/>
              </a:ext>
            </a:extLst>
          </p:cNvPr>
          <p:cNvSpPr/>
          <p:nvPr/>
        </p:nvSpPr>
        <p:spPr>
          <a:xfrm>
            <a:off x="901700" y="-2861294"/>
            <a:ext cx="6733315" cy="991751"/>
          </a:xfrm>
          <a:prstGeom prst="roundRect">
            <a:avLst/>
          </a:prstGeom>
          <a:solidFill>
            <a:srgbClr val="EAAB00">
              <a:alpha val="25000"/>
            </a:srgbClr>
          </a:solidFill>
          <a:ln>
            <a:solidFill>
              <a:srgbClr val="EA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F56A654-D107-716B-59F7-A89B52D08021}"/>
              </a:ext>
            </a:extLst>
          </p:cNvPr>
          <p:cNvCxnSpPr>
            <a:cxnSpLocks/>
          </p:cNvCxnSpPr>
          <p:nvPr/>
        </p:nvCxnSpPr>
        <p:spPr>
          <a:xfrm>
            <a:off x="6248400" y="-5283200"/>
            <a:ext cx="0" cy="599440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lipse 14">
            <a:extLst>
              <a:ext uri="{FF2B5EF4-FFF2-40B4-BE49-F238E27FC236}">
                <a16:creationId xmlns:a16="http://schemas.microsoft.com/office/drawing/2014/main" id="{44B13059-5158-9722-BF7E-BCF734FF73A2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806215" y="492241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6F44AE-7308-94A0-C8BE-475CF71A7830}"/>
                  </a:ext>
                </a:extLst>
              </p:cNvPr>
              <p:cNvSpPr txBox="1"/>
              <p:nvPr/>
            </p:nvSpPr>
            <p:spPr>
              <a:xfrm>
                <a:off x="1917922" y="5520795"/>
                <a:ext cx="3091590" cy="5141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sz="3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3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a-DK" sz="3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a-DK" sz="30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da-DK" sz="3000" i="1" dirty="0">
                    <a:solidFill>
                      <a:schemeClr val="tx2"/>
                    </a:solidFill>
                    <a:latin typeface="+mj-lt"/>
                    <a:ea typeface="Cambria Math" panose="02040503050406030204" pitchFamily="18" charset="0"/>
                  </a:rPr>
                  <a:t>Fix i</a:t>
                </a:r>
                <a:endParaRPr lang="da-DK" sz="3000" i="1" dirty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6F44AE-7308-94A0-C8BE-475CF71A7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922" y="5520795"/>
                <a:ext cx="3091590" cy="514115"/>
              </a:xfrm>
              <a:prstGeom prst="rect">
                <a:avLst/>
              </a:prstGeom>
              <a:blipFill>
                <a:blip r:embed="rId14"/>
                <a:stretch>
                  <a:fillRect l="-197" t="-16667" b="-4523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1DA9BD-1BBE-A2C1-64A1-6619A9E6D7D3}"/>
                  </a:ext>
                </a:extLst>
              </p:cNvPr>
              <p:cNvSpPr txBox="1"/>
              <p:nvPr/>
            </p:nvSpPr>
            <p:spPr>
              <a:xfrm>
                <a:off x="1898582" y="6148575"/>
                <a:ext cx="3091590" cy="5141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a-DK" sz="3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3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a-DK" sz="30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a-DK" sz="3000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da-DK" sz="3000" i="1" dirty="0">
                    <a:solidFill>
                      <a:schemeClr val="tx2"/>
                    </a:solidFill>
                    <a:latin typeface="+mj-lt"/>
                    <a:ea typeface="Cambria Math" panose="02040503050406030204" pitchFamily="18" charset="0"/>
                  </a:rPr>
                  <a:t>Alternative i</a:t>
                </a:r>
                <a:endParaRPr lang="da-DK" sz="3000" i="1" dirty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61DA9BD-1BBE-A2C1-64A1-6619A9E6D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582" y="6148575"/>
                <a:ext cx="3091590" cy="514115"/>
              </a:xfrm>
              <a:prstGeom prst="rect">
                <a:avLst/>
              </a:prstGeom>
              <a:blipFill>
                <a:blip r:embed="rId15"/>
                <a:stretch>
                  <a:fillRect t="-16667" b="-45238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6F52A35-737F-00D1-3C58-3FCC37755923}"/>
              </a:ext>
            </a:extLst>
          </p:cNvPr>
          <p:cNvSpPr/>
          <p:nvPr/>
        </p:nvSpPr>
        <p:spPr>
          <a:xfrm>
            <a:off x="8810417" y="1914440"/>
            <a:ext cx="3104883" cy="470186"/>
          </a:xfrm>
          <a:prstGeom prst="roundRect">
            <a:avLst/>
          </a:prstGeom>
          <a:solidFill>
            <a:srgbClr val="EAAB00">
              <a:alpha val="25000"/>
            </a:srgbClr>
          </a:solidFill>
          <a:ln>
            <a:solidFill>
              <a:srgbClr val="EA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D822C6-8296-1F43-E0AB-F489DAE43221}"/>
              </a:ext>
            </a:extLst>
          </p:cNvPr>
          <p:cNvSpPr txBox="1"/>
          <p:nvPr/>
        </p:nvSpPr>
        <p:spPr>
          <a:xfrm>
            <a:off x="2047335" y="2120180"/>
            <a:ext cx="2022272" cy="704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2000" dirty="0">
                <a:solidFill>
                  <a:schemeClr val="tx2"/>
                </a:solidFill>
              </a:rPr>
              <a:t>Big Bang</a:t>
            </a:r>
          </a:p>
          <a:p>
            <a:pPr algn="ctr">
              <a:lnSpc>
                <a:spcPct val="120000"/>
              </a:lnSpc>
            </a:pPr>
            <a:r>
              <a:rPr lang="da-DK" sz="20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A*+B+C+D+E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0DF56F-B9C6-B1BF-296C-DE4DA04B3685}"/>
                  </a:ext>
                </a:extLst>
              </p:cNvPr>
              <p:cNvSpPr txBox="1"/>
              <p:nvPr/>
            </p:nvSpPr>
            <p:spPr>
              <a:xfrm>
                <a:off x="3004208" y="4728779"/>
                <a:ext cx="2176737" cy="535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sz="25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da-DK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a-DK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a-DK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r>
                                <a:rPr lang="da-DK" sz="25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da-DK" sz="25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a-DK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da-DK" sz="2500" dirty="0" err="1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A0DF56F-B9C6-B1BF-296C-DE4DA04B36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208" y="4728779"/>
                <a:ext cx="2176737" cy="53540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4F372E0-707A-8EB9-D624-FDB76E31C03E}"/>
                  </a:ext>
                </a:extLst>
              </p:cNvPr>
              <p:cNvSpPr txBox="1"/>
              <p:nvPr/>
            </p:nvSpPr>
            <p:spPr>
              <a:xfrm>
                <a:off x="4417673" y="2295099"/>
                <a:ext cx="1996141" cy="535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da-DK" sz="2500" dirty="0" err="1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4F372E0-707A-8EB9-D624-FDB76E31C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673" y="2295099"/>
                <a:ext cx="1996141" cy="53540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50709EF-4F91-7677-FE99-EB47FB2DACF4}"/>
                  </a:ext>
                </a:extLst>
              </p:cNvPr>
              <p:cNvSpPr txBox="1"/>
              <p:nvPr/>
            </p:nvSpPr>
            <p:spPr>
              <a:xfrm>
                <a:off x="5437924" y="4636447"/>
                <a:ext cx="1814595" cy="627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a-DK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5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r>
                                <a:rPr lang="da-DK" sz="25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da-DK" sz="2500" dirty="0" err="1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50709EF-4F91-7677-FE99-EB47FB2DA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924" y="4636447"/>
                <a:ext cx="1814595" cy="62773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809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5FFED-AB7E-3A86-6833-08BF28ECF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6A109-4290-2518-EBB5-6C73C2422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39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2FD48A-FB3D-0C38-1EB6-3E5C634BCD39}"/>
              </a:ext>
            </a:extLst>
          </p:cNvPr>
          <p:cNvCxnSpPr>
            <a:cxnSpLocks/>
          </p:cNvCxnSpPr>
          <p:nvPr/>
        </p:nvCxnSpPr>
        <p:spPr>
          <a:xfrm>
            <a:off x="6248400" y="-5283200"/>
            <a:ext cx="0" cy="599440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14">
            <a:extLst>
              <a:ext uri="{FF2B5EF4-FFF2-40B4-BE49-F238E27FC236}">
                <a16:creationId xmlns:a16="http://schemas.microsoft.com/office/drawing/2014/main" id="{BCDE940D-4F0D-3657-1BE4-55DFE53CCAF8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806215" y="492241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83678D-13D3-D5A0-A500-75673B50DB37}"/>
              </a:ext>
            </a:extLst>
          </p:cNvPr>
          <p:cNvSpPr txBox="1"/>
          <p:nvPr/>
        </p:nvSpPr>
        <p:spPr>
          <a:xfrm>
            <a:off x="-677883" y="616340"/>
            <a:ext cx="7100711" cy="514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3000" dirty="0">
                <a:solidFill>
                  <a:schemeClr val="tx2"/>
                </a:solidFill>
              </a:rPr>
              <a:t>When we receive questions</a:t>
            </a:r>
          </a:p>
        </p:txBody>
      </p:sp>
      <p:pic>
        <p:nvPicPr>
          <p:cNvPr id="10" name="Picture 28">
            <a:extLst>
              <a:ext uri="{FF2B5EF4-FFF2-40B4-BE49-F238E27FC236}">
                <a16:creationId xmlns:a16="http://schemas.microsoft.com/office/drawing/2014/main" id="{C71A2D81-1245-EF99-3877-66141B674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802" y="3482512"/>
            <a:ext cx="968744" cy="112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>
            <a:extLst>
              <a:ext uri="{FF2B5EF4-FFF2-40B4-BE49-F238E27FC236}">
                <a16:creationId xmlns:a16="http://schemas.microsoft.com/office/drawing/2014/main" id="{E4F4EA45-AD6D-161C-7001-21A276BFA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96" y="3363575"/>
            <a:ext cx="1201931" cy="138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0FCA376-DB11-7AA0-9233-8EF0417E768E}"/>
              </a:ext>
            </a:extLst>
          </p:cNvPr>
          <p:cNvGrpSpPr/>
          <p:nvPr/>
        </p:nvGrpSpPr>
        <p:grpSpPr>
          <a:xfrm>
            <a:off x="7784253" y="1538209"/>
            <a:ext cx="1889184" cy="1460626"/>
            <a:chOff x="8119689" y="2949070"/>
            <a:chExt cx="1889184" cy="1460626"/>
          </a:xfrm>
        </p:grpSpPr>
        <p:pic>
          <p:nvPicPr>
            <p:cNvPr id="18" name="Picture 17" descr="Azure Devops Logo PNG Transparent | SVG Vector - FREE Vector Design - Cdr,  Ai, EPS, PNG, SVG">
              <a:extLst>
                <a:ext uri="{FF2B5EF4-FFF2-40B4-BE49-F238E27FC236}">
                  <a16:creationId xmlns:a16="http://schemas.microsoft.com/office/drawing/2014/main" id="{D3B3E257-3D2E-C898-08F3-D5EFB562A4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116" b="37385"/>
            <a:stretch/>
          </p:blipFill>
          <p:spPr bwMode="auto">
            <a:xfrm>
              <a:off x="8223545" y="2949070"/>
              <a:ext cx="1223994" cy="1122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00BA0F-1C94-AB29-ABFB-DAE45DA2B4BC}"/>
                </a:ext>
              </a:extLst>
            </p:cNvPr>
            <p:cNvSpPr txBox="1"/>
            <p:nvPr/>
          </p:nvSpPr>
          <p:spPr>
            <a:xfrm>
              <a:off x="8119689" y="4071142"/>
              <a:ext cx="188918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a-DK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Azure DevOps</a:t>
              </a:r>
              <a:endParaRPr lang="en-GB" sz="16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CBEBFD-F45B-28C3-F39B-A2680BFDCD59}"/>
              </a:ext>
            </a:extLst>
          </p:cNvPr>
          <p:cNvGrpSpPr/>
          <p:nvPr/>
        </p:nvGrpSpPr>
        <p:grpSpPr>
          <a:xfrm>
            <a:off x="9673437" y="1719502"/>
            <a:ext cx="2233977" cy="1279333"/>
            <a:chOff x="5885712" y="4380853"/>
            <a:chExt cx="2233977" cy="1279333"/>
          </a:xfrm>
        </p:grpSpPr>
        <p:pic>
          <p:nvPicPr>
            <p:cNvPr id="19" name="Picture 18" descr="Load testing with Azure Pipelines">
              <a:extLst>
                <a:ext uri="{FF2B5EF4-FFF2-40B4-BE49-F238E27FC236}">
                  <a16:creationId xmlns:a16="http://schemas.microsoft.com/office/drawing/2014/main" id="{9E03E61A-BA38-08FC-9663-CD26C0A8D9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712" y="4380853"/>
              <a:ext cx="2233977" cy="985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1DAA9D-4C90-84EE-6476-BBA765E59389}"/>
                </a:ext>
              </a:extLst>
            </p:cNvPr>
            <p:cNvSpPr txBox="1"/>
            <p:nvPr/>
          </p:nvSpPr>
          <p:spPr>
            <a:xfrm>
              <a:off x="5983677" y="5321632"/>
              <a:ext cx="205981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a-DK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Azure Pipelines</a:t>
              </a:r>
              <a:endParaRPr lang="en-GB" sz="16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98991A-4C39-EF88-44B9-97459E61A4F1}"/>
              </a:ext>
            </a:extLst>
          </p:cNvPr>
          <p:cNvGrpSpPr/>
          <p:nvPr/>
        </p:nvGrpSpPr>
        <p:grpSpPr>
          <a:xfrm>
            <a:off x="4926445" y="1869214"/>
            <a:ext cx="2643909" cy="1129621"/>
            <a:chOff x="4222799" y="3126417"/>
            <a:chExt cx="2643909" cy="1129621"/>
          </a:xfrm>
        </p:grpSpPr>
        <p:pic>
          <p:nvPicPr>
            <p:cNvPr id="20" name="Picture 14" descr="Git - Logo Downloads">
              <a:extLst>
                <a:ext uri="{FF2B5EF4-FFF2-40B4-BE49-F238E27FC236}">
                  <a16:creationId xmlns:a16="http://schemas.microsoft.com/office/drawing/2014/main" id="{9AC89A68-28C3-652F-55B7-2034DB3037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68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02"/>
            <a:stretch/>
          </p:blipFill>
          <p:spPr bwMode="auto">
            <a:xfrm>
              <a:off x="5104309" y="3126417"/>
              <a:ext cx="821695" cy="754154"/>
            </a:xfrm>
            <a:prstGeom prst="rect">
              <a:avLst/>
            </a:prstGeom>
            <a:noFill/>
            <a:effectLst/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7142A1A-A68B-898E-C87C-95D106216550}"/>
                </a:ext>
              </a:extLst>
            </p:cNvPr>
            <p:cNvSpPr txBox="1"/>
            <p:nvPr/>
          </p:nvSpPr>
          <p:spPr>
            <a:xfrm>
              <a:off x="4222799" y="3917484"/>
              <a:ext cx="264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a-DK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git version control</a:t>
              </a:r>
              <a:endParaRPr lang="en-GB" sz="1600" dirty="0"/>
            </a:p>
          </p:txBody>
        </p:sp>
      </p:grpSp>
      <p:pic>
        <p:nvPicPr>
          <p:cNvPr id="24" name="Graphic 23" descr="Folder outline">
            <a:extLst>
              <a:ext uri="{FF2B5EF4-FFF2-40B4-BE49-F238E27FC236}">
                <a16:creationId xmlns:a16="http://schemas.microsoft.com/office/drawing/2014/main" id="{936C03C9-9CCB-D6A8-9398-0A6F9F0418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86000" y="1392241"/>
            <a:ext cx="1453751" cy="1453751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A6FF51D-B1C4-68DE-53FC-CA5B3440BD85}"/>
              </a:ext>
            </a:extLst>
          </p:cNvPr>
          <p:cNvCxnSpPr>
            <a:cxnSpLocks/>
          </p:cNvCxnSpPr>
          <p:nvPr/>
        </p:nvCxnSpPr>
        <p:spPr>
          <a:xfrm>
            <a:off x="2224759" y="4057552"/>
            <a:ext cx="932721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4A683BC-66A8-66CE-A160-E342A77922FB}"/>
              </a:ext>
            </a:extLst>
          </p:cNvPr>
          <p:cNvSpPr/>
          <p:nvPr/>
        </p:nvSpPr>
        <p:spPr>
          <a:xfrm>
            <a:off x="324000" y="3574473"/>
            <a:ext cx="1754182" cy="9381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noProof="0" dirty="0"/>
              <a:t>Select appropriate R-version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13EC098-DC96-26A8-65FD-3EC9EBD56A75}"/>
              </a:ext>
            </a:extLst>
          </p:cNvPr>
          <p:cNvCxnSpPr>
            <a:cxnSpLocks/>
          </p:cNvCxnSpPr>
          <p:nvPr/>
        </p:nvCxnSpPr>
        <p:spPr>
          <a:xfrm>
            <a:off x="1199408" y="2704743"/>
            <a:ext cx="0" cy="724257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A0B7F1F-C7EA-AD1D-F492-833F882753A3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4407748" y="2829558"/>
            <a:ext cx="518697" cy="599442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52CEAFC-AA2D-0554-F049-316982422700}"/>
              </a:ext>
            </a:extLst>
          </p:cNvPr>
          <p:cNvCxnSpPr>
            <a:cxnSpLocks/>
          </p:cNvCxnSpPr>
          <p:nvPr/>
        </p:nvCxnSpPr>
        <p:spPr>
          <a:xfrm>
            <a:off x="6851532" y="2246291"/>
            <a:ext cx="932721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887F8EB-B2F0-78DE-67FA-C6B0F1F008EC}"/>
              </a:ext>
            </a:extLst>
          </p:cNvPr>
          <p:cNvCxnSpPr>
            <a:cxnSpLocks/>
          </p:cNvCxnSpPr>
          <p:nvPr/>
        </p:nvCxnSpPr>
        <p:spPr>
          <a:xfrm>
            <a:off x="9211857" y="2277563"/>
            <a:ext cx="932721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69D5B85-11A8-F63C-692F-6DFDCE23FA2C}"/>
              </a:ext>
            </a:extLst>
          </p:cNvPr>
          <p:cNvCxnSpPr>
            <a:cxnSpLocks/>
          </p:cNvCxnSpPr>
          <p:nvPr/>
        </p:nvCxnSpPr>
        <p:spPr>
          <a:xfrm>
            <a:off x="4948650" y="4073331"/>
            <a:ext cx="932721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72CE8F0A-5B1C-A5B7-5EAB-126365DFF9D0}"/>
              </a:ext>
            </a:extLst>
          </p:cNvPr>
          <p:cNvSpPr txBox="1"/>
          <p:nvPr/>
        </p:nvSpPr>
        <p:spPr>
          <a:xfrm>
            <a:off x="4064120" y="2914009"/>
            <a:ext cx="441171" cy="514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3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BF02BB-572F-F2C1-C0AC-1BDE76BF5DF3}"/>
              </a:ext>
            </a:extLst>
          </p:cNvPr>
          <p:cNvSpPr txBox="1"/>
          <p:nvPr/>
        </p:nvSpPr>
        <p:spPr>
          <a:xfrm>
            <a:off x="4732837" y="3499400"/>
            <a:ext cx="441171" cy="514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3000" dirty="0">
                <a:solidFill>
                  <a:schemeClr val="tx2"/>
                </a:solidFill>
              </a:rPr>
              <a:t>2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0B4BAB3-F27D-5A07-2867-BC8F3BA3441D}"/>
              </a:ext>
            </a:extLst>
          </p:cNvPr>
          <p:cNvCxnSpPr>
            <a:cxnSpLocks/>
          </p:cNvCxnSpPr>
          <p:nvPr/>
        </p:nvCxnSpPr>
        <p:spPr>
          <a:xfrm flipH="1" flipV="1">
            <a:off x="6422828" y="3027519"/>
            <a:ext cx="166613" cy="361959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3C623DE0-E787-6D1D-CC96-3FB18004BE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9462" y="5285547"/>
            <a:ext cx="3226681" cy="1291908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A0F5110-EF5D-7371-3C84-5100E90240CE}"/>
              </a:ext>
            </a:extLst>
          </p:cNvPr>
          <p:cNvCxnSpPr>
            <a:cxnSpLocks/>
          </p:cNvCxnSpPr>
          <p:nvPr/>
        </p:nvCxnSpPr>
        <p:spPr>
          <a:xfrm>
            <a:off x="1199408" y="4701208"/>
            <a:ext cx="612938" cy="634662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9319A7A-283B-0933-C1D7-01EF053C022F}"/>
              </a:ext>
            </a:extLst>
          </p:cNvPr>
          <p:cNvCxnSpPr>
            <a:cxnSpLocks/>
          </p:cNvCxnSpPr>
          <p:nvPr/>
        </p:nvCxnSpPr>
        <p:spPr>
          <a:xfrm>
            <a:off x="4442331" y="4830497"/>
            <a:ext cx="612938" cy="634662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140BE6F-228B-640D-CB55-64FD5821A765}"/>
              </a:ext>
            </a:extLst>
          </p:cNvPr>
          <p:cNvSpPr txBox="1"/>
          <p:nvPr/>
        </p:nvSpPr>
        <p:spPr>
          <a:xfrm>
            <a:off x="4408030" y="4414140"/>
            <a:ext cx="441171" cy="514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3000" dirty="0">
                <a:solidFill>
                  <a:schemeClr val="tx2"/>
                </a:solidFill>
              </a:rPr>
              <a:t>3</a:t>
            </a:r>
          </a:p>
        </p:txBody>
      </p:sp>
      <p:pic>
        <p:nvPicPr>
          <p:cNvPr id="50" name="Picture 4">
            <a:extLst>
              <a:ext uri="{FF2B5EF4-FFF2-40B4-BE49-F238E27FC236}">
                <a16:creationId xmlns:a16="http://schemas.microsoft.com/office/drawing/2014/main" id="{2915BCA2-9BDA-A4E1-2349-78D689D95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694" y="5561724"/>
            <a:ext cx="879595" cy="101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>
            <a:extLst>
              <a:ext uri="{FF2B5EF4-FFF2-40B4-BE49-F238E27FC236}">
                <a16:creationId xmlns:a16="http://schemas.microsoft.com/office/drawing/2014/main" id="{83D680C8-A6B2-5827-F3BF-24A2FDCBC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01" y="4777681"/>
            <a:ext cx="879595" cy="101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EB297B3-FB39-7CDC-DAB9-7AED81E0F9C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22" y="5561724"/>
            <a:ext cx="879830" cy="101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Logo for tibble">
            <a:extLst>
              <a:ext uri="{FF2B5EF4-FFF2-40B4-BE49-F238E27FC236}">
                <a16:creationId xmlns:a16="http://schemas.microsoft.com/office/drawing/2014/main" id="{0AC7FB6D-2D7F-A87B-7E10-E9296EFD5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166" y="4778517"/>
            <a:ext cx="879830" cy="10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8">
            <a:extLst>
              <a:ext uri="{FF2B5EF4-FFF2-40B4-BE49-F238E27FC236}">
                <a16:creationId xmlns:a16="http://schemas.microsoft.com/office/drawing/2014/main" id="{8787677D-3368-13DB-9308-157829DCC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945" y="5567152"/>
            <a:ext cx="879595" cy="101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>
            <a:extLst>
              <a:ext uri="{FF2B5EF4-FFF2-40B4-BE49-F238E27FC236}">
                <a16:creationId xmlns:a16="http://schemas.microsoft.com/office/drawing/2014/main" id="{8837F463-6BF7-89EC-03F4-3DE9D5843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74" y="4776808"/>
            <a:ext cx="880066" cy="101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EBF1DDD-A959-F239-0659-BECC6AF86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92" y="5561724"/>
            <a:ext cx="880065" cy="101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9" grpId="0"/>
      <p:bldP spid="40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5835-20A2-084B-991F-47835F1B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614414-523C-0C1E-F963-7719BFB5C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45" y="459182"/>
            <a:ext cx="9305065" cy="63041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FEA8E2-B4E4-046C-5DAA-704E118ACED7}"/>
              </a:ext>
            </a:extLst>
          </p:cNvPr>
          <p:cNvSpPr txBox="1"/>
          <p:nvPr/>
        </p:nvSpPr>
        <p:spPr>
          <a:xfrm>
            <a:off x="9500117" y="4804338"/>
            <a:ext cx="32590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latin typeface="Consolas" panose="020B0609020204030204" pitchFamily="49" charset="0"/>
              </a:rPr>
              <a:t>https://y2u.be/t33dS17QHuA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EAB611-CFEA-80B0-976D-21AA5A292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1912" y="2256909"/>
            <a:ext cx="2568000" cy="254544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06CAD06-D047-16DF-9952-9257BC35E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06414" y="2176568"/>
            <a:ext cx="2671988" cy="26719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A2E7050-E9CB-ADE4-BF42-8B9865D2AC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861953" y="1909697"/>
            <a:ext cx="2671989" cy="26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45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A6368-48B5-8B2D-4A39-0BCD3F89F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84AD3-7340-7635-5C62-081168E29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40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3290CE-1F48-4D6D-59BC-ACE274D9C1CA}"/>
              </a:ext>
            </a:extLst>
          </p:cNvPr>
          <p:cNvCxnSpPr>
            <a:cxnSpLocks/>
          </p:cNvCxnSpPr>
          <p:nvPr/>
        </p:nvCxnSpPr>
        <p:spPr>
          <a:xfrm>
            <a:off x="6248400" y="-5283200"/>
            <a:ext cx="0" cy="599440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14">
            <a:extLst>
              <a:ext uri="{FF2B5EF4-FFF2-40B4-BE49-F238E27FC236}">
                <a16:creationId xmlns:a16="http://schemas.microsoft.com/office/drawing/2014/main" id="{0BE62D7A-EE46-3F08-5C4D-456FB7D9D950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806215" y="492241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E2E516-284E-41AA-3DE3-E709BDD504BA}"/>
              </a:ext>
            </a:extLst>
          </p:cNvPr>
          <p:cNvSpPr txBox="1"/>
          <p:nvPr/>
        </p:nvSpPr>
        <p:spPr>
          <a:xfrm>
            <a:off x="-677883" y="616340"/>
            <a:ext cx="7100711" cy="514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3000" dirty="0">
                <a:solidFill>
                  <a:schemeClr val="tx2"/>
                </a:solidFill>
              </a:rPr>
              <a:t>When we receive questions</a:t>
            </a:r>
          </a:p>
        </p:txBody>
      </p:sp>
      <p:pic>
        <p:nvPicPr>
          <p:cNvPr id="10" name="Picture 28">
            <a:extLst>
              <a:ext uri="{FF2B5EF4-FFF2-40B4-BE49-F238E27FC236}">
                <a16:creationId xmlns:a16="http://schemas.microsoft.com/office/drawing/2014/main" id="{F3CAB39A-A51B-FE9A-F86F-ABBE53B8B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802" y="3482512"/>
            <a:ext cx="968744" cy="112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>
            <a:extLst>
              <a:ext uri="{FF2B5EF4-FFF2-40B4-BE49-F238E27FC236}">
                <a16:creationId xmlns:a16="http://schemas.microsoft.com/office/drawing/2014/main" id="{31B534E7-224E-351A-FFE6-AFA98EE20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96" y="3363575"/>
            <a:ext cx="1201931" cy="138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0761524-E053-3984-8AFD-BCE00C7D2E81}"/>
              </a:ext>
            </a:extLst>
          </p:cNvPr>
          <p:cNvGrpSpPr/>
          <p:nvPr/>
        </p:nvGrpSpPr>
        <p:grpSpPr>
          <a:xfrm>
            <a:off x="7784253" y="1538209"/>
            <a:ext cx="1889184" cy="1460626"/>
            <a:chOff x="8119689" y="2949070"/>
            <a:chExt cx="1889184" cy="1460626"/>
          </a:xfrm>
        </p:grpSpPr>
        <p:pic>
          <p:nvPicPr>
            <p:cNvPr id="18" name="Picture 17" descr="Azure Devops Logo PNG Transparent | SVG Vector - FREE Vector Design - Cdr,  Ai, EPS, PNG, SVG">
              <a:extLst>
                <a:ext uri="{FF2B5EF4-FFF2-40B4-BE49-F238E27FC236}">
                  <a16:creationId xmlns:a16="http://schemas.microsoft.com/office/drawing/2014/main" id="{A638D6E9-3962-513B-C779-38113AD04E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116" b="37385"/>
            <a:stretch/>
          </p:blipFill>
          <p:spPr bwMode="auto">
            <a:xfrm>
              <a:off x="8223545" y="2949070"/>
              <a:ext cx="1223994" cy="1122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D89A877-EA9C-6692-FB3E-A096F81E7C08}"/>
                </a:ext>
              </a:extLst>
            </p:cNvPr>
            <p:cNvSpPr txBox="1"/>
            <p:nvPr/>
          </p:nvSpPr>
          <p:spPr>
            <a:xfrm>
              <a:off x="8119689" y="4071142"/>
              <a:ext cx="188918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a-DK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Azure DevOps</a:t>
              </a:r>
              <a:endParaRPr lang="en-GB" sz="16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0AB2D7-2D4C-6F4F-9A85-021A41FB37F6}"/>
              </a:ext>
            </a:extLst>
          </p:cNvPr>
          <p:cNvGrpSpPr/>
          <p:nvPr/>
        </p:nvGrpSpPr>
        <p:grpSpPr>
          <a:xfrm>
            <a:off x="9673437" y="1719502"/>
            <a:ext cx="2233977" cy="1279333"/>
            <a:chOff x="5885712" y="4380853"/>
            <a:chExt cx="2233977" cy="1279333"/>
          </a:xfrm>
        </p:grpSpPr>
        <p:pic>
          <p:nvPicPr>
            <p:cNvPr id="19" name="Picture 18" descr="Load testing with Azure Pipelines">
              <a:extLst>
                <a:ext uri="{FF2B5EF4-FFF2-40B4-BE49-F238E27FC236}">
                  <a16:creationId xmlns:a16="http://schemas.microsoft.com/office/drawing/2014/main" id="{4BBC1661-59CE-047F-9BEF-8AC9EB76E3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712" y="4380853"/>
              <a:ext cx="2233977" cy="985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9E7DBAA-812A-D38F-4A30-426AE7C64E63}"/>
                </a:ext>
              </a:extLst>
            </p:cNvPr>
            <p:cNvSpPr txBox="1"/>
            <p:nvPr/>
          </p:nvSpPr>
          <p:spPr>
            <a:xfrm>
              <a:off x="5983677" y="5321632"/>
              <a:ext cx="205981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a-DK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Azure Pipelines</a:t>
              </a:r>
              <a:endParaRPr lang="en-GB" sz="16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2768CF-02C8-C3CA-FDDB-633AE9B1A9C2}"/>
              </a:ext>
            </a:extLst>
          </p:cNvPr>
          <p:cNvGrpSpPr/>
          <p:nvPr/>
        </p:nvGrpSpPr>
        <p:grpSpPr>
          <a:xfrm>
            <a:off x="4926445" y="1869214"/>
            <a:ext cx="2643909" cy="1129621"/>
            <a:chOff x="4222799" y="3126417"/>
            <a:chExt cx="2643909" cy="1129621"/>
          </a:xfrm>
        </p:grpSpPr>
        <p:pic>
          <p:nvPicPr>
            <p:cNvPr id="20" name="Picture 14" descr="Git - Logo Downloads">
              <a:extLst>
                <a:ext uri="{FF2B5EF4-FFF2-40B4-BE49-F238E27FC236}">
                  <a16:creationId xmlns:a16="http://schemas.microsoft.com/office/drawing/2014/main" id="{D007B1C4-DDA6-EA6A-78A9-4A622DE317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68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502"/>
            <a:stretch/>
          </p:blipFill>
          <p:spPr bwMode="auto">
            <a:xfrm>
              <a:off x="5104309" y="3126417"/>
              <a:ext cx="821695" cy="754154"/>
            </a:xfrm>
            <a:prstGeom prst="rect">
              <a:avLst/>
            </a:prstGeom>
            <a:noFill/>
            <a:effectLst/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8D3AF2-1D80-A0B1-1DBC-1213B9FDB662}"/>
                </a:ext>
              </a:extLst>
            </p:cNvPr>
            <p:cNvSpPr txBox="1"/>
            <p:nvPr/>
          </p:nvSpPr>
          <p:spPr>
            <a:xfrm>
              <a:off x="4222799" y="3917484"/>
              <a:ext cx="264390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a-DK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git version control</a:t>
              </a:r>
              <a:endParaRPr lang="en-GB" sz="1600" dirty="0"/>
            </a:p>
          </p:txBody>
        </p:sp>
      </p:grpSp>
      <p:pic>
        <p:nvPicPr>
          <p:cNvPr id="24" name="Graphic 23" descr="Folder outline">
            <a:extLst>
              <a:ext uri="{FF2B5EF4-FFF2-40B4-BE49-F238E27FC236}">
                <a16:creationId xmlns:a16="http://schemas.microsoft.com/office/drawing/2014/main" id="{E3A02EAE-7772-2382-34C3-5B14B53CF4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86000" y="1392241"/>
            <a:ext cx="1453751" cy="1453751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B458AB9-1FBF-1A07-868D-2B8B2C01A280}"/>
              </a:ext>
            </a:extLst>
          </p:cNvPr>
          <p:cNvCxnSpPr>
            <a:cxnSpLocks/>
          </p:cNvCxnSpPr>
          <p:nvPr/>
        </p:nvCxnSpPr>
        <p:spPr>
          <a:xfrm>
            <a:off x="2224759" y="4057552"/>
            <a:ext cx="932721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FA015F8-333D-C31F-8CD8-8C7D9C4DD2BD}"/>
              </a:ext>
            </a:extLst>
          </p:cNvPr>
          <p:cNvSpPr/>
          <p:nvPr/>
        </p:nvSpPr>
        <p:spPr>
          <a:xfrm>
            <a:off x="324000" y="3574473"/>
            <a:ext cx="1754182" cy="9381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2000" noProof="0" dirty="0"/>
              <a:t>Select appropriate R-version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0DDC528-E02A-FA85-7DD4-D7A4DC3797D1}"/>
              </a:ext>
            </a:extLst>
          </p:cNvPr>
          <p:cNvCxnSpPr>
            <a:cxnSpLocks/>
          </p:cNvCxnSpPr>
          <p:nvPr/>
        </p:nvCxnSpPr>
        <p:spPr>
          <a:xfrm>
            <a:off x="1199408" y="2704743"/>
            <a:ext cx="0" cy="724257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9B4DF91-6C3F-2B6F-5D37-461E4FA97D6A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4407748" y="2829558"/>
            <a:ext cx="518697" cy="599442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923E18B-586D-8D4D-11C7-5DF5283A682E}"/>
              </a:ext>
            </a:extLst>
          </p:cNvPr>
          <p:cNvCxnSpPr>
            <a:cxnSpLocks/>
          </p:cNvCxnSpPr>
          <p:nvPr/>
        </p:nvCxnSpPr>
        <p:spPr>
          <a:xfrm>
            <a:off x="6851532" y="2246291"/>
            <a:ext cx="932721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862BD1B-41CE-574D-FD98-BFBAB91AB75E}"/>
              </a:ext>
            </a:extLst>
          </p:cNvPr>
          <p:cNvCxnSpPr>
            <a:cxnSpLocks/>
          </p:cNvCxnSpPr>
          <p:nvPr/>
        </p:nvCxnSpPr>
        <p:spPr>
          <a:xfrm>
            <a:off x="9211857" y="2277563"/>
            <a:ext cx="932721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BB0F7C1-9A71-F444-9FFA-4C274BF20BB4}"/>
              </a:ext>
            </a:extLst>
          </p:cNvPr>
          <p:cNvCxnSpPr>
            <a:cxnSpLocks/>
          </p:cNvCxnSpPr>
          <p:nvPr/>
        </p:nvCxnSpPr>
        <p:spPr>
          <a:xfrm>
            <a:off x="4948650" y="4073331"/>
            <a:ext cx="932721" cy="0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7141819-5176-C5C7-25F5-9C64375093C9}"/>
              </a:ext>
            </a:extLst>
          </p:cNvPr>
          <p:cNvSpPr txBox="1"/>
          <p:nvPr/>
        </p:nvSpPr>
        <p:spPr>
          <a:xfrm>
            <a:off x="4064120" y="2914009"/>
            <a:ext cx="441171" cy="514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3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B462FB-3A53-BD77-0E0B-D081417D37FF}"/>
              </a:ext>
            </a:extLst>
          </p:cNvPr>
          <p:cNvSpPr txBox="1"/>
          <p:nvPr/>
        </p:nvSpPr>
        <p:spPr>
          <a:xfrm>
            <a:off x="4732837" y="3499400"/>
            <a:ext cx="441171" cy="514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3000" dirty="0">
                <a:solidFill>
                  <a:schemeClr val="tx2"/>
                </a:solidFill>
              </a:rPr>
              <a:t>2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7009673-E4EC-9D83-B4A2-6E051B2F50FB}"/>
              </a:ext>
            </a:extLst>
          </p:cNvPr>
          <p:cNvCxnSpPr>
            <a:cxnSpLocks/>
          </p:cNvCxnSpPr>
          <p:nvPr/>
        </p:nvCxnSpPr>
        <p:spPr>
          <a:xfrm flipH="1" flipV="1">
            <a:off x="6422828" y="3027519"/>
            <a:ext cx="166613" cy="361959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B6D713F7-D31F-9B2D-A08A-172194D69D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9462" y="5285547"/>
            <a:ext cx="3226681" cy="1291908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1E5B83C-5D7F-0A5B-6969-6DFC809D6DA2}"/>
              </a:ext>
            </a:extLst>
          </p:cNvPr>
          <p:cNvCxnSpPr>
            <a:cxnSpLocks/>
          </p:cNvCxnSpPr>
          <p:nvPr/>
        </p:nvCxnSpPr>
        <p:spPr>
          <a:xfrm>
            <a:off x="1199408" y="4701208"/>
            <a:ext cx="612938" cy="634662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9440B6E-A922-EA97-0A75-15951F3A0FF8}"/>
              </a:ext>
            </a:extLst>
          </p:cNvPr>
          <p:cNvCxnSpPr>
            <a:cxnSpLocks/>
          </p:cNvCxnSpPr>
          <p:nvPr/>
        </p:nvCxnSpPr>
        <p:spPr>
          <a:xfrm>
            <a:off x="4442331" y="4830497"/>
            <a:ext cx="612938" cy="634662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83782BA-30C2-931A-AA38-33DFBD856F92}"/>
              </a:ext>
            </a:extLst>
          </p:cNvPr>
          <p:cNvSpPr txBox="1"/>
          <p:nvPr/>
        </p:nvSpPr>
        <p:spPr>
          <a:xfrm>
            <a:off x="4408030" y="4414140"/>
            <a:ext cx="441171" cy="514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3000" dirty="0">
                <a:solidFill>
                  <a:schemeClr val="tx2"/>
                </a:solidFill>
              </a:rPr>
              <a:t>3</a:t>
            </a:r>
          </a:p>
        </p:txBody>
      </p:sp>
      <p:pic>
        <p:nvPicPr>
          <p:cNvPr id="50" name="Picture 4">
            <a:extLst>
              <a:ext uri="{FF2B5EF4-FFF2-40B4-BE49-F238E27FC236}">
                <a16:creationId xmlns:a16="http://schemas.microsoft.com/office/drawing/2014/main" id="{B7C9AD25-A8AE-BD95-2E14-051AA5B02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694" y="5561724"/>
            <a:ext cx="879595" cy="101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>
            <a:extLst>
              <a:ext uri="{FF2B5EF4-FFF2-40B4-BE49-F238E27FC236}">
                <a16:creationId xmlns:a16="http://schemas.microsoft.com/office/drawing/2014/main" id="{3E04343E-1066-ED0D-22AA-79984A620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01" y="4777681"/>
            <a:ext cx="879595" cy="101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64CAD3F-AD00-4AF1-4B05-836E75C92C6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22" y="5561724"/>
            <a:ext cx="879830" cy="101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Logo for tibble">
            <a:extLst>
              <a:ext uri="{FF2B5EF4-FFF2-40B4-BE49-F238E27FC236}">
                <a16:creationId xmlns:a16="http://schemas.microsoft.com/office/drawing/2014/main" id="{F48ACF9C-9A44-1DF2-94B1-EF269FC31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166" y="4778517"/>
            <a:ext cx="879830" cy="10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8">
            <a:extLst>
              <a:ext uri="{FF2B5EF4-FFF2-40B4-BE49-F238E27FC236}">
                <a16:creationId xmlns:a16="http://schemas.microsoft.com/office/drawing/2014/main" id="{71E5CDC7-FFC1-F82F-702A-ABE141E89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945" y="5567152"/>
            <a:ext cx="879595" cy="101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>
            <a:extLst>
              <a:ext uri="{FF2B5EF4-FFF2-40B4-BE49-F238E27FC236}">
                <a16:creationId xmlns:a16="http://schemas.microsoft.com/office/drawing/2014/main" id="{5FDD7298-AC61-EFF4-24CD-7D83A2222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74" y="4776808"/>
            <a:ext cx="880066" cy="101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58ADBD8-5D03-6C47-22BC-14C8FFAC9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492" y="5561724"/>
            <a:ext cx="880065" cy="101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hexagon with a tornado&#10;&#10;Description automatically generated">
            <a:extLst>
              <a:ext uri="{FF2B5EF4-FFF2-40B4-BE49-F238E27FC236}">
                <a16:creationId xmlns:a16="http://schemas.microsoft.com/office/drawing/2014/main" id="{59C82CE6-CE7A-5C3B-6FAB-18659A1B723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52" y="5530333"/>
            <a:ext cx="933943" cy="1078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0C1E4B-659A-E83C-EF53-BFE1631CB728}"/>
              </a:ext>
            </a:extLst>
          </p:cNvPr>
          <p:cNvSpPr txBox="1"/>
          <p:nvPr/>
        </p:nvSpPr>
        <p:spPr>
          <a:xfrm>
            <a:off x="9265401" y="5009982"/>
            <a:ext cx="2059812" cy="343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da-DK" sz="2000" dirty="0">
                <a:solidFill>
                  <a:schemeClr val="tx2"/>
                </a:solidFill>
              </a:rPr>
              <a:t>Open source Q3</a:t>
            </a:r>
          </a:p>
        </p:txBody>
      </p:sp>
    </p:spTree>
    <p:extLst>
      <p:ext uri="{BB962C8B-B14F-4D97-AF65-F5344CB8AC3E}">
        <p14:creationId xmlns:p14="http://schemas.microsoft.com/office/powerpoint/2010/main" val="3619017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4255E-1250-AF1D-FB91-C8F798515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8918C-AF80-2049-EDD4-E9CA3ABC7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41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F41072-4CA0-791F-C9AE-B58A68386980}"/>
              </a:ext>
            </a:extLst>
          </p:cNvPr>
          <p:cNvCxnSpPr>
            <a:cxnSpLocks/>
          </p:cNvCxnSpPr>
          <p:nvPr/>
        </p:nvCxnSpPr>
        <p:spPr>
          <a:xfrm>
            <a:off x="6248400" y="-5283200"/>
            <a:ext cx="0" cy="599440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14">
            <a:extLst>
              <a:ext uri="{FF2B5EF4-FFF2-40B4-BE49-F238E27FC236}">
                <a16:creationId xmlns:a16="http://schemas.microsoft.com/office/drawing/2014/main" id="{EF9462D9-ABD9-9D46-CD13-BB60CCBA6136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5806215" y="492241"/>
            <a:ext cx="900000" cy="90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2000" b="1" dirty="0">
                <a:solidFill>
                  <a:schemeClr val="accent1"/>
                </a:solidFill>
              </a:rPr>
              <a:t>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0A67C-1BFB-2757-257E-2437CBB8889E}"/>
              </a:ext>
            </a:extLst>
          </p:cNvPr>
          <p:cNvSpPr txBox="1"/>
          <p:nvPr/>
        </p:nvSpPr>
        <p:spPr>
          <a:xfrm>
            <a:off x="948267" y="1524000"/>
            <a:ext cx="10069689" cy="2902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da-DK" sz="4000" dirty="0">
                <a:solidFill>
                  <a:schemeClr val="tx2"/>
                </a:solidFill>
              </a:rPr>
              <a:t>We assume:</a:t>
            </a:r>
          </a:p>
          <a:p>
            <a:pPr algn="l">
              <a:lnSpc>
                <a:spcPct val="120000"/>
              </a:lnSpc>
            </a:pPr>
            <a:endParaRPr lang="da-DK" sz="4000" dirty="0">
              <a:solidFill>
                <a:schemeClr val="tx2"/>
              </a:solidFill>
            </a:endParaRPr>
          </a:p>
          <a:p>
            <a:pPr marL="571500" indent="-5715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4000" dirty="0">
                <a:solidFill>
                  <a:schemeClr val="tx2"/>
                </a:solidFill>
              </a:rPr>
              <a:t>Original setup as described in ADRG is retained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986A9F-9B64-4140-4223-9793C11FF1AC}"/>
              </a:ext>
            </a:extLst>
          </p:cNvPr>
          <p:cNvSpPr txBox="1"/>
          <p:nvPr/>
        </p:nvSpPr>
        <p:spPr>
          <a:xfrm>
            <a:off x="869244" y="5334000"/>
            <a:ext cx="10453512" cy="514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3000" i="1" dirty="0">
                <a:solidFill>
                  <a:schemeClr val="tx2"/>
                </a:solidFill>
              </a:rPr>
              <a:t>We currently don’t submit packages again every time!</a:t>
            </a:r>
          </a:p>
        </p:txBody>
      </p:sp>
    </p:spTree>
    <p:extLst>
      <p:ext uri="{BB962C8B-B14F-4D97-AF65-F5344CB8AC3E}">
        <p14:creationId xmlns:p14="http://schemas.microsoft.com/office/powerpoint/2010/main" val="359803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EA62FC-2F6E-57A6-3C5F-566949BCE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A0055-D976-300E-2B7A-1F5A1E18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A811B-2EBD-4900-905E-5BE206449611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414AF2-B1A4-EC17-785E-C2AE2AE5C000}"/>
              </a:ext>
            </a:extLst>
          </p:cNvPr>
          <p:cNvSpPr txBox="1"/>
          <p:nvPr/>
        </p:nvSpPr>
        <p:spPr>
          <a:xfrm>
            <a:off x="1447800" y="2182056"/>
            <a:ext cx="9296400" cy="249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How ready is FDA to work with all of this?</a:t>
            </a:r>
          </a:p>
        </p:txBody>
      </p:sp>
    </p:spTree>
    <p:extLst>
      <p:ext uri="{BB962C8B-B14F-4D97-AF65-F5344CB8AC3E}">
        <p14:creationId xmlns:p14="http://schemas.microsoft.com/office/powerpoint/2010/main" val="24957132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54FA-FD66-61D4-2C75-F4F683C04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BBE36A-BADC-3B4B-CEB2-1916081CF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61CAD-6D67-3428-8262-64004D5E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43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66EB63-19F4-2982-C77B-EC2D7F2DF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22" y="1481107"/>
            <a:ext cx="7005956" cy="389578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906296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D44BE82-82C4-44AA-99BB-A7C379CE3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4454F52-7950-44A7-AC59-55AAF0AF8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90E28-0F79-4A2E-81F4-7D8EF9A63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755C31-4C62-4116-B9B6-0C7F46E0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B3624C-B447-4BEF-B281-40A169B20B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2D97B-4960-4D93-9ACC-24664762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image_0">
            <a:extLst>
              <a:ext uri="{FF2B5EF4-FFF2-40B4-BE49-F238E27FC236}">
                <a16:creationId xmlns:a16="http://schemas.microsoft.com/office/drawing/2014/main" id="{BC1CEC16-6364-CCA5-0324-C25A86581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" y="2314222"/>
            <a:ext cx="11206905" cy="213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F722FE-0F88-A636-B023-D4E1E1CE5070}"/>
              </a:ext>
            </a:extLst>
          </p:cNvPr>
          <p:cNvSpPr/>
          <p:nvPr/>
        </p:nvSpPr>
        <p:spPr>
          <a:xfrm>
            <a:off x="324000" y="3429000"/>
            <a:ext cx="11585778" cy="118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398167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823E4-3958-A0D2-38D0-CEC70FE53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48234F0-7E06-2037-DA8F-8A457E4C6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C4B0DEB-1B9F-427C-B08F-202881107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1B19A-8790-7B91-D4FC-500DD6A62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C58838-6DF7-F939-793D-98DDA115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479A9C2-3CCA-17DD-7601-166E468902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039D4-30E4-233E-4DD9-433232706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image_0">
            <a:extLst>
              <a:ext uri="{FF2B5EF4-FFF2-40B4-BE49-F238E27FC236}">
                <a16:creationId xmlns:a16="http://schemas.microsoft.com/office/drawing/2014/main" id="{5958905D-1C78-5209-B444-4B549A9E1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" y="2314222"/>
            <a:ext cx="11206905" cy="213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851948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D10818-BBC9-2BAF-B977-8AC98B73C053}"/>
              </a:ext>
            </a:extLst>
          </p:cNvPr>
          <p:cNvCxnSpPr>
            <a:cxnSpLocks/>
          </p:cNvCxnSpPr>
          <p:nvPr/>
        </p:nvCxnSpPr>
        <p:spPr>
          <a:xfrm>
            <a:off x="-8522571" y="5414535"/>
            <a:ext cx="27512211" cy="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99F6027B-B437-B094-FEF8-C05F07952C8E}"/>
              </a:ext>
            </a:extLst>
          </p:cNvPr>
          <p:cNvSpPr txBox="1">
            <a:spLocks/>
          </p:cNvSpPr>
          <p:nvPr/>
        </p:nvSpPr>
        <p:spPr>
          <a:xfrm>
            <a:off x="648000" y="-725866"/>
            <a:ext cx="1920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2023-09-12</a:t>
            </a:r>
            <a:endParaRPr lang="en-US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ABB129C9-0D07-AAE6-6418-298EFBCC0051}"/>
              </a:ext>
            </a:extLst>
          </p:cNvPr>
          <p:cNvSpPr txBox="1">
            <a:spLocks/>
          </p:cNvSpPr>
          <p:nvPr/>
        </p:nvSpPr>
        <p:spPr>
          <a:xfrm>
            <a:off x="2892712" y="-726016"/>
            <a:ext cx="4162138" cy="12600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Journey to an R-based FDA submission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D7E32A94-96F6-9FA8-031B-23BBE27A82B1}"/>
              </a:ext>
            </a:extLst>
          </p:cNvPr>
          <p:cNvSpPr txBox="1">
            <a:spLocks/>
          </p:cNvSpPr>
          <p:nvPr/>
        </p:nvSpPr>
        <p:spPr>
          <a:xfrm>
            <a:off x="324000" y="-725866"/>
            <a:ext cx="324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A811B-2EBD-4900-905E-5BE206449611}" type="slidenum">
              <a:rPr lang="en-US" smtClean="0"/>
              <a:pPr/>
              <a:t>46</a:t>
            </a:fld>
            <a:endParaRPr lang="en-US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2847474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6C47B-E637-FE1F-076C-32BA3AF9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6F070C-4202-4F80-1C82-A70BFFC3E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139079" y="459182"/>
            <a:ext cx="9305065" cy="6304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141DCA-8F2B-C66B-7A6D-0A6705171B63}"/>
              </a:ext>
            </a:extLst>
          </p:cNvPr>
          <p:cNvSpPr txBox="1"/>
          <p:nvPr/>
        </p:nvSpPr>
        <p:spPr>
          <a:xfrm>
            <a:off x="-3722407" y="4804338"/>
            <a:ext cx="32590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latin typeface="Consolas" panose="020B0609020204030204" pitchFamily="49" charset="0"/>
              </a:rPr>
              <a:t>https://y2u.be/t33dS17QHuA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26585-AECE-4C92-D199-752C4CAEB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70612" y="2256909"/>
            <a:ext cx="2568000" cy="254544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F0495B0-E93D-B689-D8AD-8AA8DF6BD78D}"/>
              </a:ext>
            </a:extLst>
          </p:cNvPr>
          <p:cNvGrpSpPr/>
          <p:nvPr/>
        </p:nvGrpSpPr>
        <p:grpSpPr>
          <a:xfrm>
            <a:off x="4760005" y="1909697"/>
            <a:ext cx="2816449" cy="2938859"/>
            <a:chOff x="4760005" y="1909697"/>
            <a:chExt cx="2816449" cy="2938859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BC2C56DC-80BE-562C-9DEE-01C14537F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04466" y="2176568"/>
              <a:ext cx="2671988" cy="2671988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81453DE-EBEA-ADEA-DCFC-01CF1D48F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60005" y="1909697"/>
              <a:ext cx="2671989" cy="2671989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D5C44D-3E74-EEA9-D92D-A09410DBD13D}"/>
              </a:ext>
            </a:extLst>
          </p:cNvPr>
          <p:cNvCxnSpPr>
            <a:cxnSpLocks/>
          </p:cNvCxnSpPr>
          <p:nvPr/>
        </p:nvCxnSpPr>
        <p:spPr>
          <a:xfrm>
            <a:off x="12540343" y="6542865"/>
            <a:ext cx="22832777" cy="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DF8B9CF1-3D20-2E1F-EAB3-1F4492D33A57}"/>
              </a:ext>
            </a:extLst>
          </p:cNvPr>
          <p:cNvSpPr txBox="1">
            <a:spLocks/>
          </p:cNvSpPr>
          <p:nvPr/>
        </p:nvSpPr>
        <p:spPr>
          <a:xfrm>
            <a:off x="14233383" y="648000"/>
            <a:ext cx="10896000" cy="1296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The extent of R in the FDA submission package</a:t>
            </a:r>
            <a:endParaRPr lang="en-DK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90E47B0-00AB-3AE9-9CF4-54C7A28B07E4}"/>
              </a:ext>
            </a:extLst>
          </p:cNvPr>
          <p:cNvSpPr txBox="1">
            <a:spLocks/>
          </p:cNvSpPr>
          <p:nvPr/>
        </p:nvSpPr>
        <p:spPr>
          <a:xfrm>
            <a:off x="13909383" y="324000"/>
            <a:ext cx="324000" cy="12585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AA811B-2EBD-4900-905E-5BE20644961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3978DC0-EEDF-ADF6-8EF2-4EEC6DBC083E}"/>
              </a:ext>
            </a:extLst>
          </p:cNvPr>
          <p:cNvSpPr txBox="1">
            <a:spLocks/>
          </p:cNvSpPr>
          <p:nvPr/>
        </p:nvSpPr>
        <p:spPr>
          <a:xfrm>
            <a:off x="14383216" y="6166601"/>
            <a:ext cx="8652000" cy="324000"/>
          </a:xfrm>
          <a:prstGeom prst="rect">
            <a:avLst/>
          </a:prstGeom>
        </p:spPr>
        <p:txBody>
          <a:bodyPr/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0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4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TFL: Tables, Figures, Lists. BIMO: Bioresearch Monitoring (FDA)</a:t>
            </a:r>
            <a:endParaRPr lang="en-DK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A019676-1716-9FA1-468D-54E922F034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461515" y="3321508"/>
            <a:ext cx="952500" cy="952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DBAE8B-7A2A-7548-2C80-B0B95A17BC1C}"/>
              </a:ext>
            </a:extLst>
          </p:cNvPr>
          <p:cNvSpPr txBox="1"/>
          <p:nvPr/>
        </p:nvSpPr>
        <p:spPr>
          <a:xfrm>
            <a:off x="14615561" y="2822717"/>
            <a:ext cx="644407" cy="498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a-DK" sz="1400" err="1"/>
              <a:t>Clinical</a:t>
            </a:r>
            <a:r>
              <a:rPr lang="da-DK" sz="1400"/>
              <a:t> </a:t>
            </a:r>
          </a:p>
          <a:p>
            <a:pPr algn="ctr">
              <a:lnSpc>
                <a:spcPct val="120000"/>
              </a:lnSpc>
            </a:pPr>
            <a:r>
              <a:rPr lang="da-DK" sz="1400"/>
              <a:t>Trials</a:t>
            </a:r>
            <a:endParaRPr lang="da-DK" sz="140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B5E327-F95C-8355-D5B9-21E8A261A3BF}"/>
              </a:ext>
            </a:extLst>
          </p:cNvPr>
          <p:cNvSpPr txBox="1"/>
          <p:nvPr/>
        </p:nvSpPr>
        <p:spPr>
          <a:xfrm>
            <a:off x="19862483" y="5895622"/>
            <a:ext cx="6433073" cy="2573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1500">
                <a:solidFill>
                  <a:schemeClr val="tx2"/>
                </a:solidFill>
              </a:rPr>
              <a:t>R </a:t>
            </a:r>
            <a:r>
              <a:rPr lang="da-DK" sz="1500" err="1">
                <a:solidFill>
                  <a:schemeClr val="tx2"/>
                </a:solidFill>
              </a:rPr>
              <a:t>used</a:t>
            </a:r>
            <a:r>
              <a:rPr lang="da-DK" sz="1500">
                <a:solidFill>
                  <a:schemeClr val="tx2"/>
                </a:solidFill>
              </a:rPr>
              <a:t> in all </a:t>
            </a:r>
            <a:r>
              <a:rPr lang="da-DK" sz="1500" err="1">
                <a:solidFill>
                  <a:schemeClr val="tx2"/>
                </a:solidFill>
              </a:rPr>
              <a:t>project</a:t>
            </a:r>
            <a:r>
              <a:rPr lang="da-DK" sz="1500">
                <a:solidFill>
                  <a:schemeClr val="tx2"/>
                </a:solidFill>
              </a:rPr>
              <a:t> deliverables </a:t>
            </a:r>
            <a:r>
              <a:rPr lang="da-DK" sz="1500" err="1">
                <a:solidFill>
                  <a:schemeClr val="tx2"/>
                </a:solidFill>
              </a:rPr>
              <a:t>since</a:t>
            </a:r>
            <a:r>
              <a:rPr lang="da-DK" sz="1500">
                <a:solidFill>
                  <a:schemeClr val="tx2"/>
                </a:solidFill>
              </a:rPr>
              <a:t> </a:t>
            </a:r>
            <a:r>
              <a:rPr lang="da-DK" sz="1500" err="1">
                <a:solidFill>
                  <a:schemeClr val="tx2"/>
                </a:solidFill>
              </a:rPr>
              <a:t>January</a:t>
            </a:r>
            <a:r>
              <a:rPr lang="da-DK" sz="1500">
                <a:solidFill>
                  <a:schemeClr val="tx2"/>
                </a:solidFill>
              </a:rPr>
              <a:t> 1, 2021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B7DEB4-370A-2269-62AF-BD425E6F3430}"/>
              </a:ext>
            </a:extLst>
          </p:cNvPr>
          <p:cNvCxnSpPr>
            <a:cxnSpLocks/>
          </p:cNvCxnSpPr>
          <p:nvPr/>
        </p:nvCxnSpPr>
        <p:spPr>
          <a:xfrm>
            <a:off x="15827641" y="1688951"/>
            <a:ext cx="0" cy="3786691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F299718-23ED-B18F-006C-66AE1EF66B88}"/>
              </a:ext>
            </a:extLst>
          </p:cNvPr>
          <p:cNvSpPr txBox="1"/>
          <p:nvPr/>
        </p:nvSpPr>
        <p:spPr>
          <a:xfrm>
            <a:off x="16407738" y="1688951"/>
            <a:ext cx="6522214" cy="36672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tx2"/>
                </a:solidFill>
              </a:rPr>
              <a:t>All TFL for all 6 </a:t>
            </a:r>
            <a:r>
              <a:rPr lang="da-DK" sz="2000" err="1">
                <a:solidFill>
                  <a:schemeClr val="tx2"/>
                </a:solidFill>
              </a:rPr>
              <a:t>phase</a:t>
            </a:r>
            <a:r>
              <a:rPr lang="da-DK" sz="2000">
                <a:solidFill>
                  <a:schemeClr val="tx2"/>
                </a:solidFill>
              </a:rPr>
              <a:t> 3a </a:t>
            </a:r>
            <a:r>
              <a:rPr lang="da-DK" sz="2000" err="1">
                <a:solidFill>
                  <a:schemeClr val="tx2"/>
                </a:solidFill>
              </a:rPr>
              <a:t>trials</a:t>
            </a:r>
            <a:r>
              <a:rPr lang="da-DK" sz="2000">
                <a:solidFill>
                  <a:schemeClr val="tx2"/>
                </a:solidFill>
              </a:rPr>
              <a:t> 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tx2"/>
                </a:solidFill>
              </a:rPr>
              <a:t>All big data ADaM programs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a-DK" sz="2000">
              <a:solidFill>
                <a:schemeClr val="tx2"/>
              </a:solidFill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tx2"/>
                </a:solidFill>
              </a:rPr>
              <a:t>All TFL for 5/8 </a:t>
            </a:r>
            <a:r>
              <a:rPr lang="da-DK" sz="2000" err="1">
                <a:solidFill>
                  <a:schemeClr val="tx2"/>
                </a:solidFill>
              </a:rPr>
              <a:t>clinical</a:t>
            </a:r>
            <a:r>
              <a:rPr lang="da-DK" sz="2000">
                <a:solidFill>
                  <a:schemeClr val="tx2"/>
                </a:solidFill>
              </a:rPr>
              <a:t> </a:t>
            </a:r>
            <a:r>
              <a:rPr lang="da-DK" sz="2000" err="1">
                <a:solidFill>
                  <a:schemeClr val="tx2"/>
                </a:solidFill>
              </a:rPr>
              <a:t>pharmacology</a:t>
            </a:r>
            <a:r>
              <a:rPr lang="da-DK" sz="2000">
                <a:solidFill>
                  <a:schemeClr val="tx2"/>
                </a:solidFill>
              </a:rPr>
              <a:t> </a:t>
            </a:r>
            <a:r>
              <a:rPr lang="da-DK" sz="2000" err="1">
                <a:solidFill>
                  <a:schemeClr val="tx2"/>
                </a:solidFill>
              </a:rPr>
              <a:t>trials</a:t>
            </a:r>
            <a:endParaRPr lang="da-DK" sz="2000">
              <a:solidFill>
                <a:schemeClr val="tx2"/>
              </a:solidFill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a-DK" sz="2000">
              <a:solidFill>
                <a:schemeClr val="tx2"/>
              </a:solidFill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tx2"/>
                </a:solidFill>
              </a:rPr>
              <a:t>All TFL for Integrated Summary of </a:t>
            </a:r>
            <a:r>
              <a:rPr lang="da-DK" sz="2000" err="1">
                <a:solidFill>
                  <a:schemeClr val="tx2"/>
                </a:solidFill>
              </a:rPr>
              <a:t>Efficacy</a:t>
            </a:r>
            <a:r>
              <a:rPr lang="da-DK" sz="2000">
                <a:solidFill>
                  <a:schemeClr val="tx2"/>
                </a:solidFill>
              </a:rPr>
              <a:t> (ISE)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a-DK" sz="2000">
              <a:solidFill>
                <a:schemeClr val="tx2"/>
              </a:solidFill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tx2"/>
                </a:solidFill>
              </a:rPr>
              <a:t>All TFL for Integrated Summary of Safety (ISS)</a:t>
            </a:r>
          </a:p>
          <a:p>
            <a:pPr algn="l">
              <a:lnSpc>
                <a:spcPct val="120000"/>
              </a:lnSpc>
            </a:pPr>
            <a:endParaRPr lang="da-DK" sz="2000">
              <a:solidFill>
                <a:schemeClr val="tx2"/>
              </a:solidFill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tx2"/>
                </a:solidFill>
              </a:rPr>
              <a:t>All BIMO lists</a:t>
            </a:r>
          </a:p>
        </p:txBody>
      </p:sp>
      <p:sp>
        <p:nvSpPr>
          <p:cNvPr id="20" name="Cylinder 19">
            <a:extLst>
              <a:ext uri="{FF2B5EF4-FFF2-40B4-BE49-F238E27FC236}">
                <a16:creationId xmlns:a16="http://schemas.microsoft.com/office/drawing/2014/main" id="{E6EEE4A2-4FF1-CE71-1568-98777AF356C0}"/>
              </a:ext>
            </a:extLst>
          </p:cNvPr>
          <p:cNvSpPr/>
          <p:nvPr/>
        </p:nvSpPr>
        <p:spPr>
          <a:xfrm>
            <a:off x="23507264" y="2168756"/>
            <a:ext cx="1239941" cy="770270"/>
          </a:xfrm>
          <a:prstGeom prst="can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600" noProof="0">
                <a:solidFill>
                  <a:schemeClr val="tx2"/>
                </a:solidFill>
              </a:rPr>
              <a:t>ADaM</a:t>
            </a:r>
            <a:endParaRPr lang="en-GB" sz="2000" noProof="0">
              <a:solidFill>
                <a:schemeClr val="tx2"/>
              </a:solidFill>
            </a:endParaRPr>
          </a:p>
        </p:txBody>
      </p:sp>
      <p:sp>
        <p:nvSpPr>
          <p:cNvPr id="21" name="Cylinder 20">
            <a:extLst>
              <a:ext uri="{FF2B5EF4-FFF2-40B4-BE49-F238E27FC236}">
                <a16:creationId xmlns:a16="http://schemas.microsoft.com/office/drawing/2014/main" id="{6214FA84-B845-840C-7C9B-D82C483E501B}"/>
              </a:ext>
            </a:extLst>
          </p:cNvPr>
          <p:cNvSpPr/>
          <p:nvPr/>
        </p:nvSpPr>
        <p:spPr>
          <a:xfrm>
            <a:off x="23507264" y="3918975"/>
            <a:ext cx="1239941" cy="770270"/>
          </a:xfrm>
          <a:prstGeom prst="can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600" noProof="0">
                <a:solidFill>
                  <a:schemeClr val="tx2"/>
                </a:solidFill>
              </a:rPr>
              <a:t>TFL</a:t>
            </a:r>
            <a:endParaRPr lang="en-GB" sz="1600" noProof="0">
              <a:solidFill>
                <a:schemeClr val="tx2"/>
              </a:solidFill>
            </a:endParaRPr>
          </a:p>
        </p:txBody>
      </p:sp>
      <p:sp>
        <p:nvSpPr>
          <p:cNvPr id="22" name="Ellipse 14">
            <a:extLst>
              <a:ext uri="{FF2B5EF4-FFF2-40B4-BE49-F238E27FC236}">
                <a16:creationId xmlns:a16="http://schemas.microsoft.com/office/drawing/2014/main" id="{1B55C562-8D6B-5CFD-C120-C7782706546E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13867692" y="6313631"/>
            <a:ext cx="412325" cy="41232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900" b="1">
                <a:solidFill>
                  <a:schemeClr val="accent1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2875616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C9E872B-CC02-B688-6E8E-4341D719FED2}"/>
              </a:ext>
            </a:extLst>
          </p:cNvPr>
          <p:cNvCxnSpPr>
            <a:cxnSpLocks/>
          </p:cNvCxnSpPr>
          <p:nvPr/>
        </p:nvCxnSpPr>
        <p:spPr>
          <a:xfrm>
            <a:off x="-5724474" y="6542865"/>
            <a:ext cx="27512211" cy="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835C8A6-5BA1-47EA-1055-08AFA2FAE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extent of R in the FDA submission package</a:t>
            </a:r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F3435-D70C-CF25-BD69-51AE437C7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E1926-E6D1-0E02-A972-9A016F6339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833" y="6166601"/>
            <a:ext cx="8652000" cy="324000"/>
          </a:xfrm>
        </p:spPr>
        <p:txBody>
          <a:bodyPr/>
          <a:lstStyle/>
          <a:p>
            <a:r>
              <a:rPr lang="da-DK"/>
              <a:t>TFL: </a:t>
            </a:r>
            <a:r>
              <a:rPr lang="da-DK" err="1"/>
              <a:t>Tables</a:t>
            </a:r>
            <a:r>
              <a:rPr lang="da-DK"/>
              <a:t>, </a:t>
            </a:r>
            <a:r>
              <a:rPr lang="da-DK" err="1"/>
              <a:t>Figures</a:t>
            </a:r>
            <a:r>
              <a:rPr lang="da-DK"/>
              <a:t>, Lists. BIMO: Bioresearch </a:t>
            </a:r>
            <a:r>
              <a:rPr lang="da-DK" err="1"/>
              <a:t>Monitoring</a:t>
            </a:r>
            <a:r>
              <a:rPr lang="da-DK"/>
              <a:t> (FDA)</a:t>
            </a:r>
            <a:endParaRPr lang="en-DK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AE9FF52-E7DF-6654-5527-24D95704F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132" y="3321508"/>
            <a:ext cx="952500" cy="952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3F60685-3E2C-5006-A8E4-477147E83BB4}"/>
              </a:ext>
            </a:extLst>
          </p:cNvPr>
          <p:cNvSpPr txBox="1"/>
          <p:nvPr/>
        </p:nvSpPr>
        <p:spPr>
          <a:xfrm>
            <a:off x="1030178" y="2822717"/>
            <a:ext cx="644407" cy="49879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a-DK" sz="1400" err="1"/>
              <a:t>Clinical</a:t>
            </a:r>
            <a:r>
              <a:rPr lang="da-DK" sz="1400"/>
              <a:t> </a:t>
            </a:r>
          </a:p>
          <a:p>
            <a:pPr algn="ctr">
              <a:lnSpc>
                <a:spcPct val="120000"/>
              </a:lnSpc>
            </a:pPr>
            <a:r>
              <a:rPr lang="da-DK" sz="1400"/>
              <a:t>Trials</a:t>
            </a:r>
            <a:endParaRPr lang="da-DK" sz="140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BF54A6-85E9-29C9-EE3A-4967D9E58231}"/>
              </a:ext>
            </a:extLst>
          </p:cNvPr>
          <p:cNvSpPr txBox="1"/>
          <p:nvPr/>
        </p:nvSpPr>
        <p:spPr>
          <a:xfrm>
            <a:off x="6277100" y="5895622"/>
            <a:ext cx="6433073" cy="2573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da-DK" sz="1500">
                <a:solidFill>
                  <a:schemeClr val="tx2"/>
                </a:solidFill>
              </a:rPr>
              <a:t>R </a:t>
            </a:r>
            <a:r>
              <a:rPr lang="da-DK" sz="1500" err="1">
                <a:solidFill>
                  <a:schemeClr val="tx2"/>
                </a:solidFill>
              </a:rPr>
              <a:t>used</a:t>
            </a:r>
            <a:r>
              <a:rPr lang="da-DK" sz="1500">
                <a:solidFill>
                  <a:schemeClr val="tx2"/>
                </a:solidFill>
              </a:rPr>
              <a:t> in all </a:t>
            </a:r>
            <a:r>
              <a:rPr lang="da-DK" sz="1500" err="1">
                <a:solidFill>
                  <a:schemeClr val="tx2"/>
                </a:solidFill>
              </a:rPr>
              <a:t>project</a:t>
            </a:r>
            <a:r>
              <a:rPr lang="da-DK" sz="1500">
                <a:solidFill>
                  <a:schemeClr val="tx2"/>
                </a:solidFill>
              </a:rPr>
              <a:t> deliverables </a:t>
            </a:r>
            <a:r>
              <a:rPr lang="da-DK" sz="1500" err="1">
                <a:solidFill>
                  <a:schemeClr val="tx2"/>
                </a:solidFill>
              </a:rPr>
              <a:t>since</a:t>
            </a:r>
            <a:r>
              <a:rPr lang="da-DK" sz="1500">
                <a:solidFill>
                  <a:schemeClr val="tx2"/>
                </a:solidFill>
              </a:rPr>
              <a:t> </a:t>
            </a:r>
            <a:r>
              <a:rPr lang="da-DK" sz="1500" err="1">
                <a:solidFill>
                  <a:schemeClr val="tx2"/>
                </a:solidFill>
              </a:rPr>
              <a:t>January</a:t>
            </a:r>
            <a:r>
              <a:rPr lang="da-DK" sz="1500">
                <a:solidFill>
                  <a:schemeClr val="tx2"/>
                </a:solidFill>
              </a:rPr>
              <a:t> 1, 2021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382DBD-DEA7-187B-E944-A6E6A771740E}"/>
              </a:ext>
            </a:extLst>
          </p:cNvPr>
          <p:cNvCxnSpPr>
            <a:cxnSpLocks/>
          </p:cNvCxnSpPr>
          <p:nvPr/>
        </p:nvCxnSpPr>
        <p:spPr>
          <a:xfrm>
            <a:off x="2242258" y="1688951"/>
            <a:ext cx="0" cy="3786691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EAAB71F-A2C4-24DA-BDA6-C86DED8192A9}"/>
              </a:ext>
            </a:extLst>
          </p:cNvPr>
          <p:cNvSpPr txBox="1"/>
          <p:nvPr/>
        </p:nvSpPr>
        <p:spPr>
          <a:xfrm>
            <a:off x="2822355" y="1688951"/>
            <a:ext cx="6522214" cy="36672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tx2"/>
                </a:solidFill>
              </a:rPr>
              <a:t>All TFL for all 6 </a:t>
            </a:r>
            <a:r>
              <a:rPr lang="da-DK" sz="2000" err="1">
                <a:solidFill>
                  <a:schemeClr val="tx2"/>
                </a:solidFill>
              </a:rPr>
              <a:t>phase</a:t>
            </a:r>
            <a:r>
              <a:rPr lang="da-DK" sz="2000">
                <a:solidFill>
                  <a:schemeClr val="tx2"/>
                </a:solidFill>
              </a:rPr>
              <a:t> 3a </a:t>
            </a:r>
            <a:r>
              <a:rPr lang="da-DK" sz="2000" err="1">
                <a:solidFill>
                  <a:schemeClr val="tx2"/>
                </a:solidFill>
              </a:rPr>
              <a:t>trials</a:t>
            </a:r>
            <a:r>
              <a:rPr lang="da-DK" sz="2000">
                <a:solidFill>
                  <a:schemeClr val="tx2"/>
                </a:solidFill>
              </a:rPr>
              <a:t> 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tx2"/>
                </a:solidFill>
              </a:rPr>
              <a:t>All big data ADaM programs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a-DK" sz="2000">
              <a:solidFill>
                <a:schemeClr val="tx2"/>
              </a:solidFill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tx2"/>
                </a:solidFill>
              </a:rPr>
              <a:t>All TFL for 5/8 </a:t>
            </a:r>
            <a:r>
              <a:rPr lang="da-DK" sz="2000" err="1">
                <a:solidFill>
                  <a:schemeClr val="tx2"/>
                </a:solidFill>
              </a:rPr>
              <a:t>clinical</a:t>
            </a:r>
            <a:r>
              <a:rPr lang="da-DK" sz="2000">
                <a:solidFill>
                  <a:schemeClr val="tx2"/>
                </a:solidFill>
              </a:rPr>
              <a:t> </a:t>
            </a:r>
            <a:r>
              <a:rPr lang="da-DK" sz="2000" err="1">
                <a:solidFill>
                  <a:schemeClr val="tx2"/>
                </a:solidFill>
              </a:rPr>
              <a:t>pharmacology</a:t>
            </a:r>
            <a:r>
              <a:rPr lang="da-DK" sz="2000">
                <a:solidFill>
                  <a:schemeClr val="tx2"/>
                </a:solidFill>
              </a:rPr>
              <a:t> </a:t>
            </a:r>
            <a:r>
              <a:rPr lang="da-DK" sz="2000" err="1">
                <a:solidFill>
                  <a:schemeClr val="tx2"/>
                </a:solidFill>
              </a:rPr>
              <a:t>trials</a:t>
            </a:r>
            <a:endParaRPr lang="da-DK" sz="2000">
              <a:solidFill>
                <a:schemeClr val="tx2"/>
              </a:solidFill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a-DK" sz="2000">
              <a:solidFill>
                <a:schemeClr val="tx2"/>
              </a:solidFill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tx2"/>
                </a:solidFill>
              </a:rPr>
              <a:t>All TFL for Integrated Summary of </a:t>
            </a:r>
            <a:r>
              <a:rPr lang="da-DK" sz="2000" err="1">
                <a:solidFill>
                  <a:schemeClr val="tx2"/>
                </a:solidFill>
              </a:rPr>
              <a:t>Efficacy</a:t>
            </a:r>
            <a:r>
              <a:rPr lang="da-DK" sz="2000">
                <a:solidFill>
                  <a:schemeClr val="tx2"/>
                </a:solidFill>
              </a:rPr>
              <a:t> (ISE)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a-DK" sz="2000">
              <a:solidFill>
                <a:schemeClr val="tx2"/>
              </a:solidFill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tx2"/>
                </a:solidFill>
              </a:rPr>
              <a:t>All TFL for Integrated Summary of Safety (ISS)</a:t>
            </a:r>
          </a:p>
          <a:p>
            <a:pPr algn="l">
              <a:lnSpc>
                <a:spcPct val="120000"/>
              </a:lnSpc>
            </a:pPr>
            <a:endParaRPr lang="da-DK" sz="2000">
              <a:solidFill>
                <a:schemeClr val="tx2"/>
              </a:solidFill>
            </a:endParaRP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tx2"/>
                </a:solidFill>
              </a:rPr>
              <a:t>All BIMO lists</a:t>
            </a:r>
          </a:p>
        </p:txBody>
      </p:sp>
      <p:sp>
        <p:nvSpPr>
          <p:cNvPr id="28" name="Cylinder 27">
            <a:extLst>
              <a:ext uri="{FF2B5EF4-FFF2-40B4-BE49-F238E27FC236}">
                <a16:creationId xmlns:a16="http://schemas.microsoft.com/office/drawing/2014/main" id="{E620015F-5751-0430-25EA-DC54D607AE49}"/>
              </a:ext>
            </a:extLst>
          </p:cNvPr>
          <p:cNvSpPr/>
          <p:nvPr/>
        </p:nvSpPr>
        <p:spPr>
          <a:xfrm>
            <a:off x="9921881" y="2168756"/>
            <a:ext cx="1239941" cy="770270"/>
          </a:xfrm>
          <a:prstGeom prst="can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600" noProof="0">
                <a:solidFill>
                  <a:schemeClr val="tx2"/>
                </a:solidFill>
              </a:rPr>
              <a:t>ADaM</a:t>
            </a:r>
            <a:endParaRPr lang="en-GB" sz="2000" noProof="0">
              <a:solidFill>
                <a:schemeClr val="tx2"/>
              </a:solidFill>
            </a:endParaRPr>
          </a:p>
        </p:txBody>
      </p:sp>
      <p:sp>
        <p:nvSpPr>
          <p:cNvPr id="29" name="Cylinder 28">
            <a:extLst>
              <a:ext uri="{FF2B5EF4-FFF2-40B4-BE49-F238E27FC236}">
                <a16:creationId xmlns:a16="http://schemas.microsoft.com/office/drawing/2014/main" id="{B7F5BECD-3D46-CBA2-5E05-E32C2D24A036}"/>
              </a:ext>
            </a:extLst>
          </p:cNvPr>
          <p:cNvSpPr/>
          <p:nvPr/>
        </p:nvSpPr>
        <p:spPr>
          <a:xfrm>
            <a:off x="9921881" y="3918975"/>
            <a:ext cx="1239941" cy="770270"/>
          </a:xfrm>
          <a:prstGeom prst="can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600" noProof="0">
                <a:solidFill>
                  <a:schemeClr val="tx2"/>
                </a:solidFill>
              </a:rPr>
              <a:t>TFL</a:t>
            </a:r>
            <a:endParaRPr lang="en-GB" sz="1600" noProof="0">
              <a:solidFill>
                <a:schemeClr val="tx2"/>
              </a:solidFill>
            </a:endParaRPr>
          </a:p>
        </p:txBody>
      </p:sp>
      <p:sp>
        <p:nvSpPr>
          <p:cNvPr id="41" name="Ellipse 14">
            <a:extLst>
              <a:ext uri="{FF2B5EF4-FFF2-40B4-BE49-F238E27FC236}">
                <a16:creationId xmlns:a16="http://schemas.microsoft.com/office/drawing/2014/main" id="{CBBFDA87-A8CB-9312-CF3E-D384BECC542E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282309" y="6313631"/>
            <a:ext cx="412325" cy="41232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900" b="1">
                <a:solidFill>
                  <a:schemeClr val="accent1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997698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1DDBE-5B6E-4EE4-8583-1860136C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A811B-2EBD-4900-905E-5BE206449611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3C5640-0EBE-BB60-72C1-C1FA11CDCDCF}"/>
              </a:ext>
            </a:extLst>
          </p:cNvPr>
          <p:cNvSpPr txBox="1"/>
          <p:nvPr/>
        </p:nvSpPr>
        <p:spPr>
          <a:xfrm>
            <a:off x="343647" y="4310720"/>
            <a:ext cx="11504706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It doesn’t work on my machine</a:t>
            </a:r>
            <a:endParaRPr kumimoji="0" lang="da-DK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6DAFB5-DC48-4B1F-8614-312AA0D00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2023-09-12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1965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FC765D-A02D-5CEC-7401-25B971DF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Journey to an R-based FDA submission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1EA31F7-CDD5-7B43-E371-9D95BE8D5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379" y="2443326"/>
            <a:ext cx="1163396" cy="137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239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A332F2-487E-C956-FF57-5EBEAC547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F2E5C-EE28-3380-5059-A4DBBAA0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F5A69-894B-4B6C-AB26-BB2B0A13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8748D43-EBCD-5298-F709-8EA64CF5E544}"/>
              </a:ext>
            </a:extLst>
          </p:cNvPr>
          <p:cNvGrpSpPr/>
          <p:nvPr/>
        </p:nvGrpSpPr>
        <p:grpSpPr>
          <a:xfrm>
            <a:off x="2035925" y="1001488"/>
            <a:ext cx="8922356" cy="1176442"/>
            <a:chOff x="2035925" y="1001488"/>
            <a:chExt cx="8922356" cy="11764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E65A9D6-7EAC-158A-FDB6-98CB4BE07706}"/>
                </a:ext>
              </a:extLst>
            </p:cNvPr>
            <p:cNvGrpSpPr/>
            <p:nvPr/>
          </p:nvGrpSpPr>
          <p:grpSpPr>
            <a:xfrm>
              <a:off x="2035925" y="1001488"/>
              <a:ext cx="900566" cy="1176442"/>
              <a:chOff x="4760005" y="1909697"/>
              <a:chExt cx="2816449" cy="2938859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FB4D72F8-5F73-46A5-539B-40B73FBB2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904466" y="2176568"/>
                <a:ext cx="2671988" cy="2671988"/>
              </a:xfrm>
              <a:prstGeom prst="rect">
                <a:avLst/>
              </a:prstGeom>
            </p:spPr>
          </p:pic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86DB81A2-3B9D-43C7-00BD-103FD27180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760005" y="1909697"/>
                <a:ext cx="2671989" cy="2671989"/>
              </a:xfrm>
              <a:prstGeom prst="rect">
                <a:avLst/>
              </a:prstGeom>
            </p:spPr>
          </p:pic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34AF16-809B-40D4-D555-28319C2F4CAD}"/>
                </a:ext>
              </a:extLst>
            </p:cNvPr>
            <p:cNvSpPr txBox="1"/>
            <p:nvPr/>
          </p:nvSpPr>
          <p:spPr>
            <a:xfrm>
              <a:off x="3700110" y="1108318"/>
              <a:ext cx="7258171" cy="8579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da-DK" sz="5000" dirty="0">
                  <a:solidFill>
                    <a:schemeClr val="tx2"/>
                  </a:solidFill>
                </a:rPr>
                <a:t>Internal bias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DBF22B-C145-0F70-78D9-83274C183B3B}"/>
              </a:ext>
            </a:extLst>
          </p:cNvPr>
          <p:cNvGrpSpPr/>
          <p:nvPr/>
        </p:nvGrpSpPr>
        <p:grpSpPr>
          <a:xfrm>
            <a:off x="2035925" y="2577187"/>
            <a:ext cx="8922356" cy="1176442"/>
            <a:chOff x="2035925" y="2577187"/>
            <a:chExt cx="8922356" cy="117644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8B47334-FB15-A7D8-7E2C-710BFCC0988E}"/>
                </a:ext>
              </a:extLst>
            </p:cNvPr>
            <p:cNvGrpSpPr/>
            <p:nvPr/>
          </p:nvGrpSpPr>
          <p:grpSpPr>
            <a:xfrm>
              <a:off x="2035925" y="2577187"/>
              <a:ext cx="900566" cy="1176442"/>
              <a:chOff x="4760005" y="1909697"/>
              <a:chExt cx="2816449" cy="2938859"/>
            </a:xfrm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499EF4E6-4462-C65F-1648-ECD6E66A5D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904466" y="2176568"/>
                <a:ext cx="2671988" cy="2671988"/>
              </a:xfrm>
              <a:prstGeom prst="rect">
                <a:avLst/>
              </a:prstGeom>
            </p:spPr>
          </p:pic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D1A2EB84-AA33-8BEE-2D8D-6A8FD693B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760005" y="1909697"/>
                <a:ext cx="2671989" cy="2671989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228492-C49C-4850-86C2-1373A27A4426}"/>
                </a:ext>
              </a:extLst>
            </p:cNvPr>
            <p:cNvSpPr txBox="1"/>
            <p:nvPr/>
          </p:nvSpPr>
          <p:spPr>
            <a:xfrm>
              <a:off x="3700110" y="2664032"/>
              <a:ext cx="7258171" cy="8579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da-DK" sz="5000" dirty="0">
                  <a:solidFill>
                    <a:schemeClr val="tx2"/>
                  </a:solidFill>
                </a:rPr>
                <a:t>OS issues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B4A34EC-9C48-F84A-5AF6-953B791A0339}"/>
              </a:ext>
            </a:extLst>
          </p:cNvPr>
          <p:cNvGrpSpPr/>
          <p:nvPr/>
        </p:nvGrpSpPr>
        <p:grpSpPr>
          <a:xfrm>
            <a:off x="2005233" y="3969868"/>
            <a:ext cx="8953048" cy="1781321"/>
            <a:chOff x="2005233" y="3969868"/>
            <a:chExt cx="8953048" cy="178132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6C35A79-9BF3-D7FF-737B-3B0E14643563}"/>
                </a:ext>
              </a:extLst>
            </p:cNvPr>
            <p:cNvGrpSpPr/>
            <p:nvPr/>
          </p:nvGrpSpPr>
          <p:grpSpPr>
            <a:xfrm>
              <a:off x="2005233" y="4310205"/>
              <a:ext cx="900566" cy="1176442"/>
              <a:chOff x="4760005" y="1909697"/>
              <a:chExt cx="2816449" cy="2938859"/>
            </a:xfrm>
          </p:grpSpPr>
          <p:pic>
            <p:nvPicPr>
              <p:cNvPr id="12" name="Graphic 11">
                <a:extLst>
                  <a:ext uri="{FF2B5EF4-FFF2-40B4-BE49-F238E27FC236}">
                    <a16:creationId xmlns:a16="http://schemas.microsoft.com/office/drawing/2014/main" id="{3988453D-0E4B-D441-ABB5-D6672E7D0C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904466" y="2176568"/>
                <a:ext cx="2671988" cy="2671988"/>
              </a:xfrm>
              <a:prstGeom prst="rect">
                <a:avLst/>
              </a:prstGeom>
            </p:spPr>
          </p:pic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8C65CC3F-5C21-2974-614E-325BE2262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760005" y="1909697"/>
                <a:ext cx="2671989" cy="2671989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61A4449-5C74-C47A-6651-FF38134739FC}"/>
                </a:ext>
              </a:extLst>
            </p:cNvPr>
            <p:cNvSpPr txBox="1"/>
            <p:nvPr/>
          </p:nvSpPr>
          <p:spPr>
            <a:xfrm>
              <a:off x="3700110" y="3969868"/>
              <a:ext cx="7258171" cy="17813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da-DK" sz="5000" dirty="0">
                  <a:solidFill>
                    <a:schemeClr val="tx2"/>
                  </a:solidFill>
                </a:rPr>
                <a:t>Compiled vs not-compiled software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1517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6ED25-E581-BED5-4191-5C9299C60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“new” ADRG</a:t>
            </a:r>
            <a:endParaRPr lang="en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9282B-A72E-38E8-53BC-51059569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9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2142BE-CA70-62FD-37AF-B5E414CD3F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K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27C4B2-7D1A-A016-2054-31DFB51BF248}"/>
              </a:ext>
            </a:extLst>
          </p:cNvPr>
          <p:cNvCxnSpPr>
            <a:cxnSpLocks/>
          </p:cNvCxnSpPr>
          <p:nvPr/>
        </p:nvCxnSpPr>
        <p:spPr>
          <a:xfrm>
            <a:off x="-29491405" y="6527242"/>
            <a:ext cx="47831159" cy="0"/>
          </a:xfrm>
          <a:prstGeom prst="line">
            <a:avLst/>
          </a:prstGeom>
          <a:ln w="66675">
            <a:solidFill>
              <a:srgbClr val="EAA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14">
            <a:extLst>
              <a:ext uri="{FF2B5EF4-FFF2-40B4-BE49-F238E27FC236}">
                <a16:creationId xmlns:a16="http://schemas.microsoft.com/office/drawing/2014/main" id="{76D42AA9-BB9D-C7E5-E540-44AD2327C688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>
          <a:xfrm>
            <a:off x="291519" y="6313632"/>
            <a:ext cx="412325" cy="412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GB" sz="900" b="1">
                <a:solidFill>
                  <a:schemeClr val="accent1"/>
                </a:solidFill>
              </a:rPr>
              <a:t>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D2C94F-ED1E-A51E-6231-C0925E9D63B3}"/>
              </a:ext>
            </a:extLst>
          </p:cNvPr>
          <p:cNvSpPr txBox="1"/>
          <p:nvPr/>
        </p:nvSpPr>
        <p:spPr>
          <a:xfrm>
            <a:off x="486000" y="1652327"/>
            <a:ext cx="5308314" cy="4105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tx2"/>
                </a:solidFill>
              </a:rPr>
              <a:t>24 pages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tx2"/>
                </a:solidFill>
              </a:rPr>
              <a:t>Information on </a:t>
            </a:r>
            <a:r>
              <a:rPr lang="da-DK" sz="2000" err="1">
                <a:solidFill>
                  <a:schemeClr val="tx2"/>
                </a:solidFill>
              </a:rPr>
              <a:t>submitted</a:t>
            </a:r>
            <a:r>
              <a:rPr lang="da-DK" sz="2000">
                <a:solidFill>
                  <a:schemeClr val="tx2"/>
                </a:solidFill>
              </a:rPr>
              <a:t> files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tx2"/>
                </a:solidFill>
              </a:rPr>
              <a:t>Information on </a:t>
            </a:r>
            <a:r>
              <a:rPr lang="da-DK" sz="2000" err="1">
                <a:solidFill>
                  <a:schemeClr val="tx2"/>
                </a:solidFill>
              </a:rPr>
              <a:t>environment</a:t>
            </a:r>
            <a:r>
              <a:rPr lang="da-DK" sz="2000">
                <a:solidFill>
                  <a:schemeClr val="tx2"/>
                </a:solidFill>
              </a:rPr>
              <a:t> restoration and </a:t>
            </a:r>
            <a:r>
              <a:rPr lang="da-DK" sz="2000" err="1">
                <a:solidFill>
                  <a:schemeClr val="tx2"/>
                </a:solidFill>
              </a:rPr>
              <a:t>setup</a:t>
            </a:r>
            <a:r>
              <a:rPr lang="da-DK" sz="2000">
                <a:solidFill>
                  <a:schemeClr val="tx2"/>
                </a:solidFill>
              </a:rPr>
              <a:t> </a:t>
            </a:r>
            <a:r>
              <a:rPr lang="da-DK" sz="2000" b="1">
                <a:solidFill>
                  <a:schemeClr val="tx2"/>
                </a:solidFill>
              </a:rPr>
              <a:t>with screenshots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tx2"/>
                </a:solidFill>
              </a:rPr>
              <a:t>Code </a:t>
            </a:r>
            <a:r>
              <a:rPr lang="da-DK" sz="2000" err="1">
                <a:solidFill>
                  <a:schemeClr val="tx2"/>
                </a:solidFill>
              </a:rPr>
              <a:t>explanation</a:t>
            </a:r>
            <a:r>
              <a:rPr lang="da-DK" sz="2000">
                <a:solidFill>
                  <a:schemeClr val="tx2"/>
                </a:solidFill>
              </a:rPr>
              <a:t> </a:t>
            </a:r>
            <a:r>
              <a:rPr lang="da-DK" sz="2000" b="1">
                <a:solidFill>
                  <a:schemeClr val="tx2"/>
                </a:solidFill>
              </a:rPr>
              <a:t>with screenshots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tx2"/>
                </a:solidFill>
              </a:rPr>
              <a:t>Information on </a:t>
            </a:r>
            <a:r>
              <a:rPr lang="da-DK" sz="2000" err="1">
                <a:solidFill>
                  <a:schemeClr val="tx2"/>
                </a:solidFill>
              </a:rPr>
              <a:t>modification</a:t>
            </a:r>
            <a:r>
              <a:rPr lang="da-DK" sz="2000">
                <a:solidFill>
                  <a:schemeClr val="tx2"/>
                </a:solidFill>
              </a:rPr>
              <a:t> of </a:t>
            </a:r>
            <a:r>
              <a:rPr lang="da-DK" sz="2000" err="1">
                <a:solidFill>
                  <a:schemeClr val="tx2"/>
                </a:solidFill>
              </a:rPr>
              <a:t>submitted</a:t>
            </a:r>
            <a:r>
              <a:rPr lang="da-DK" sz="2000">
                <a:solidFill>
                  <a:schemeClr val="tx2"/>
                </a:solidFill>
              </a:rPr>
              <a:t> programs </a:t>
            </a:r>
            <a:r>
              <a:rPr lang="da-DK" sz="2000" b="1">
                <a:solidFill>
                  <a:schemeClr val="tx2"/>
                </a:solidFill>
              </a:rPr>
              <a:t>with screenshots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>
                <a:solidFill>
                  <a:schemeClr val="tx2"/>
                </a:solidFill>
              </a:rPr>
              <a:t>Information on </a:t>
            </a:r>
            <a:r>
              <a:rPr lang="da-DK" sz="2000" err="1">
                <a:solidFill>
                  <a:schemeClr val="tx2"/>
                </a:solidFill>
              </a:rPr>
              <a:t>what</a:t>
            </a:r>
            <a:r>
              <a:rPr lang="da-DK" sz="2000">
                <a:solidFill>
                  <a:schemeClr val="tx2"/>
                </a:solidFill>
              </a:rPr>
              <a:t> to </a:t>
            </a:r>
            <a:r>
              <a:rPr lang="da-DK" sz="2000" err="1">
                <a:solidFill>
                  <a:schemeClr val="tx2"/>
                </a:solidFill>
              </a:rPr>
              <a:t>expect</a:t>
            </a:r>
            <a:r>
              <a:rPr lang="da-DK" sz="2000">
                <a:solidFill>
                  <a:schemeClr val="tx2"/>
                </a:solidFill>
              </a:rPr>
              <a:t> from </a:t>
            </a:r>
            <a:r>
              <a:rPr lang="da-DK" sz="2000" err="1">
                <a:solidFill>
                  <a:schemeClr val="tx2"/>
                </a:solidFill>
              </a:rPr>
              <a:t>code</a:t>
            </a:r>
            <a:r>
              <a:rPr lang="da-DK" sz="2000">
                <a:solidFill>
                  <a:schemeClr val="tx2"/>
                </a:solidFill>
              </a:rPr>
              <a:t> </a:t>
            </a:r>
            <a:r>
              <a:rPr lang="da-DK" sz="2000" err="1">
                <a:solidFill>
                  <a:schemeClr val="tx2"/>
                </a:solidFill>
              </a:rPr>
              <a:t>execution</a:t>
            </a:r>
            <a:r>
              <a:rPr lang="da-DK" sz="2000">
                <a:solidFill>
                  <a:schemeClr val="tx2"/>
                </a:solidFill>
              </a:rPr>
              <a:t> </a:t>
            </a:r>
            <a:r>
              <a:rPr lang="da-DK" sz="2000" b="1">
                <a:solidFill>
                  <a:schemeClr val="tx2"/>
                </a:solidFill>
              </a:rPr>
              <a:t>with screenshots</a:t>
            </a:r>
            <a:endParaRPr lang="da-DK" sz="2000">
              <a:solidFill>
                <a:schemeClr val="tx2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7304972-C4D8-8F3D-6E6E-95252FC7F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57610"/>
            <a:ext cx="5419048" cy="3095238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291409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98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Novo Nordisk 16:9">
  <a:themeElements>
    <a:clrScheme name="NovoNordisk 2020">
      <a:dk1>
        <a:srgbClr val="000000"/>
      </a:dk1>
      <a:lt1>
        <a:srgbClr val="FFFFFF"/>
      </a:lt1>
      <a:dk2>
        <a:srgbClr val="001965"/>
      </a:dk2>
      <a:lt2>
        <a:srgbClr val="CCC5BD"/>
      </a:lt2>
      <a:accent1>
        <a:srgbClr val="001965"/>
      </a:accent1>
      <a:accent2>
        <a:srgbClr val="005AD2"/>
      </a:accent2>
      <a:accent3>
        <a:srgbClr val="2A918B"/>
      </a:accent3>
      <a:accent4>
        <a:srgbClr val="EEA7BF"/>
      </a:accent4>
      <a:accent5>
        <a:srgbClr val="3B97DE"/>
      </a:accent5>
      <a:accent6>
        <a:srgbClr val="939AA7"/>
      </a:accent6>
      <a:hlink>
        <a:srgbClr val="005AD2"/>
      </a:hlink>
      <a:folHlink>
        <a:srgbClr val="3B97DE"/>
      </a:folHlink>
    </a:clrScheme>
    <a:fontScheme name="Apis Novo Nordisk">
      <a:majorFont>
        <a:latin typeface="Apis For Office"/>
        <a:ea typeface=""/>
        <a:cs typeface=""/>
      </a:majorFont>
      <a:minorFont>
        <a:latin typeface="Apis For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120000"/>
          </a:lnSpc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True Blue">
      <a:srgbClr val="001965"/>
    </a:custClr>
    <a:custClr name="Light Blue">
      <a:srgbClr val="3B97DE"/>
    </a:custClr>
    <a:custClr name="Sea Blue">
      <a:srgbClr val="005AD2"/>
    </a:custClr>
    <a:custClr name="Rose Pink">
      <a:srgbClr val="EEA7BF"/>
    </a:custClr>
    <a:custClr name="Ocean Green">
      <a:srgbClr val="2A918B"/>
    </a:custClr>
    <a:custClr name="Concrete Grey">
      <a:srgbClr val="939AA7"/>
    </a:custClr>
    <a:custClr name="Sand Grey">
      <a:srgbClr val="CCC5B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40%">
      <a:srgbClr val="B1D5F2"/>
    </a:custClr>
    <a:custClr name="Sea Blue 40%">
      <a:srgbClr val="99BDED"/>
    </a:custClr>
    <a:custClr name="Rose Pink 40%">
      <a:srgbClr val="F8DCE5"/>
    </a:custClr>
    <a:custClr name="Ocean Green 40%">
      <a:srgbClr val="AAD3D1"/>
    </a:custClr>
    <a:custClr name="Concrete Grey 40%">
      <a:srgbClr val="D4D7DC"/>
    </a:custClr>
    <a:custClr name="Sand Grey 40%">
      <a:srgbClr val="EBE8E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20%">
      <a:srgbClr val="D8EAF8"/>
    </a:custClr>
    <a:custClr name="Sea Blue 20%">
      <a:srgbClr val="CCDEF6"/>
    </a:custClr>
    <a:custClr name="Rose Pink 20%">
      <a:srgbClr val="FCEDF2"/>
    </a:custClr>
    <a:custClr name="Ocean Green 20%">
      <a:srgbClr val="D4E9E8"/>
    </a:custClr>
    <a:custClr name="Concrete Grey 20%">
      <a:srgbClr val="E9EBED"/>
    </a:custClr>
    <a:custClr name="Sand Grey 20%">
      <a:srgbClr val="F5F3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olden Sun">
      <a:srgbClr val="EAAB00"/>
    </a:custClr>
    <a:custClr name="Lava Red">
      <a:srgbClr val="E6553F"/>
    </a:custClr>
    <a:custClr name="Forest Green">
      <a:srgbClr val="3F9C35"/>
    </a:custClr>
  </a:custClrLst>
  <a:extLst>
    <a:ext uri="{05A4C25C-085E-4340-85A3-A5531E510DB2}">
      <thm15:themeFamily xmlns:thm15="http://schemas.microsoft.com/office/thememl/2012/main" name="Novo Nordisk template 2023.pptx" id="{BF482FC3-B10F-4673-915F-0B6F54CC464D}" vid="{81246051-3B6D-4375-99F2-1BEDED39E7C3}"/>
    </a:ext>
  </a:extLst>
</a:theme>
</file>

<file path=ppt/theme/theme2.xml><?xml version="1.0" encoding="utf-8"?>
<a:theme xmlns:a="http://schemas.openxmlformats.org/drawingml/2006/main" name="1_Novo Nordisk 16:9">
  <a:themeElements>
    <a:clrScheme name="NovoNordisk 2020">
      <a:dk1>
        <a:srgbClr val="000000"/>
      </a:dk1>
      <a:lt1>
        <a:srgbClr val="FFFFFF"/>
      </a:lt1>
      <a:dk2>
        <a:srgbClr val="001965"/>
      </a:dk2>
      <a:lt2>
        <a:srgbClr val="CCC5BD"/>
      </a:lt2>
      <a:accent1>
        <a:srgbClr val="001965"/>
      </a:accent1>
      <a:accent2>
        <a:srgbClr val="005AD2"/>
      </a:accent2>
      <a:accent3>
        <a:srgbClr val="2A918B"/>
      </a:accent3>
      <a:accent4>
        <a:srgbClr val="EEA7BF"/>
      </a:accent4>
      <a:accent5>
        <a:srgbClr val="3B97DE"/>
      </a:accent5>
      <a:accent6>
        <a:srgbClr val="939AA7"/>
      </a:accent6>
      <a:hlink>
        <a:srgbClr val="005AD2"/>
      </a:hlink>
      <a:folHlink>
        <a:srgbClr val="3B97DE"/>
      </a:folHlink>
    </a:clrScheme>
    <a:fontScheme name="Apis Novo Nordisk">
      <a:majorFont>
        <a:latin typeface="Apis For Office"/>
        <a:ea typeface=""/>
        <a:cs typeface=""/>
      </a:majorFont>
      <a:minorFont>
        <a:latin typeface="Apis For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120000"/>
          </a:lnSpc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True Blue">
      <a:srgbClr val="001965"/>
    </a:custClr>
    <a:custClr name="Light Blue">
      <a:srgbClr val="3B97DE"/>
    </a:custClr>
    <a:custClr name="Sea Blue">
      <a:srgbClr val="005AD2"/>
    </a:custClr>
    <a:custClr name="Rose Pink">
      <a:srgbClr val="EEA7BF"/>
    </a:custClr>
    <a:custClr name="Ocean Green">
      <a:srgbClr val="2A918B"/>
    </a:custClr>
    <a:custClr name="Concrete Grey">
      <a:srgbClr val="939AA7"/>
    </a:custClr>
    <a:custClr name="Sand Grey">
      <a:srgbClr val="CCC5B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40%">
      <a:srgbClr val="B1D5F2"/>
    </a:custClr>
    <a:custClr name="Sea Blue 40%">
      <a:srgbClr val="99BDED"/>
    </a:custClr>
    <a:custClr name="Rose Pink 40%">
      <a:srgbClr val="F8DCE5"/>
    </a:custClr>
    <a:custClr name="Ocean Green 40%">
      <a:srgbClr val="AAD3D1"/>
    </a:custClr>
    <a:custClr name="Concrete Grey 40%">
      <a:srgbClr val="D4D7DC"/>
    </a:custClr>
    <a:custClr name="Sand Grey 40%">
      <a:srgbClr val="EBE8E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20%">
      <a:srgbClr val="D8EAF8"/>
    </a:custClr>
    <a:custClr name="Sea Blue 20%">
      <a:srgbClr val="CCDEF6"/>
    </a:custClr>
    <a:custClr name="Rose Pink 20%">
      <a:srgbClr val="FCEDF2"/>
    </a:custClr>
    <a:custClr name="Ocean Green 20%">
      <a:srgbClr val="D4E9E8"/>
    </a:custClr>
    <a:custClr name="Concrete Grey 20%">
      <a:srgbClr val="E9EBED"/>
    </a:custClr>
    <a:custClr name="Sand Grey 20%">
      <a:srgbClr val="F5F3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olden Sun">
      <a:srgbClr val="EAAB00"/>
    </a:custClr>
    <a:custClr name="Lava Red">
      <a:srgbClr val="E6553F"/>
    </a:custClr>
    <a:custClr name="Forest Green">
      <a:srgbClr val="3F9C35"/>
    </a:custClr>
  </a:custClrLst>
  <a:extLst>
    <a:ext uri="{05A4C25C-085E-4340-85A3-A5531E510DB2}">
      <thm15:themeFamily xmlns:thm15="http://schemas.microsoft.com/office/thememl/2012/main" name="Novo Nordisk template 2023.pptx" id="{A4B325A4-D7E1-4A28-875F-ABE97A165AA8}" vid="{65125BF6-BC4A-4759-A16E-02C6E997CB83}"/>
    </a:ext>
  </a:extLst>
</a:theme>
</file>

<file path=ppt/theme/theme3.xml><?xml version="1.0" encoding="utf-8"?>
<a:theme xmlns:a="http://schemas.openxmlformats.org/drawingml/2006/main" name="Office-tema">
  <a:themeElements>
    <a:clrScheme name="NovoNordisk 2020">
      <a:dk1>
        <a:srgbClr val="000000"/>
      </a:dk1>
      <a:lt1>
        <a:srgbClr val="FFFFFF"/>
      </a:lt1>
      <a:dk2>
        <a:srgbClr val="001965"/>
      </a:dk2>
      <a:lt2>
        <a:srgbClr val="CCC5BD"/>
      </a:lt2>
      <a:accent1>
        <a:srgbClr val="001965"/>
      </a:accent1>
      <a:accent2>
        <a:srgbClr val="005AD2"/>
      </a:accent2>
      <a:accent3>
        <a:srgbClr val="2A918B"/>
      </a:accent3>
      <a:accent4>
        <a:srgbClr val="EEA7BF"/>
      </a:accent4>
      <a:accent5>
        <a:srgbClr val="3B97DE"/>
      </a:accent5>
      <a:accent6>
        <a:srgbClr val="939AA7"/>
      </a:accent6>
      <a:hlink>
        <a:srgbClr val="005AD2"/>
      </a:hlink>
      <a:folHlink>
        <a:srgbClr val="3B97DE"/>
      </a:folHlink>
    </a:clrScheme>
    <a:fontScheme name="NovoNordisk N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rue Blue">
      <a:srgbClr val="001965"/>
    </a:custClr>
    <a:custClr name="Light Blue">
      <a:srgbClr val="3B97DE"/>
    </a:custClr>
    <a:custClr name="Sea Blue">
      <a:srgbClr val="005AD2"/>
    </a:custClr>
    <a:custClr name="Rose Pink">
      <a:srgbClr val="EEA7BF"/>
    </a:custClr>
    <a:custClr name="Ocean Green">
      <a:srgbClr val="2A918B"/>
    </a:custClr>
    <a:custClr name="Concrete Grey">
      <a:srgbClr val="939AA7"/>
    </a:custClr>
    <a:custClr name="Sand Grey">
      <a:srgbClr val="CCC5B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40%">
      <a:srgbClr val="B1D5F2"/>
    </a:custClr>
    <a:custClr name="Sea Blue 40%">
      <a:srgbClr val="99BDED"/>
    </a:custClr>
    <a:custClr name="Rose Pink 40%">
      <a:srgbClr val="F8DCE5"/>
    </a:custClr>
    <a:custClr name="Ocean Green 40%">
      <a:srgbClr val="AAD3D1"/>
    </a:custClr>
    <a:custClr name="Concrete Grey 40%">
      <a:srgbClr val="D4D7DC"/>
    </a:custClr>
    <a:custClr name="Sand Grey 40%">
      <a:srgbClr val="EBE8E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20%">
      <a:srgbClr val="D8EAF8"/>
    </a:custClr>
    <a:custClr name="Sea Blue 20%">
      <a:srgbClr val="CCDEF6"/>
    </a:custClr>
    <a:custClr name="Rose Pink 20%">
      <a:srgbClr val="FCEDF2"/>
    </a:custClr>
    <a:custClr name="Ocean Green 20%">
      <a:srgbClr val="D4E9E8"/>
    </a:custClr>
    <a:custClr name="Concrete Grey 20%">
      <a:srgbClr val="E9EBED"/>
    </a:custClr>
    <a:custClr name="Sand Grey 20%">
      <a:srgbClr val="F5F3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olden Sun">
      <a:srgbClr val="EAAB00"/>
    </a:custClr>
    <a:custClr name="Lava Red">
      <a:srgbClr val="E6553F"/>
    </a:custClr>
    <a:custClr name="Forest Green">
      <a:srgbClr val="3F9C3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NovoNordisk 2020">
      <a:dk1>
        <a:srgbClr val="000000"/>
      </a:dk1>
      <a:lt1>
        <a:srgbClr val="FFFFFF"/>
      </a:lt1>
      <a:dk2>
        <a:srgbClr val="001965"/>
      </a:dk2>
      <a:lt2>
        <a:srgbClr val="CCC5BD"/>
      </a:lt2>
      <a:accent1>
        <a:srgbClr val="001965"/>
      </a:accent1>
      <a:accent2>
        <a:srgbClr val="005AD2"/>
      </a:accent2>
      <a:accent3>
        <a:srgbClr val="2A918B"/>
      </a:accent3>
      <a:accent4>
        <a:srgbClr val="EEA7BF"/>
      </a:accent4>
      <a:accent5>
        <a:srgbClr val="3B97DE"/>
      </a:accent5>
      <a:accent6>
        <a:srgbClr val="939AA7"/>
      </a:accent6>
      <a:hlink>
        <a:srgbClr val="005AD2"/>
      </a:hlink>
      <a:folHlink>
        <a:srgbClr val="3B97DE"/>
      </a:folHlink>
    </a:clrScheme>
    <a:fontScheme name="NovoNordisk N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rue Blue">
      <a:srgbClr val="001965"/>
    </a:custClr>
    <a:custClr name="Light Blue">
      <a:srgbClr val="3B97DE"/>
    </a:custClr>
    <a:custClr name="Sea Blue">
      <a:srgbClr val="005AD2"/>
    </a:custClr>
    <a:custClr name="Rose Pink">
      <a:srgbClr val="EEA7BF"/>
    </a:custClr>
    <a:custClr name="Ocean Green">
      <a:srgbClr val="2A918B"/>
    </a:custClr>
    <a:custClr name="Concrete Grey">
      <a:srgbClr val="939AA7"/>
    </a:custClr>
    <a:custClr name="Sand Grey">
      <a:srgbClr val="CCC5BD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40%">
      <a:srgbClr val="B1D5F2"/>
    </a:custClr>
    <a:custClr name="Sea Blue 40%">
      <a:srgbClr val="99BDED"/>
    </a:custClr>
    <a:custClr name="Rose Pink 40%">
      <a:srgbClr val="F8DCE5"/>
    </a:custClr>
    <a:custClr name="Ocean Green 40%">
      <a:srgbClr val="AAD3D1"/>
    </a:custClr>
    <a:custClr name="Concrete Grey 40%">
      <a:srgbClr val="D4D7DC"/>
    </a:custClr>
    <a:custClr name="Sand Grey 40%">
      <a:srgbClr val="EBE8E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Light Blue 20%">
      <a:srgbClr val="D8EAF8"/>
    </a:custClr>
    <a:custClr name="Sea Blue 20%">
      <a:srgbClr val="CCDEF6"/>
    </a:custClr>
    <a:custClr name="Rose Pink 20%">
      <a:srgbClr val="FCEDF2"/>
    </a:custClr>
    <a:custClr name="Ocean Green 20%">
      <a:srgbClr val="D4E9E8"/>
    </a:custClr>
    <a:custClr name="Concrete Grey 20%">
      <a:srgbClr val="E9EBED"/>
    </a:custClr>
    <a:custClr name="Sand Grey 20%">
      <a:srgbClr val="F5F3F2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Golden Sun">
      <a:srgbClr val="EAAB00"/>
    </a:custClr>
    <a:custClr name="Lava Red">
      <a:srgbClr val="E6553F"/>
    </a:custClr>
    <a:custClr name="Forest Green">
      <a:srgbClr val="3F9C3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FormConfiguration><![CDATA[{"formFields":[{"dataSource":"P - Logo Choice","displayColumn":"logoUI","hideIfNoUserInteractionRequired":false,"distinct":true,"required":false,"autoSelectFirstOption":false,"helpTexts":{"prefix":"","postfix":""},"spacing":{},"type":"dropDown","name":"PLogoChoice","label":"Choose template version","fullyQualifiedName":"PLogoChoice"}],"formDataEntries":[]}]]></TemplafyFormConfiguration>
</file>

<file path=customXml/item10.xml><?xml version="1.0" encoding="utf-8"?>
<TemplafySlideTemplateConfiguration><![CDATA[{"documentContentValidatorConfiguration":{"enableDocumentContentValidator":false,"documentContentValidatorVersion":0},"elementsMetadata":[],"slideId":"637352323191115078","enableDocumentContentUpdater":true,"version":"1.1"}]]></TemplafySlideTemplateConfiguration>
</file>

<file path=customXml/item11.xml><?xml version="1.0" encoding="utf-8"?>
<TemplafySlideTemplateConfiguration><![CDATA[{"documentContentValidatorConfiguration":{"enableDocumentContentValidator":false,"documentContentValidatorVersion":0},"elementsMetadata":[],"slideId":"637979643136927286","enableDocumentContentUpdater":true,"version":"1.1"}]]></TemplafySlideTemplate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5E9266EDB6945AAE4FDCF515F0563" ma:contentTypeVersion="" ma:contentTypeDescription="Create a new document." ma:contentTypeScope="" ma:versionID="ef714b6cfbced670911a113e47681403">
  <xsd:schema xmlns:xsd="http://www.w3.org/2001/XMLSchema" xmlns:xs="http://www.w3.org/2001/XMLSchema" xmlns:p="http://schemas.microsoft.com/office/2006/metadata/properties" xmlns:ns2="789a5397-e311-4074-bb86-a3d262859971" xmlns:ns3="33cc2fe6-d691-4e39-a8a4-3bb83de63507" targetNamespace="http://schemas.microsoft.com/office/2006/metadata/properties" ma:root="true" ma:fieldsID="342a57ee65fddedfd6494c092c0240b9" ns2:_="" ns3:_="">
    <xsd:import namespace="789a5397-e311-4074-bb86-a3d262859971"/>
    <xsd:import namespace="33cc2fe6-d691-4e39-a8a4-3bb83de6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5397-e311-4074-bb86-a3d262859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c2fe6-d691-4e39-a8a4-3bb83de6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42faf04-aa28-4cb8-8f85-9aac7f3384e3}" ma:internalName="TaxCatchAll" ma:showField="CatchAllData" ma:web="33cc2fe6-d691-4e39-a8a4-3bb83de635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TemplafyTemplateConfiguration><![CDATA[{"elementsMetadata":[],"transformationConfigurations":[],"templateName":"Novo Nordisk template 2023","templateDescription":"Create a new presentation","enableDocumentContentUpdater":true,"version":"1.1"}]]></TemplafyTemplateConfiguration>
</file>

<file path=customXml/item3.xml><?xml version="1.0" encoding="utf-8"?>
<TemplafySlideTemplateConfiguration><![CDATA[{"documentContentValidatorConfiguration":{"enableDocumentContentValidator":false,"documentContentValidatorVersion":0},"elementsMetadata":[],"slideId":"637490609276952995","enableDocumentContentUpdater":true,"version":"1.1"}]]></TemplafySlide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documentContentValidatorConfiguration":{"enableDocumentContentValidator":false,"documentContentValidatorVersion":0},"elementsMetadata":[],"slideId":"637490609276952995","enableDocumentContentUpdater":true,"version":"1.1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documentContentValidatorConfiguration":{"enableDocumentContentValidator":false,"documentContentValidatorVersion":0},"elementsMetadata":[],"slideId":"637352323191115078","enableDocumentContentUpdater":true,"version":"1.1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0EAE732B-3A91-411A-8C1A-6FA9E5457B7E}">
  <ds:schemaRefs/>
</ds:datastoreItem>
</file>

<file path=customXml/itemProps10.xml><?xml version="1.0" encoding="utf-8"?>
<ds:datastoreItem xmlns:ds="http://schemas.openxmlformats.org/officeDocument/2006/customXml" ds:itemID="{53F802FE-5DFE-4643-A27F-384DD09865B2}">
  <ds:schemaRefs/>
</ds:datastoreItem>
</file>

<file path=customXml/itemProps11.xml><?xml version="1.0" encoding="utf-8"?>
<ds:datastoreItem xmlns:ds="http://schemas.openxmlformats.org/officeDocument/2006/customXml" ds:itemID="{8D61CAA2-CD69-45D3-A0C6-D14519B4C486}">
  <ds:schemaRefs/>
</ds:datastoreItem>
</file>

<file path=customXml/itemProps12.xml><?xml version="1.0" encoding="utf-8"?>
<ds:datastoreItem xmlns:ds="http://schemas.openxmlformats.org/officeDocument/2006/customXml" ds:itemID="{461084F1-02C8-42AC-96CF-5AA37BB1A0C1}">
  <ds:schemaRefs/>
</ds:datastoreItem>
</file>

<file path=customXml/itemProps13.xml><?xml version="1.0" encoding="utf-8"?>
<ds:datastoreItem xmlns:ds="http://schemas.openxmlformats.org/officeDocument/2006/customXml" ds:itemID="{8BE94BEA-4BC4-45AD-A054-13B18A074B0E}"/>
</file>

<file path=customXml/itemProps14.xml><?xml version="1.0" encoding="utf-8"?>
<ds:datastoreItem xmlns:ds="http://schemas.openxmlformats.org/officeDocument/2006/customXml" ds:itemID="{73D4FAA1-FD8F-4851-8397-D4F95DDCCEC3}"/>
</file>

<file path=customXml/itemProps2.xml><?xml version="1.0" encoding="utf-8"?>
<ds:datastoreItem xmlns:ds="http://schemas.openxmlformats.org/officeDocument/2006/customXml" ds:itemID="{3EF6E6FF-A500-45E5-BC31-0E5BF6EC43E4}">
  <ds:schemaRefs/>
</ds:datastoreItem>
</file>

<file path=customXml/itemProps3.xml><?xml version="1.0" encoding="utf-8"?>
<ds:datastoreItem xmlns:ds="http://schemas.openxmlformats.org/officeDocument/2006/customXml" ds:itemID="{BF411A1F-99DC-4F09-B15D-4182A5BDCA3A}">
  <ds:schemaRefs/>
</ds:datastoreItem>
</file>

<file path=customXml/itemProps4.xml><?xml version="1.0" encoding="utf-8"?>
<ds:datastoreItem xmlns:ds="http://schemas.openxmlformats.org/officeDocument/2006/customXml" ds:itemID="{A131F3F7-E132-49C6-B8D6-FA770522DB14}">
  <ds:schemaRefs/>
</ds:datastoreItem>
</file>

<file path=customXml/itemProps5.xml><?xml version="1.0" encoding="utf-8"?>
<ds:datastoreItem xmlns:ds="http://schemas.openxmlformats.org/officeDocument/2006/customXml" ds:itemID="{95173A5E-E884-4B37-ACCD-EE99FD7B2B50}">
  <ds:schemaRefs/>
</ds:datastoreItem>
</file>

<file path=customXml/itemProps6.xml><?xml version="1.0" encoding="utf-8"?>
<ds:datastoreItem xmlns:ds="http://schemas.openxmlformats.org/officeDocument/2006/customXml" ds:itemID="{DBB5FA57-DFDC-47ED-9C48-C9847E627C86}">
  <ds:schemaRefs/>
</ds:datastoreItem>
</file>

<file path=customXml/itemProps7.xml><?xml version="1.0" encoding="utf-8"?>
<ds:datastoreItem xmlns:ds="http://schemas.openxmlformats.org/officeDocument/2006/customXml" ds:itemID="{76554C35-E9BD-4F63-B194-4848047BD79F}">
  <ds:schemaRefs/>
</ds:datastoreItem>
</file>

<file path=customXml/itemProps8.xml><?xml version="1.0" encoding="utf-8"?>
<ds:datastoreItem xmlns:ds="http://schemas.openxmlformats.org/officeDocument/2006/customXml" ds:itemID="{0FCF28B5-F4CC-4285-8D66-6FE4CBE32193}">
  <ds:schemaRefs/>
</ds:datastoreItem>
</file>

<file path=customXml/itemProps9.xml><?xml version="1.0" encoding="utf-8"?>
<ds:datastoreItem xmlns:ds="http://schemas.openxmlformats.org/officeDocument/2006/customXml" ds:itemID="{2C08C80A-9116-4245-B2BB-C1D87DE4188B}">
  <ds:schemaRefs/>
</ds:datastoreItem>
</file>

<file path=docMetadata/LabelInfo.xml><?xml version="1.0" encoding="utf-8"?>
<clbl:labelList xmlns:clbl="http://schemas.microsoft.com/office/2020/mipLabelMetadata">
  <clbl:label id="{fdfed7bd-9f6a-44a1-b694-6e39c468c150}" enabled="0" method="" siteId="{fdfed7bd-9f6a-44a1-b694-6e39c468c15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546</TotalTime>
  <Words>1294</Words>
  <Application>Microsoft Office PowerPoint</Application>
  <PresentationFormat>Widescreen</PresentationFormat>
  <Paragraphs>478</Paragraphs>
  <Slides>46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Consolas</vt:lpstr>
      <vt:lpstr>Courier New</vt:lpstr>
      <vt:lpstr>Apis For Office</vt:lpstr>
      <vt:lpstr>Arial</vt:lpstr>
      <vt:lpstr>Apis For Office Light</vt:lpstr>
      <vt:lpstr>Cambria Math</vt:lpstr>
      <vt:lpstr>Novo Nordisk 16:9</vt:lpstr>
      <vt:lpstr>1_Novo Nordisk 16:9</vt:lpstr>
      <vt:lpstr>Completing a submission  and beyond in R </vt:lpstr>
      <vt:lpstr>PowerPoint Presentation</vt:lpstr>
      <vt:lpstr>PowerPoint Presentation</vt:lpstr>
      <vt:lpstr>PowerPoint Presentation</vt:lpstr>
      <vt:lpstr>PowerPoint Presentation</vt:lpstr>
      <vt:lpstr>The extent of R in the FDA submission package</vt:lpstr>
      <vt:lpstr>PowerPoint Presentation</vt:lpstr>
      <vt:lpstr>PowerPoint Presentation</vt:lpstr>
      <vt:lpstr>The “new” ADRG</vt:lpstr>
      <vt:lpstr>The “new” ADRG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Novo Nordisk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Completing a submission and beyond in R</dc:title>
  <dc:creator>AIKP (Ari Siggaard Knoph)</dc:creator>
  <cp:lastModifiedBy>AIKP (Ari Siggaard Knoph)</cp:lastModifiedBy>
  <cp:revision>1</cp:revision>
  <dcterms:created xsi:type="dcterms:W3CDTF">2024-04-15T08:08:33Z</dcterms:created>
  <dcterms:modified xsi:type="dcterms:W3CDTF">2024-04-16T06:32:47Z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2023-01-03T11:21:32.9463325Z</vt:lpwstr>
  </property>
  <property fmtid="{D5CDD505-2E9C-101B-9397-08002B2CF9AE}" pid="3" name="HasRun">
    <vt:lpwstr>NULL</vt:lpwstr>
  </property>
</Properties>
</file>