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3"/>
    <p:sldMasterId id="2147483975" r:id="rId14"/>
    <p:sldMasterId id="2147484082" r:id="rId15"/>
    <p:sldMasterId id="2147484000" r:id="rId16"/>
    <p:sldMasterId id="2147484009" r:id="rId17"/>
    <p:sldMasterId id="2147484020" r:id="rId18"/>
    <p:sldMasterId id="2147484026" r:id="rId19"/>
    <p:sldMasterId id="2147484051" r:id="rId20"/>
  </p:sldMasterIdLst>
  <p:notesMasterIdLst>
    <p:notesMasterId r:id="rId35"/>
  </p:notesMasterIdLst>
  <p:handoutMasterIdLst>
    <p:handoutMasterId r:id="rId36"/>
  </p:handoutMasterIdLst>
  <p:sldIdLst>
    <p:sldId id="693" r:id="rId21"/>
    <p:sldId id="663" r:id="rId22"/>
    <p:sldId id="696" r:id="rId23"/>
    <p:sldId id="694" r:id="rId24"/>
    <p:sldId id="2146848029" r:id="rId25"/>
    <p:sldId id="2146848030" r:id="rId26"/>
    <p:sldId id="2146848028" r:id="rId27"/>
    <p:sldId id="700" r:id="rId28"/>
    <p:sldId id="703" r:id="rId29"/>
    <p:sldId id="2146848031" r:id="rId30"/>
    <p:sldId id="701" r:id="rId31"/>
    <p:sldId id="702" r:id="rId32"/>
    <p:sldId id="2146848032" r:id="rId33"/>
    <p:sldId id="699" r:id="rId34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oyes" initials="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387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6"/>
    </p:cViewPr>
  </p:sorterViewPr>
  <p:notesViewPr>
    <p:cSldViewPr snapToGrid="0">
      <p:cViewPr varScale="1">
        <p:scale>
          <a:sx n="59" d="100"/>
          <a:sy n="59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Master" Target="slideMasters/slideMaster6.xml"/><Relationship Id="rId26" Type="http://schemas.openxmlformats.org/officeDocument/2006/relationships/slide" Target="slides/slide6.xml"/><Relationship Id="rId39" Type="http://schemas.openxmlformats.org/officeDocument/2006/relationships/presProps" Target="presProps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4.xml"/><Relationship Id="rId20" Type="http://schemas.openxmlformats.org/officeDocument/2006/relationships/slideMaster" Target="slideMasters/slideMaster8.xml"/><Relationship Id="rId29" Type="http://schemas.openxmlformats.org/officeDocument/2006/relationships/slide" Target="slides/slide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3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7.xml"/><Relationship Id="rId31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2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5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75.xml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131E8-FB12-410D-BF61-66026F4B9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84DA3-B4E6-4214-A070-882C7BF7C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0D9C-4FB5-4727-9E3D-4B02106E0BF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9E54A-6E6E-45BD-A700-6E2757729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E95B-A9AE-4EB9-81E6-ECFE9C38E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5E8E-A04D-4A46-9BA0-C3F696754EF8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70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336942B-E6A5-475C-AB1E-005DE3D92BF2}" type="datetimeFigureOut">
              <a:rPr lang="en-GB" smtClean="0"/>
              <a:pPr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498" y="299584"/>
            <a:ext cx="5157004" cy="290081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114" y="3296783"/>
            <a:ext cx="6625772" cy="5629503"/>
          </a:xfrm>
          <a:prstGeom prst="rect">
            <a:avLst/>
          </a:prstGeom>
        </p:spPr>
        <p:txBody>
          <a:bodyPr vert="horz" lIns="0" tIns="0" rIns="0" bIns="0" numCol="1" spcCol="36000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8857A81-DEF9-4B57-AC08-20326D7F81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200"/>
      </a:spcAft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2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96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4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SE" sz="10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5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8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customXml" Target="../../customXml/item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customXml" Target="../../customXml/item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.xml"/><Relationship Id="rId1" Type="http://schemas.openxmlformats.org/officeDocument/2006/relationships/customXml" Target="../../customXml/item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customXml" Target="../../customXml/item1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0.xml"/><Relationship Id="rId4" Type="http://schemas.openxmlformats.org/officeDocument/2006/relationships/image" Target="../media/image2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1.xml"/><Relationship Id="rId4" Type="http://schemas.openxmlformats.org/officeDocument/2006/relationships/image" Target="../media/image2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2.xml"/><Relationship Id="rId4" Type="http://schemas.openxmlformats.org/officeDocument/2006/relationships/image" Target="../media/image2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3.xml"/><Relationship Id="rId4" Type="http://schemas.openxmlformats.org/officeDocument/2006/relationships/image" Target="../media/image2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4.xml"/><Relationship Id="rId1" Type="http://schemas.openxmlformats.org/officeDocument/2006/relationships/customXml" Target="../../customXml/item10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customXml" Target="../../customXml/item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7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7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4.xml"/><Relationship Id="rId1" Type="http://schemas.openxmlformats.org/officeDocument/2006/relationships/customXml" Target="../../customXml/item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customXml" Target="../../customXml/item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429768" bIns="64922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ED72C3C-E918-420F-9374-6F1CBE394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70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econda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30600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ED72C3C-E918-420F-9374-6F1CBE394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87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ED72C3C-E918-420F-9374-6F1CBE394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4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5862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2276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4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2148952"/>
            <a:ext cx="4356101" cy="1986487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7" y="4328932"/>
            <a:ext cx="435583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EBB4F1-3A58-475F-9EBB-925156182B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9" y="6420976"/>
            <a:ext cx="4355834" cy="234286"/>
          </a:xfrm>
        </p:spPr>
        <p:txBody>
          <a:bodyPr wrap="square"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B1523F-CCFB-4B58-AB3F-DEC8A49B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55200" y="4927601"/>
            <a:ext cx="23368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err="1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ED72C3C-E918-420F-9374-6F1CBE394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2A73A7-F1E1-4085-B3F6-999828C7F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22520" y="0"/>
            <a:ext cx="7269480" cy="6858000"/>
          </a:xfrm>
          <a:custGeom>
            <a:avLst/>
            <a:gdLst>
              <a:gd name="connsiteX0" fmla="*/ 2049352 w 7269480"/>
              <a:gd name="connsiteY0" fmla="*/ 0 h 6858000"/>
              <a:gd name="connsiteX1" fmla="*/ 3164301 w 7269480"/>
              <a:gd name="connsiteY1" fmla="*/ 0 h 6858000"/>
              <a:gd name="connsiteX2" fmla="*/ 5735747 w 7269480"/>
              <a:gd name="connsiteY2" fmla="*/ 0 h 6858000"/>
              <a:gd name="connsiteX3" fmla="*/ 5735748 w 7269480"/>
              <a:gd name="connsiteY3" fmla="*/ 0 h 6858000"/>
              <a:gd name="connsiteX4" fmla="*/ 5747970 w 7269480"/>
              <a:gd name="connsiteY4" fmla="*/ 6260 h 6858000"/>
              <a:gd name="connsiteX5" fmla="*/ 7120314 w 7269480"/>
              <a:gd name="connsiteY5" fmla="*/ 1252638 h 6858000"/>
              <a:gd name="connsiteX6" fmla="*/ 7269480 w 7269480"/>
              <a:gd name="connsiteY6" fmla="*/ 1498173 h 6858000"/>
              <a:gd name="connsiteX7" fmla="*/ 7269480 w 7269480"/>
              <a:gd name="connsiteY7" fmla="*/ 5359828 h 6858000"/>
              <a:gd name="connsiteX8" fmla="*/ 7120314 w 7269480"/>
              <a:gd name="connsiteY8" fmla="*/ 5605362 h 6858000"/>
              <a:gd name="connsiteX9" fmla="*/ 5747970 w 7269480"/>
              <a:gd name="connsiteY9" fmla="*/ 6851740 h 6858000"/>
              <a:gd name="connsiteX10" fmla="*/ 5735748 w 7269480"/>
              <a:gd name="connsiteY10" fmla="*/ 6858000 h 6858000"/>
              <a:gd name="connsiteX11" fmla="*/ 3163098 w 7269480"/>
              <a:gd name="connsiteY11" fmla="*/ 6858000 h 6858000"/>
              <a:gd name="connsiteX12" fmla="*/ 2049352 w 7269480"/>
              <a:gd name="connsiteY12" fmla="*/ 6858000 h 6858000"/>
              <a:gd name="connsiteX13" fmla="*/ 2037130 w 7269480"/>
              <a:gd name="connsiteY13" fmla="*/ 6851740 h 6858000"/>
              <a:gd name="connsiteX14" fmla="*/ 0 w 7269480"/>
              <a:gd name="connsiteY14" fmla="*/ 3429000 h 6858000"/>
              <a:gd name="connsiteX15" fmla="*/ 2037130 w 7269480"/>
              <a:gd name="connsiteY15" fmla="*/ 6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69480" h="6858000">
                <a:moveTo>
                  <a:pt x="2049352" y="0"/>
                </a:moveTo>
                <a:lnTo>
                  <a:pt x="3164301" y="0"/>
                </a:lnTo>
                <a:lnTo>
                  <a:pt x="5735747" y="0"/>
                </a:lnTo>
                <a:lnTo>
                  <a:pt x="5735748" y="0"/>
                </a:lnTo>
                <a:lnTo>
                  <a:pt x="5747970" y="6260"/>
                </a:lnTo>
                <a:cubicBezTo>
                  <a:pt x="6299519" y="305879"/>
                  <a:pt x="6770554" y="734926"/>
                  <a:pt x="7120314" y="1252638"/>
                </a:cubicBezTo>
                <a:lnTo>
                  <a:pt x="7269480" y="1498173"/>
                </a:lnTo>
                <a:lnTo>
                  <a:pt x="7269480" y="5359828"/>
                </a:lnTo>
                <a:lnTo>
                  <a:pt x="7120314" y="5605362"/>
                </a:lnTo>
                <a:cubicBezTo>
                  <a:pt x="6770554" y="6123075"/>
                  <a:pt x="6299519" y="6552122"/>
                  <a:pt x="5747970" y="6851740"/>
                </a:cubicBezTo>
                <a:lnTo>
                  <a:pt x="5735748" y="6858000"/>
                </a:lnTo>
                <a:lnTo>
                  <a:pt x="3163098" y="6858000"/>
                </a:lnTo>
                <a:lnTo>
                  <a:pt x="2049352" y="6858000"/>
                </a:lnTo>
                <a:lnTo>
                  <a:pt x="2037130" y="6851740"/>
                </a:lnTo>
                <a:cubicBezTo>
                  <a:pt x="823724" y="6192579"/>
                  <a:pt x="0" y="4906985"/>
                  <a:pt x="0" y="3429000"/>
                </a:cubicBezTo>
                <a:cubicBezTo>
                  <a:pt x="0" y="1951015"/>
                  <a:pt x="823724" y="665422"/>
                  <a:pt x="2037130" y="626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5B7FBB-299C-44B5-9400-EB5D056A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D5B82E-36BE-4555-8CA2-58A989ED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6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123110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</a:t>
            </a:r>
            <a:r>
              <a:rPr lang="en-US"/>
              <a:t>title here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2EAD-E21A-4A83-A364-65FFC805340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19512" y="1071562"/>
            <a:ext cx="8064501" cy="499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 here. </a:t>
            </a:r>
            <a:br>
              <a:rPr lang="en-GB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GB" dirty="0"/>
            </a:br>
            <a:r>
              <a:rPr lang="en-GB" dirty="0"/>
              <a:t>To increase bullet level, select your text and press Tab.</a:t>
            </a:r>
            <a:br>
              <a:rPr lang="en-GB" dirty="0"/>
            </a:br>
            <a:r>
              <a:rPr lang="en-GB" dirty="0"/>
              <a:t>To decrease bullet level, select your bullet text and press  Shift + Tab.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4BC3F-3250-41AA-B3F3-B5D6A729D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5E3BF5D9-8E40-4082-9AAD-60F44214B9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40125" y="1071349"/>
            <a:ext cx="0" cy="499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DE4FB-795F-484C-AD8A-2137F4F32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0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 userDrawn="1">
          <p15:clr>
            <a:srgbClr val="C35EA4"/>
          </p15:clr>
        </p15:guide>
        <p15:guide id="2" pos="2343" userDrawn="1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7DB2-7332-41D7-A67F-6D389C818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</a:t>
            </a:r>
            <a:r>
              <a:rPr lang="en-US"/>
              <a:t>to enter </a:t>
            </a:r>
            <a:r>
              <a:rPr lang="en-US" dirty="0"/>
              <a:t>title here</a:t>
            </a:r>
          </a:p>
        </p:txBody>
      </p:sp>
      <p:sp>
        <p:nvSpPr>
          <p:cNvPr id="10" name="Heading 1">
            <a:extLst>
              <a:ext uri="{FF2B5EF4-FFF2-40B4-BE49-F238E27FC236}">
                <a16:creationId xmlns:a16="http://schemas.microsoft.com/office/drawing/2014/main" id="{070D82D0-2159-463E-AB3F-9F2BE51F8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82800"/>
            <a:ext cx="550862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Body 1">
            <a:extLst>
              <a:ext uri="{FF2B5EF4-FFF2-40B4-BE49-F238E27FC236}">
                <a16:creationId xmlns:a16="http://schemas.microsoft.com/office/drawing/2014/main" id="{8C2190C6-D818-4BFE-8D40-1D7A2A8AD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7" y="2570163"/>
            <a:ext cx="550862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Heading 2">
            <a:extLst>
              <a:ext uri="{FF2B5EF4-FFF2-40B4-BE49-F238E27FC236}">
                <a16:creationId xmlns:a16="http://schemas.microsoft.com/office/drawing/2014/main" id="{24B2D424-3A88-43FD-9D45-46AC196CA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7" y="2082800"/>
            <a:ext cx="550862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Body 2">
            <a:extLst>
              <a:ext uri="{FF2B5EF4-FFF2-40B4-BE49-F238E27FC236}">
                <a16:creationId xmlns:a16="http://schemas.microsoft.com/office/drawing/2014/main" id="{FB60ED6F-5297-42F6-9D9B-F6FF319D69C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5388" y="2570163"/>
            <a:ext cx="550862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0693F-359E-4A4C-B3F0-F900FA65C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13D0F1F-6026-4F9D-886A-D6CB164FDC0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DB923-50C2-4A46-BF6E-A2E97DBB2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49127B-3E4D-4AFD-8464-39A987162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87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27" userDrawn="1">
          <p15:clr>
            <a:srgbClr val="C35EA4"/>
          </p15:clr>
        </p15:guide>
        <p15:guide id="4" pos="3953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A257A5E-3450-4EAA-9676-01FE18D22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2082800"/>
            <a:ext cx="3527426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AC128DA7-A1CD-4D7E-A165-98C8550547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8" y="2570163"/>
            <a:ext cx="3527426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A7B7E24-E7D3-48A2-A374-DF6A8A555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5775" y="2082800"/>
            <a:ext cx="360044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4DFF8E89-1B64-4E2A-9B30-3844550AD3D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5776" y="2570163"/>
            <a:ext cx="360044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AAFFFBD-15E8-4574-972E-8DDFA341B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6588" y="2082800"/>
            <a:ext cx="3527423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CF570F45-2E05-4895-9F02-11DAFD1730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256589" y="2570163"/>
            <a:ext cx="3527423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12B9530D-EF7B-47C9-A997-FA875C956E8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813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6405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622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479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201" userDrawn="1">
          <p15:clr>
            <a:srgbClr val="A4A3A4"/>
          </p15:clr>
        </p15:guide>
        <p15:guide id="14" pos="4974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</a:t>
            </a:r>
            <a:r>
              <a:rPr lang="en-US"/>
              <a:t>title here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6C5F394-5808-40FF-B6FD-65F71690691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1E51E90-FD4F-4EA7-9FD6-A88EC3FEED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86126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106C56-60ED-41EC-BD2A-FDB9B53E1C1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284539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7A7646-8B12-4AE5-9EDC-1F06A8CF8C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792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3B9981B-E175-45D6-A51D-F0A0368267C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164205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83A3A7A-40FD-44D2-97D9-301EB15E76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458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1AD7E49F-D41B-42DC-925D-998AFB2BB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43871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D3E73C55-1C0C-4880-A0D4-FC480D06253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15481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852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9C47E-839A-46E7-B955-073295D8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7651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524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80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700" userDrawn="1">
          <p15:clr>
            <a:srgbClr val="A4A3A4"/>
          </p15:clr>
        </p15:guide>
        <p15:guide id="14" pos="5609" userDrawn="1">
          <p15:clr>
            <a:srgbClr val="A4A3A4"/>
          </p15:clr>
        </p15:guide>
        <p15:guide id="15" pos="3795" userDrawn="1">
          <p15:clr>
            <a:srgbClr val="A4A3A4"/>
          </p15:clr>
        </p15:guide>
        <p15:guide id="16" pos="3885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6" y="2082157"/>
            <a:ext cx="7416801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BB10-EDA8-4244-8CBF-7F1645357D5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2"/>
            <a:ext cx="7416802" cy="34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1499" y="2082157"/>
            <a:ext cx="3584573" cy="4247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358968C-3784-44E4-B50E-21ED78D9E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1499" y="2570390"/>
            <a:ext cx="358457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4F4DDF-A4CE-45BB-8E5D-A5AB679089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7585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C07CECA8-840E-4BBC-A94E-0D507EF6B6B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0" y="1741714"/>
            <a:ext cx="0" cy="4266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1863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929" userDrawn="1">
          <p15:clr>
            <a:srgbClr val="A4A3A4"/>
          </p15:clr>
        </p15:guide>
        <p15:guide id="8" pos="515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2082157"/>
            <a:ext cx="3563938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8D4EF0D-A9CE-4E45-B1B3-BB585A7C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2570390"/>
            <a:ext cx="35639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89EFA-BE5F-4B72-ACD5-3C0067584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4073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459" y="2082157"/>
            <a:ext cx="7440613" cy="4247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9D64AEF-AC5B-4ACA-95B3-7DD2AC9A97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5469" y="2570162"/>
            <a:ext cx="7440603" cy="34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78D2AE8-C71F-4A8C-8D51-3B3AAAF70E5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51313" y="1749235"/>
            <a:ext cx="0" cy="4259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085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11376026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11376026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2F3963-DA4D-4494-BBE3-B9E276AB4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ADE2FC00-C8CB-4E19-BA1A-C2DF3D5D8C1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13136D-000F-468E-82F7-78627545D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67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4"/>
            <a:ext cx="11376024" cy="46352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1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 userDrawn="1">
          <p15:clr>
            <a:srgbClr val="A4A3A4"/>
          </p15:clr>
        </p15:guide>
        <p15:guide id="2" pos="1463" userDrawn="1">
          <p15:clr>
            <a:srgbClr val="A4A3A4"/>
          </p15:clr>
        </p15:guide>
        <p15:guide id="3" pos="2598" userDrawn="1">
          <p15:clr>
            <a:srgbClr val="A4A3A4"/>
          </p15:clr>
        </p15:guide>
        <p15:guide id="4" pos="2669" userDrawn="1">
          <p15:clr>
            <a:srgbClr val="A4A3A4"/>
          </p15:clr>
        </p15:guide>
        <p15:guide id="5" pos="3804" userDrawn="1">
          <p15:clr>
            <a:srgbClr val="A4A3A4"/>
          </p15:clr>
        </p15:guide>
        <p15:guide id="6" pos="3876" userDrawn="1">
          <p15:clr>
            <a:srgbClr val="A4A3A4"/>
          </p15:clr>
        </p15:guide>
        <p15:guide id="7" pos="5009" userDrawn="1">
          <p15:clr>
            <a:srgbClr val="A4A3A4"/>
          </p15:clr>
        </p15:guide>
        <p15:guide id="8" pos="5082" userDrawn="1">
          <p15:clr>
            <a:srgbClr val="A4A3A4"/>
          </p15:clr>
        </p15:guide>
        <p15:guide id="9" pos="6215" userDrawn="1">
          <p15:clr>
            <a:srgbClr val="A4A3A4"/>
          </p15:clr>
        </p15:guide>
        <p15:guide id="10" pos="628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5579311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5579311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1" y="1741713"/>
            <a:ext cx="5580280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00" y="2559050"/>
            <a:ext cx="558028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2637D735-30A5-485A-99EE-308975B4856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72" userDrawn="1">
          <p15:clr>
            <a:srgbClr val="A4A3A4"/>
          </p15:clr>
        </p15:guide>
        <p15:guide id="4" pos="3908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3707649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3707649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4337" y="1741713"/>
            <a:ext cx="3743325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3586" y="2559050"/>
            <a:ext cx="3743325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5613" y="1741713"/>
            <a:ext cx="3709149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862" y="2559050"/>
            <a:ext cx="3709149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911E2-3D79-4D57-A4A5-99B310315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3693997A-5C93-43A3-8084-D3D97075252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04B821-BCFE-4694-8F07-82AA247F7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6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593" userDrawn="1">
          <p15:clr>
            <a:srgbClr val="A4A3A4"/>
          </p15:clr>
        </p15:guide>
        <p15:guide id="4" pos="2661" userDrawn="1">
          <p15:clr>
            <a:srgbClr val="A4A3A4"/>
          </p15:clr>
        </p15:guide>
        <p15:guide id="5" pos="5019" userDrawn="1">
          <p15:clr>
            <a:srgbClr val="A4A3A4"/>
          </p15:clr>
        </p15:guide>
        <p15:guide id="6" pos="5087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1741713"/>
            <a:ext cx="2771024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2559050"/>
            <a:ext cx="2771024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712" y="1741713"/>
            <a:ext cx="2771024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6961" y="2559050"/>
            <a:ext cx="2771024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3267" y="1741713"/>
            <a:ext cx="2771022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2516" y="2559050"/>
            <a:ext cx="2771022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94F06B4-05CB-4425-B43C-90CDB77D4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237" y="1741713"/>
            <a:ext cx="2771023" cy="8172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11486" y="2559050"/>
            <a:ext cx="2771023" cy="2876550"/>
          </a:xfrm>
          <a:noFill/>
          <a:ln>
            <a:solidFill>
              <a:schemeClr val="accent5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7ABD0A-0B79-498A-8135-71083AB52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C19B5F97-DA6F-4D23-91EB-F783A1590A4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DF1C59-75D3-4D44-AA6A-CE8463447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84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003" userDrawn="1">
          <p15:clr>
            <a:srgbClr val="A4A3A4"/>
          </p15:clr>
        </p15:guide>
        <p15:guide id="4" pos="2071" userDrawn="1">
          <p15:clr>
            <a:srgbClr val="A4A3A4"/>
          </p15:clr>
        </p15:guide>
        <p15:guide id="5" pos="5677" userDrawn="1">
          <p15:clr>
            <a:srgbClr val="A4A3A4"/>
          </p15:clr>
        </p15:guide>
        <p15:guide id="6" pos="5609" userDrawn="1">
          <p15:clr>
            <a:srgbClr val="A4A3A4"/>
          </p15:clr>
        </p15:guide>
        <p15:guide id="7" pos="3817" userDrawn="1">
          <p15:clr>
            <a:srgbClr val="A4A3A4"/>
          </p15:clr>
        </p15:guide>
        <p15:guide id="8" pos="3863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4"/>
            <a:ext cx="11376024" cy="46352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381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36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Mulber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4"/>
            <a:ext cx="11376024" cy="46352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64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Mulber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932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908774E5-6317-0685-60C2-4C482EE1C82E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139499" y="187197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E1E7FE7-76AF-85F1-4FBC-8E527FBEC9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3C3D6D1C-EA2A-BC93-1142-0AF07D344827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4968875" y="187197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AE97067-E054-F240-2C74-3C276BE7E5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4032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7FE1B641-0CB5-ADC0-4697-B06992037923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8799513" y="187197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7559BB0-B9E5-D570-8CCA-20334B1AC5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0075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930-38D6-455D-84C2-DD9D1E30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AA42A745-9907-45EF-9B18-E061ED71F0D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BA28-9268-48CE-8962-39F56ADB8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10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pos="517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1A29A185-838B-41FF-C98E-2BFDAEBD8434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68658" y="187197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CC9D214-CAF4-F003-7DEA-8CB09B222F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ACD01662-D7D4-E679-4DA0-FAC63A1FDBFA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3502666" y="187197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5E7F3C01-9811-E089-2F05-62240D09F6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8933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AE29663C-8BFD-0CD5-3803-048743082A1D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6436674" y="187197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BF905CDA-C0A2-1E33-ABD8-291F76486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877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CE640007-E9BE-2277-AD9A-AE01C100C4CA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9370682" y="187197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FEAAFD62-B4F1-9834-F672-1BB07FEDB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0820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6F65E95C-9C1A-45B9-A2D2-B58B0FB5236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46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90" userDrawn="1">
          <p15:clr>
            <a:srgbClr val="A4A3A4"/>
          </p15:clr>
        </p15:guide>
        <p15:guide id="4" pos="2094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9" pos="5586" userDrawn="1">
          <p15:clr>
            <a:srgbClr val="A4A3A4"/>
          </p15:clr>
        </p15:guide>
        <p15:guide id="10" pos="5790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FA36CDD2-8C9C-EA14-5271-A8D9555989E5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51619" y="187197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E0FE2D6-35F4-8E1A-31AA-6F312886C7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A330BAED-E9CF-2E69-A2F4-772911766C62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870147" y="187197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5B9BE5D8-0413-0ACA-741E-13DEE93FF7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1450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6B2F2730-F6F9-0FE9-1E9E-8DF9F5395AE5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5188675" y="187197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A28559BD-35F7-45E2-9625-26A01CA627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16500" y="3927674"/>
            <a:ext cx="2158999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FF5D1043-80F8-B0C9-61D2-7DBB499435FB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7511188" y="187197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3EC2CEFC-763B-BBF7-0BB9-E9FD3626F3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56475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6D7A5137-A4E7-91D5-97A1-83F3228C8EA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9814650" y="187197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5A1032C-67B8-5D48-FBF7-47CA8F6DF4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9937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96">
            <a:extLst>
              <a:ext uri="{FF2B5EF4-FFF2-40B4-BE49-F238E27FC236}">
                <a16:creationId xmlns:a16="http://schemas.microsoft.com/office/drawing/2014/main" id="{E55FEA9E-88F1-4D2F-9402-729ADDB70C5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40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5" userDrawn="1">
          <p15:clr>
            <a:srgbClr val="A4A3A4"/>
          </p15:clr>
        </p15:guide>
        <p15:guide id="2" pos="1708" userDrawn="1">
          <p15:clr>
            <a:srgbClr val="A4A3A4"/>
          </p15:clr>
        </p15:guide>
        <p15:guide id="3" pos="3046" userDrawn="1">
          <p15:clr>
            <a:srgbClr val="A4A3A4"/>
          </p15:clr>
        </p15:guide>
        <p15:guide id="4" pos="3160" userDrawn="1">
          <p15:clr>
            <a:srgbClr val="A4A3A4"/>
          </p15:clr>
        </p15:guide>
        <p15:guide id="5" pos="4520" userDrawn="1">
          <p15:clr>
            <a:srgbClr val="A4A3A4"/>
          </p15:clr>
        </p15:guide>
        <p15:guide id="6" pos="4634" userDrawn="1">
          <p15:clr>
            <a:srgbClr val="A4A3A4"/>
          </p15:clr>
        </p15:guide>
        <p15:guide id="9" pos="5972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D0FA13F-5B1F-4795-B0E7-3E97B5D8E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875391" cy="4330700"/>
          </a:xfrm>
          <a:custGeom>
            <a:avLst/>
            <a:gdLst>
              <a:gd name="connsiteX0" fmla="*/ 417122 w 3875391"/>
              <a:gd name="connsiteY0" fmla="*/ 0 h 4330700"/>
              <a:gd name="connsiteX1" fmla="*/ 2700571 w 3875391"/>
              <a:gd name="connsiteY1" fmla="*/ 0 h 4330700"/>
              <a:gd name="connsiteX2" fmla="*/ 2854048 w 3875391"/>
              <a:gd name="connsiteY2" fmla="*/ 93240 h 4330700"/>
              <a:gd name="connsiteX3" fmla="*/ 3875391 w 3875391"/>
              <a:gd name="connsiteY3" fmla="*/ 2014156 h 4330700"/>
              <a:gd name="connsiteX4" fmla="*/ 3479762 w 3875391"/>
              <a:gd name="connsiteY4" fmla="*/ 3309358 h 4330700"/>
              <a:gd name="connsiteX5" fmla="*/ 3457575 w 3875391"/>
              <a:gd name="connsiteY5" fmla="*/ 3339027 h 4330700"/>
              <a:gd name="connsiteX6" fmla="*/ 3457575 w 3875391"/>
              <a:gd name="connsiteY6" fmla="*/ 3343274 h 4330700"/>
              <a:gd name="connsiteX7" fmla="*/ 3454399 w 3875391"/>
              <a:gd name="connsiteY7" fmla="*/ 3343274 h 4330700"/>
              <a:gd name="connsiteX8" fmla="*/ 3346405 w 3875391"/>
              <a:gd name="connsiteY8" fmla="*/ 3487693 h 4330700"/>
              <a:gd name="connsiteX9" fmla="*/ 1558846 w 3875391"/>
              <a:gd name="connsiteY9" fmla="*/ 4330700 h 4330700"/>
              <a:gd name="connsiteX10" fmla="*/ 85309 w 3875391"/>
              <a:gd name="connsiteY10" fmla="*/ 3801714 h 4330700"/>
              <a:gd name="connsiteX11" fmla="*/ 0 w 3875391"/>
              <a:gd name="connsiteY11" fmla="*/ 3724180 h 4330700"/>
              <a:gd name="connsiteX12" fmla="*/ 0 w 3875391"/>
              <a:gd name="connsiteY12" fmla="*/ 304131 h 4330700"/>
              <a:gd name="connsiteX13" fmla="*/ 85309 w 3875391"/>
              <a:gd name="connsiteY13" fmla="*/ 226597 h 4330700"/>
              <a:gd name="connsiteX14" fmla="*/ 263644 w 3875391"/>
              <a:gd name="connsiteY14" fmla="*/ 9324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5391" h="4330700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70253" y="509540"/>
                  <a:pt x="3875391" y="1214535"/>
                  <a:pt x="3875391" y="2014156"/>
                </a:cubicBezTo>
                <a:cubicBezTo>
                  <a:pt x="3875391" y="2493928"/>
                  <a:pt x="3729542" y="2939635"/>
                  <a:pt x="3479762" y="3309358"/>
                </a:cubicBezTo>
                <a:lnTo>
                  <a:pt x="3457575" y="3339027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346405" y="3487693"/>
                </a:lnTo>
                <a:cubicBezTo>
                  <a:pt x="2921516" y="4002539"/>
                  <a:pt x="2278504" y="4330700"/>
                  <a:pt x="1558846" y="4330700"/>
                </a:cubicBezTo>
                <a:cubicBezTo>
                  <a:pt x="999112" y="4330700"/>
                  <a:pt x="485745" y="4132183"/>
                  <a:pt x="85309" y="3801714"/>
                </a:cubicBezTo>
                <a:lnTo>
                  <a:pt x="0" y="3724180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360000" rIns="90000" bIns="36000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8625" y="404813"/>
            <a:ext cx="7545387" cy="579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286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DFE25DB2-F58D-4AD2-B640-7A1061569FF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40125" y="3730171"/>
            <a:ext cx="0" cy="2479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2858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5" pos="2661" userDrawn="1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4FE5B898-DD8A-1B42-B5C8-50EEAD84123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35947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8D32-C108-A1A7-808A-E3243A76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6" y="404812"/>
            <a:ext cx="7545388" cy="1007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8D69923-15A7-B001-C23D-CC6E24236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2" hasCustomPrompt="1"/>
          </p:nvPr>
        </p:nvSpPr>
        <p:spPr>
          <a:xfrm>
            <a:off x="1" y="-1"/>
            <a:ext cx="3875391" cy="4330700"/>
          </a:xfrm>
          <a:custGeom>
            <a:avLst/>
            <a:gdLst>
              <a:gd name="connsiteX0" fmla="*/ 417122 w 3875391"/>
              <a:gd name="connsiteY0" fmla="*/ 0 h 4330700"/>
              <a:gd name="connsiteX1" fmla="*/ 2700571 w 3875391"/>
              <a:gd name="connsiteY1" fmla="*/ 0 h 4330700"/>
              <a:gd name="connsiteX2" fmla="*/ 2854048 w 3875391"/>
              <a:gd name="connsiteY2" fmla="*/ 93240 h 4330700"/>
              <a:gd name="connsiteX3" fmla="*/ 3875391 w 3875391"/>
              <a:gd name="connsiteY3" fmla="*/ 2014156 h 4330700"/>
              <a:gd name="connsiteX4" fmla="*/ 3479762 w 3875391"/>
              <a:gd name="connsiteY4" fmla="*/ 3309358 h 4330700"/>
              <a:gd name="connsiteX5" fmla="*/ 3457575 w 3875391"/>
              <a:gd name="connsiteY5" fmla="*/ 3339027 h 4330700"/>
              <a:gd name="connsiteX6" fmla="*/ 3457575 w 3875391"/>
              <a:gd name="connsiteY6" fmla="*/ 3343274 h 4330700"/>
              <a:gd name="connsiteX7" fmla="*/ 3454399 w 3875391"/>
              <a:gd name="connsiteY7" fmla="*/ 3343274 h 4330700"/>
              <a:gd name="connsiteX8" fmla="*/ 3346405 w 3875391"/>
              <a:gd name="connsiteY8" fmla="*/ 3487693 h 4330700"/>
              <a:gd name="connsiteX9" fmla="*/ 1558846 w 3875391"/>
              <a:gd name="connsiteY9" fmla="*/ 4330700 h 4330700"/>
              <a:gd name="connsiteX10" fmla="*/ 85309 w 3875391"/>
              <a:gd name="connsiteY10" fmla="*/ 3801714 h 4330700"/>
              <a:gd name="connsiteX11" fmla="*/ 0 w 3875391"/>
              <a:gd name="connsiteY11" fmla="*/ 3724180 h 4330700"/>
              <a:gd name="connsiteX12" fmla="*/ 0 w 3875391"/>
              <a:gd name="connsiteY12" fmla="*/ 304131 h 4330700"/>
              <a:gd name="connsiteX13" fmla="*/ 85309 w 3875391"/>
              <a:gd name="connsiteY13" fmla="*/ 226597 h 4330700"/>
              <a:gd name="connsiteX14" fmla="*/ 263644 w 3875391"/>
              <a:gd name="connsiteY14" fmla="*/ 9324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5391" h="4330700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70253" y="509540"/>
                  <a:pt x="3875391" y="1214535"/>
                  <a:pt x="3875391" y="2014156"/>
                </a:cubicBezTo>
                <a:cubicBezTo>
                  <a:pt x="3875391" y="2493928"/>
                  <a:pt x="3729542" y="2939635"/>
                  <a:pt x="3479762" y="3309358"/>
                </a:cubicBezTo>
                <a:lnTo>
                  <a:pt x="3457575" y="3339027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346405" y="3487693"/>
                </a:lnTo>
                <a:cubicBezTo>
                  <a:pt x="2921516" y="4002539"/>
                  <a:pt x="2278504" y="4330700"/>
                  <a:pt x="1558846" y="4330700"/>
                </a:cubicBezTo>
                <a:cubicBezTo>
                  <a:pt x="999112" y="4330700"/>
                  <a:pt x="485745" y="4132183"/>
                  <a:pt x="85309" y="3801714"/>
                </a:cubicBezTo>
                <a:lnTo>
                  <a:pt x="0" y="3724180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bIns="28800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_______________________________</a:t>
            </a:r>
            <a:br>
              <a:rPr lang="en-US"/>
            </a:br>
            <a:br>
              <a:rPr lang="en-US"/>
            </a:br>
            <a:r>
              <a:rPr lang="en-US"/>
              <a:t>To add an image here: </a:t>
            </a:r>
            <a:br>
              <a:rPr lang="en-US"/>
            </a:br>
            <a:r>
              <a:rPr lang="en-US"/>
              <a:t>Click the icon and select Brand Pictures, </a:t>
            </a:r>
            <a:br>
              <a:rPr lang="en-US"/>
            </a:br>
            <a:r>
              <a:rPr lang="en-US"/>
              <a:t>or insert a file from your computer.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The image can then be scaled within </a:t>
            </a:r>
            <a:br>
              <a:rPr lang="en-US"/>
            </a:br>
            <a:r>
              <a:rPr lang="en-US"/>
              <a:t>the frame by using the Crop feature in </a:t>
            </a:r>
            <a:br>
              <a:rPr lang="en-US"/>
            </a:br>
            <a:r>
              <a:rPr lang="en-US"/>
              <a:t>the Picture Format tab of the ribbon.</a:t>
            </a:r>
            <a:br>
              <a:rPr lang="en-US"/>
            </a:br>
            <a:r>
              <a:rPr lang="en-US"/>
              <a:t>_______________________________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8625" y="1567814"/>
            <a:ext cx="7545387" cy="463299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286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DFE25DB2-F58D-4AD2-B640-7A1061569FF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40125" y="3730171"/>
            <a:ext cx="0" cy="2479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332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5" pos="2661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2"/>
            <a:ext cx="5630862" cy="1007427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741714"/>
            <a:ext cx="5630863" cy="76517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0151-B82D-47EF-9056-B4BE571D30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570163"/>
            <a:ext cx="5630862" cy="36306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1AE185-7FED-44AB-A9D9-33D6BC5FB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"/>
            <a:ext cx="6096001" cy="5693399"/>
          </a:xfrm>
          <a:custGeom>
            <a:avLst/>
            <a:gdLst>
              <a:gd name="connsiteX0" fmla="*/ 613929 w 6096001"/>
              <a:gd name="connsiteY0" fmla="*/ 0 h 5693399"/>
              <a:gd name="connsiteX1" fmla="*/ 6096001 w 6096001"/>
              <a:gd name="connsiteY1" fmla="*/ 0 h 5693399"/>
              <a:gd name="connsiteX2" fmla="*/ 6096001 w 6096001"/>
              <a:gd name="connsiteY2" fmla="*/ 4764882 h 5693399"/>
              <a:gd name="connsiteX3" fmla="*/ 5995011 w 6096001"/>
              <a:gd name="connsiteY3" fmla="*/ 4856669 h 5693399"/>
              <a:gd name="connsiteX4" fmla="*/ 3664224 w 6096001"/>
              <a:gd name="connsiteY4" fmla="*/ 5693399 h 5693399"/>
              <a:gd name="connsiteX5" fmla="*/ 0 w 6096001"/>
              <a:gd name="connsiteY5" fmla="*/ 2029175 h 5693399"/>
              <a:gd name="connsiteX6" fmla="*/ 442252 w 6096001"/>
              <a:gd name="connsiteY6" fmla="*/ 282588 h 569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5693399">
                <a:moveTo>
                  <a:pt x="613929" y="0"/>
                </a:moveTo>
                <a:lnTo>
                  <a:pt x="6096001" y="0"/>
                </a:lnTo>
                <a:lnTo>
                  <a:pt x="6096001" y="4764882"/>
                </a:lnTo>
                <a:lnTo>
                  <a:pt x="5995011" y="4856669"/>
                </a:lnTo>
                <a:cubicBezTo>
                  <a:pt x="5361617" y="5379392"/>
                  <a:pt x="4549591" y="5693399"/>
                  <a:pt x="3664224" y="5693399"/>
                </a:cubicBezTo>
                <a:cubicBezTo>
                  <a:pt x="1640529" y="5693399"/>
                  <a:pt x="0" y="4052870"/>
                  <a:pt x="0" y="2029175"/>
                </a:cubicBezTo>
                <a:cubicBezTo>
                  <a:pt x="0" y="1396770"/>
                  <a:pt x="160208" y="801784"/>
                  <a:pt x="442252" y="28258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432000" rIns="252000" bIns="7315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416731F4-F189-4DCC-AB0D-BFCE5BE6191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63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2743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7988" y="3688079"/>
            <a:ext cx="5630400" cy="251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53150" y="3688079"/>
            <a:ext cx="5630400" cy="251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08596668-B452-4684-9114-FD6480173A5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15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2743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7988" y="3688079"/>
            <a:ext cx="3715200" cy="251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959B661-E0AC-460F-8B80-1D7A0DE58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43390" y="3688079"/>
            <a:ext cx="3715200" cy="251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72441" y="3688079"/>
            <a:ext cx="3715200" cy="251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B863F956-22D4-4C3A-A009-E80F1E169DC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15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404812"/>
            <a:ext cx="7308849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878CEE-058E-4CA0-A804-58BE7BD4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82296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75163" y="1557338"/>
            <a:ext cx="7308850" cy="38772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097FB9-E2D3-4E4F-B628-163A151D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1DDC5128-F40F-4587-ABA6-C65DA8D4F34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513070"/>
            <a:ext cx="7308850" cy="68770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4B23E2-5E06-49DB-8204-880C8510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32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163" y="404812"/>
            <a:ext cx="4895849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D9F5C2-E3CA-4137-B291-3F738B45F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7020377" cy="6858000"/>
          </a:xfrm>
          <a:custGeom>
            <a:avLst/>
            <a:gdLst>
              <a:gd name="connsiteX0" fmla="*/ 0 w 7020377"/>
              <a:gd name="connsiteY0" fmla="*/ 0 h 6858000"/>
              <a:gd name="connsiteX1" fmla="*/ 1524909 w 7020377"/>
              <a:gd name="connsiteY1" fmla="*/ 0 h 6858000"/>
              <a:gd name="connsiteX2" fmla="*/ 2398336 w 7020377"/>
              <a:gd name="connsiteY2" fmla="*/ 0 h 6858000"/>
              <a:gd name="connsiteX3" fmla="*/ 3120570 w 7020377"/>
              <a:gd name="connsiteY3" fmla="*/ 0 h 6858000"/>
              <a:gd name="connsiteX4" fmla="*/ 3181350 w 7020377"/>
              <a:gd name="connsiteY4" fmla="*/ 0 h 6858000"/>
              <a:gd name="connsiteX5" fmla="*/ 3848100 w 7020377"/>
              <a:gd name="connsiteY5" fmla="*/ 0 h 6858000"/>
              <a:gd name="connsiteX6" fmla="*/ 3923245 w 7020377"/>
              <a:gd name="connsiteY6" fmla="*/ 0 h 6858000"/>
              <a:gd name="connsiteX7" fmla="*/ 4203480 w 7020377"/>
              <a:gd name="connsiteY7" fmla="*/ 0 h 6858000"/>
              <a:gd name="connsiteX8" fmla="*/ 4622041 w 7020377"/>
              <a:gd name="connsiteY8" fmla="*/ 0 h 6858000"/>
              <a:gd name="connsiteX9" fmla="*/ 5579686 w 7020377"/>
              <a:gd name="connsiteY9" fmla="*/ 0 h 6858000"/>
              <a:gd name="connsiteX10" fmla="*/ 6246436 w 7020377"/>
              <a:gd name="connsiteY10" fmla="*/ 0 h 6858000"/>
              <a:gd name="connsiteX11" fmla="*/ 6601816 w 7020377"/>
              <a:gd name="connsiteY11" fmla="*/ 0 h 6858000"/>
              <a:gd name="connsiteX12" fmla="*/ 7020377 w 7020377"/>
              <a:gd name="connsiteY12" fmla="*/ 0 h 6858000"/>
              <a:gd name="connsiteX13" fmla="*/ 6889727 w 7020377"/>
              <a:gd name="connsiteY13" fmla="*/ 203795 h 6858000"/>
              <a:gd name="connsiteX14" fmla="*/ 5989261 w 7020377"/>
              <a:gd name="connsiteY14" fmla="*/ 3429000 h 6858000"/>
              <a:gd name="connsiteX15" fmla="*/ 6889727 w 7020377"/>
              <a:gd name="connsiteY15" fmla="*/ 6654205 h 6858000"/>
              <a:gd name="connsiteX16" fmla="*/ 7020377 w 7020377"/>
              <a:gd name="connsiteY16" fmla="*/ 6858000 h 6858000"/>
              <a:gd name="connsiteX17" fmla="*/ 6850790 w 7020377"/>
              <a:gd name="connsiteY17" fmla="*/ 6858000 h 6858000"/>
              <a:gd name="connsiteX18" fmla="*/ 6246436 w 7020377"/>
              <a:gd name="connsiteY18" fmla="*/ 6858000 h 6858000"/>
              <a:gd name="connsiteX19" fmla="*/ 5579686 w 7020377"/>
              <a:gd name="connsiteY19" fmla="*/ 6858000 h 6858000"/>
              <a:gd name="connsiteX20" fmla="*/ 4622041 w 7020377"/>
              <a:gd name="connsiteY20" fmla="*/ 6858000 h 6858000"/>
              <a:gd name="connsiteX21" fmla="*/ 4452454 w 7020377"/>
              <a:gd name="connsiteY21" fmla="*/ 6858000 h 6858000"/>
              <a:gd name="connsiteX22" fmla="*/ 3848100 w 7020377"/>
              <a:gd name="connsiteY22" fmla="*/ 6858000 h 6858000"/>
              <a:gd name="connsiteX23" fmla="*/ 3674270 w 7020377"/>
              <a:gd name="connsiteY23" fmla="*/ 6858000 h 6858000"/>
              <a:gd name="connsiteX24" fmla="*/ 3181350 w 7020377"/>
              <a:gd name="connsiteY24" fmla="*/ 6858000 h 6858000"/>
              <a:gd name="connsiteX25" fmla="*/ 3120570 w 7020377"/>
              <a:gd name="connsiteY25" fmla="*/ 6858000 h 6858000"/>
              <a:gd name="connsiteX26" fmla="*/ 2398336 w 7020377"/>
              <a:gd name="connsiteY26" fmla="*/ 6858000 h 6858000"/>
              <a:gd name="connsiteX27" fmla="*/ 1275934 w 7020377"/>
              <a:gd name="connsiteY27" fmla="*/ 6858000 h 6858000"/>
              <a:gd name="connsiteX28" fmla="*/ 0 w 7020377"/>
              <a:gd name="connsiteY28" fmla="*/ 6858000 h 6858000"/>
              <a:gd name="connsiteX29" fmla="*/ 0 w 7020377"/>
              <a:gd name="connsiteY29" fmla="*/ 5860486 h 6858000"/>
              <a:gd name="connsiteX30" fmla="*/ 0 w 7020377"/>
              <a:gd name="connsiteY30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20377" h="6858000">
                <a:moveTo>
                  <a:pt x="0" y="0"/>
                </a:moveTo>
                <a:lnTo>
                  <a:pt x="1524909" y="0"/>
                </a:lnTo>
                <a:lnTo>
                  <a:pt x="2398336" y="0"/>
                </a:lnTo>
                <a:lnTo>
                  <a:pt x="3120570" y="0"/>
                </a:lnTo>
                <a:lnTo>
                  <a:pt x="3181350" y="0"/>
                </a:lnTo>
                <a:lnTo>
                  <a:pt x="3848100" y="0"/>
                </a:lnTo>
                <a:lnTo>
                  <a:pt x="3923245" y="0"/>
                </a:lnTo>
                <a:lnTo>
                  <a:pt x="4203480" y="0"/>
                </a:lnTo>
                <a:lnTo>
                  <a:pt x="4622041" y="0"/>
                </a:lnTo>
                <a:lnTo>
                  <a:pt x="5579686" y="0"/>
                </a:lnTo>
                <a:lnTo>
                  <a:pt x="6246436" y="0"/>
                </a:lnTo>
                <a:lnTo>
                  <a:pt x="6601816" y="0"/>
                </a:lnTo>
                <a:lnTo>
                  <a:pt x="7020377" y="0"/>
                </a:lnTo>
                <a:lnTo>
                  <a:pt x="6889727" y="203795"/>
                </a:lnTo>
                <a:cubicBezTo>
                  <a:pt x="6318314" y="1144214"/>
                  <a:pt x="5989261" y="2248180"/>
                  <a:pt x="5989261" y="3429000"/>
                </a:cubicBezTo>
                <a:cubicBezTo>
                  <a:pt x="5989261" y="4609821"/>
                  <a:pt x="6318314" y="5713787"/>
                  <a:pt x="6889727" y="6654205"/>
                </a:cubicBezTo>
                <a:lnTo>
                  <a:pt x="7020377" y="6858000"/>
                </a:lnTo>
                <a:lnTo>
                  <a:pt x="6850790" y="6858000"/>
                </a:lnTo>
                <a:lnTo>
                  <a:pt x="6246436" y="6858000"/>
                </a:lnTo>
                <a:lnTo>
                  <a:pt x="5579686" y="6858000"/>
                </a:ln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674270" y="6858000"/>
                </a:lnTo>
                <a:lnTo>
                  <a:pt x="3181350" y="6858000"/>
                </a:lnTo>
                <a:lnTo>
                  <a:pt x="3120570" y="6858000"/>
                </a:lnTo>
                <a:lnTo>
                  <a:pt x="2398336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888164" y="1557339"/>
            <a:ext cx="4895850" cy="38772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73C6320D-F937-4522-9E69-DB2AAD8AEA2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888163" y="5513070"/>
            <a:ext cx="4895850" cy="687705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7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39499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68875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7F438E-420B-4461-8166-2D78133EC3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4032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99513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9ECF59E-500C-4172-89D4-A1C57F00AC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0075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930-38D6-455D-84C2-DD9D1E30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AA42A745-9907-45EF-9B18-E061ED71F0D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BA28-9268-48CE-8962-39F56ADB8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6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pos="517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658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A1C981-C34F-4AC8-BCBC-EF60A8404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02666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6C688A6-EC75-41E6-89E3-785616D882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8933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36674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9FDEF-1604-484C-9A37-E1053654FA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877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70682" y="1871971"/>
            <a:ext cx="2252662" cy="22510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0DF9533-79B3-42E2-8B9E-0451E5351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0820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6F65E95C-9C1A-45B9-A2D2-B58B0FB5236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0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90" userDrawn="1">
          <p15:clr>
            <a:srgbClr val="A4A3A4"/>
          </p15:clr>
        </p15:guide>
        <p15:guide id="4" pos="2094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9" pos="5586" userDrawn="1">
          <p15:clr>
            <a:srgbClr val="A4A3A4"/>
          </p15:clr>
        </p15:guide>
        <p15:guide id="10" pos="5790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1619" y="1871971"/>
            <a:ext cx="1814648" cy="1813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71BD9E1-B9EE-42D7-BC3C-DA841714C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70147" y="1871971"/>
            <a:ext cx="1814648" cy="18133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CCE0E71-4EE2-4453-811E-324C358A3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1450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88675" y="1871971"/>
            <a:ext cx="1814648" cy="18133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29DFBF2-A17F-4774-A847-25FC10C367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16500" y="3927674"/>
            <a:ext cx="2158999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11188" y="1871971"/>
            <a:ext cx="1814648" cy="18133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72086D3-E443-4D05-8160-29E2B792B7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56475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DFC729E-ACCA-470B-9E2F-8BB96EC99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14650" y="1871971"/>
            <a:ext cx="1814648" cy="18133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7CFDA92-B7D3-45FE-997C-88AF5348E9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9937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96">
            <a:extLst>
              <a:ext uri="{FF2B5EF4-FFF2-40B4-BE49-F238E27FC236}">
                <a16:creationId xmlns:a16="http://schemas.microsoft.com/office/drawing/2014/main" id="{E55FEA9E-88F1-4D2F-9402-729ADDB70C5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640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5" userDrawn="1">
          <p15:clr>
            <a:srgbClr val="A4A3A4"/>
          </p15:clr>
        </p15:guide>
        <p15:guide id="2" pos="1708" userDrawn="1">
          <p15:clr>
            <a:srgbClr val="A4A3A4"/>
          </p15:clr>
        </p15:guide>
        <p15:guide id="3" pos="3046" userDrawn="1">
          <p15:clr>
            <a:srgbClr val="A4A3A4"/>
          </p15:clr>
        </p15:guide>
        <p15:guide id="4" pos="3160" userDrawn="1">
          <p15:clr>
            <a:srgbClr val="A4A3A4"/>
          </p15:clr>
        </p15:guide>
        <p15:guide id="5" pos="4520" userDrawn="1">
          <p15:clr>
            <a:srgbClr val="A4A3A4"/>
          </p15:clr>
        </p15:guide>
        <p15:guide id="6" pos="4634" userDrawn="1">
          <p15:clr>
            <a:srgbClr val="A4A3A4"/>
          </p15:clr>
        </p15:guide>
        <p15:guide id="9" pos="5972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47ADDD-920E-4BEB-819B-9759B3CF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5562601" cy="6858000"/>
          </a:xfrm>
          <a:custGeom>
            <a:avLst/>
            <a:gdLst>
              <a:gd name="connsiteX0" fmla="*/ 0 w 5562601"/>
              <a:gd name="connsiteY0" fmla="*/ 0 h 6858000"/>
              <a:gd name="connsiteX1" fmla="*/ 3124199 w 5562601"/>
              <a:gd name="connsiteY1" fmla="*/ 0 h 6858000"/>
              <a:gd name="connsiteX2" fmla="*/ 3694793 w 5562601"/>
              <a:gd name="connsiteY2" fmla="*/ 0 h 6858000"/>
              <a:gd name="connsiteX3" fmla="*/ 3762493 w 5562601"/>
              <a:gd name="connsiteY3" fmla="*/ 43402 h 6858000"/>
              <a:gd name="connsiteX4" fmla="*/ 5562601 w 5562601"/>
              <a:gd name="connsiteY4" fmla="*/ 3429000 h 6858000"/>
              <a:gd name="connsiteX5" fmla="*/ 3762493 w 5562601"/>
              <a:gd name="connsiteY5" fmla="*/ 6814598 h 6858000"/>
              <a:gd name="connsiteX6" fmla="*/ 3694792 w 5562601"/>
              <a:gd name="connsiteY6" fmla="*/ 6858000 h 6858000"/>
              <a:gd name="connsiteX7" fmla="*/ 0 w 5562601"/>
              <a:gd name="connsiteY7" fmla="*/ 6858000 h 6858000"/>
              <a:gd name="connsiteX8" fmla="*/ 0 w 5562601"/>
              <a:gd name="connsiteY8" fmla="*/ 2601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1" h="6858000">
                <a:moveTo>
                  <a:pt x="0" y="0"/>
                </a:moveTo>
                <a:lnTo>
                  <a:pt x="3124199" y="0"/>
                </a:lnTo>
                <a:lnTo>
                  <a:pt x="3694793" y="0"/>
                </a:lnTo>
                <a:lnTo>
                  <a:pt x="3762493" y="43402"/>
                </a:lnTo>
                <a:cubicBezTo>
                  <a:pt x="4848549" y="777127"/>
                  <a:pt x="5562601" y="2019676"/>
                  <a:pt x="5562601" y="3429000"/>
                </a:cubicBezTo>
                <a:cubicBezTo>
                  <a:pt x="5562601" y="4838325"/>
                  <a:pt x="4848549" y="6080873"/>
                  <a:pt x="3762493" y="6814598"/>
                </a:cubicBezTo>
                <a:lnTo>
                  <a:pt x="3694792" y="6858000"/>
                </a:lnTo>
                <a:lnTo>
                  <a:pt x="0" y="6858000"/>
                </a:lnTo>
                <a:lnTo>
                  <a:pt x="0" y="26016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2160000" bIns="2880000"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</a:t>
            </a:r>
            <a:br>
              <a:rPr lang="en-US" dirty="0"/>
            </a:br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58FA1-2B23-4C7E-97FD-FBA94AB385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626" y="4267200"/>
            <a:ext cx="3678918" cy="18966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subtitle / presenter name(s)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E4F3-AAA3-4B8D-A01A-1FF9B8F9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095" y="863767"/>
            <a:ext cx="1203158" cy="1203158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86192A-3DB1-49EB-9B2C-D5E68AF2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94792" y="-1"/>
            <a:ext cx="8497208" cy="6858001"/>
          </a:xfrm>
          <a:custGeom>
            <a:avLst/>
            <a:gdLst>
              <a:gd name="connsiteX0" fmla="*/ 8001617 w 8497208"/>
              <a:gd name="connsiteY0" fmla="*/ 6414717 h 6858001"/>
              <a:gd name="connsiteX1" fmla="*/ 7980570 w 8497208"/>
              <a:gd name="connsiteY1" fmla="*/ 6439539 h 6858001"/>
              <a:gd name="connsiteX2" fmla="*/ 8034470 w 8497208"/>
              <a:gd name="connsiteY2" fmla="*/ 6517076 h 6858001"/>
              <a:gd name="connsiteX3" fmla="*/ 8090937 w 8497208"/>
              <a:gd name="connsiteY3" fmla="*/ 6510166 h 6858001"/>
              <a:gd name="connsiteX4" fmla="*/ 8091707 w 8497208"/>
              <a:gd name="connsiteY4" fmla="*/ 6506072 h 6858001"/>
              <a:gd name="connsiteX5" fmla="*/ 8095814 w 8497208"/>
              <a:gd name="connsiteY5" fmla="*/ 6478435 h 6858001"/>
              <a:gd name="connsiteX6" fmla="*/ 8062447 w 8497208"/>
              <a:gd name="connsiteY6" fmla="*/ 6464105 h 6858001"/>
              <a:gd name="connsiteX7" fmla="*/ 8064757 w 8497208"/>
              <a:gd name="connsiteY7" fmla="*/ 6499675 h 6858001"/>
              <a:gd name="connsiteX8" fmla="*/ 8064757 w 8497208"/>
              <a:gd name="connsiteY8" fmla="*/ 6504025 h 6858001"/>
              <a:gd name="connsiteX9" fmla="*/ 8048330 w 8497208"/>
              <a:gd name="connsiteY9" fmla="*/ 6515029 h 6858001"/>
              <a:gd name="connsiteX10" fmla="*/ 7993147 w 8497208"/>
              <a:gd name="connsiteY10" fmla="*/ 6433142 h 6858001"/>
              <a:gd name="connsiteX11" fmla="*/ 7994430 w 8497208"/>
              <a:gd name="connsiteY11" fmla="*/ 6431862 h 6858001"/>
              <a:gd name="connsiteX12" fmla="*/ 7995200 w 8497208"/>
              <a:gd name="connsiteY12" fmla="*/ 6432374 h 6858001"/>
              <a:gd name="connsiteX13" fmla="*/ 7995457 w 8497208"/>
              <a:gd name="connsiteY13" fmla="*/ 6432374 h 6858001"/>
              <a:gd name="connsiteX14" fmla="*/ 8062190 w 8497208"/>
              <a:gd name="connsiteY14" fmla="*/ 6459499 h 6858001"/>
              <a:gd name="connsiteX15" fmla="*/ 8096071 w 8497208"/>
              <a:gd name="connsiteY15" fmla="*/ 6474085 h 6858001"/>
              <a:gd name="connsiteX16" fmla="*/ 8122764 w 8497208"/>
              <a:gd name="connsiteY16" fmla="*/ 6486880 h 6858001"/>
              <a:gd name="connsiteX17" fmla="*/ 8134828 w 8497208"/>
              <a:gd name="connsiteY17" fmla="*/ 6503513 h 6858001"/>
              <a:gd name="connsiteX18" fmla="*/ 7984933 w 8497208"/>
              <a:gd name="connsiteY18" fmla="*/ 6615084 h 6858001"/>
              <a:gd name="connsiteX19" fmla="*/ 7984420 w 8497208"/>
              <a:gd name="connsiteY19" fmla="*/ 6615596 h 6858001"/>
              <a:gd name="connsiteX20" fmla="*/ 7983393 w 8497208"/>
              <a:gd name="connsiteY20" fmla="*/ 6617131 h 6858001"/>
              <a:gd name="connsiteX21" fmla="*/ 7983137 w 8497208"/>
              <a:gd name="connsiteY21" fmla="*/ 6617643 h 6858001"/>
              <a:gd name="connsiteX22" fmla="*/ 7978517 w 8497208"/>
              <a:gd name="connsiteY22" fmla="*/ 6631717 h 6858001"/>
              <a:gd name="connsiteX23" fmla="*/ 7997253 w 8497208"/>
              <a:gd name="connsiteY23" fmla="*/ 6655260 h 6858001"/>
              <a:gd name="connsiteX24" fmla="*/ 8009830 w 8497208"/>
              <a:gd name="connsiteY24" fmla="*/ 6657563 h 6858001"/>
              <a:gd name="connsiteX25" fmla="*/ 8012397 w 8497208"/>
              <a:gd name="connsiteY25" fmla="*/ 6657819 h 6858001"/>
              <a:gd name="connsiteX26" fmla="*/ 8136881 w 8497208"/>
              <a:gd name="connsiteY26" fmla="*/ 6633253 h 6858001"/>
              <a:gd name="connsiteX27" fmla="*/ 8146378 w 8497208"/>
              <a:gd name="connsiteY27" fmla="*/ 6607407 h 6858001"/>
              <a:gd name="connsiteX28" fmla="*/ 8103001 w 8497208"/>
              <a:gd name="connsiteY28" fmla="*/ 6582073 h 6858001"/>
              <a:gd name="connsiteX29" fmla="*/ 8093761 w 8497208"/>
              <a:gd name="connsiteY29" fmla="*/ 6588215 h 6858001"/>
              <a:gd name="connsiteX30" fmla="*/ 8128411 w 8497208"/>
              <a:gd name="connsiteY30" fmla="*/ 6611246 h 6858001"/>
              <a:gd name="connsiteX31" fmla="*/ 8126614 w 8497208"/>
              <a:gd name="connsiteY31" fmla="*/ 6614828 h 6858001"/>
              <a:gd name="connsiteX32" fmla="*/ 8124304 w 8497208"/>
              <a:gd name="connsiteY32" fmla="*/ 6614828 h 6858001"/>
              <a:gd name="connsiteX33" fmla="*/ 8047817 w 8497208"/>
              <a:gd name="connsiteY33" fmla="*/ 6619946 h 6858001"/>
              <a:gd name="connsiteX34" fmla="*/ 8040630 w 8497208"/>
              <a:gd name="connsiteY34" fmla="*/ 6620202 h 6858001"/>
              <a:gd name="connsiteX35" fmla="*/ 8052437 w 8497208"/>
              <a:gd name="connsiteY35" fmla="*/ 6610734 h 6858001"/>
              <a:gd name="connsiteX36" fmla="*/ 8173841 w 8497208"/>
              <a:gd name="connsiteY36" fmla="*/ 6529615 h 6858001"/>
              <a:gd name="connsiteX37" fmla="*/ 8144068 w 8497208"/>
              <a:gd name="connsiteY37" fmla="*/ 6452334 h 6858001"/>
              <a:gd name="connsiteX38" fmla="*/ 8001617 w 8497208"/>
              <a:gd name="connsiteY38" fmla="*/ 6414717 h 6858001"/>
              <a:gd name="connsiteX39" fmla="*/ 8063182 w 8497208"/>
              <a:gd name="connsiteY39" fmla="*/ 6306559 h 6858001"/>
              <a:gd name="connsiteX40" fmla="*/ 7947246 w 8497208"/>
              <a:gd name="connsiteY40" fmla="*/ 6409920 h 6858001"/>
              <a:gd name="connsiteX41" fmla="*/ 7903898 w 8497208"/>
              <a:gd name="connsiteY41" fmla="*/ 6477718 h 6858001"/>
              <a:gd name="connsiteX42" fmla="*/ 7922109 w 8497208"/>
              <a:gd name="connsiteY42" fmla="*/ 6498186 h 6858001"/>
              <a:gd name="connsiteX43" fmla="*/ 8041380 w 8497208"/>
              <a:gd name="connsiteY43" fmla="*/ 6559844 h 6858001"/>
              <a:gd name="connsiteX44" fmla="*/ 8050870 w 8497208"/>
              <a:gd name="connsiteY44" fmla="*/ 6553960 h 6858001"/>
              <a:gd name="connsiteX45" fmla="*/ 7945194 w 8497208"/>
              <a:gd name="connsiteY45" fmla="*/ 6495627 h 6858001"/>
              <a:gd name="connsiteX46" fmla="*/ 7928778 w 8497208"/>
              <a:gd name="connsiteY46" fmla="*/ 6480277 h 6858001"/>
              <a:gd name="connsiteX47" fmla="*/ 7958019 w 8497208"/>
              <a:gd name="connsiteY47" fmla="*/ 6449575 h 6858001"/>
              <a:gd name="connsiteX48" fmla="*/ 7974178 w 8497208"/>
              <a:gd name="connsiteY48" fmla="*/ 6433457 h 6858001"/>
              <a:gd name="connsiteX49" fmla="*/ 7976230 w 8497208"/>
              <a:gd name="connsiteY49" fmla="*/ 6416827 h 6858001"/>
              <a:gd name="connsiteX50" fmla="*/ 7997263 w 8497208"/>
              <a:gd name="connsiteY50" fmla="*/ 6410176 h 6858001"/>
              <a:gd name="connsiteX51" fmla="*/ 8024964 w 8497208"/>
              <a:gd name="connsiteY51" fmla="*/ 6382289 h 6858001"/>
              <a:gd name="connsiteX52" fmla="*/ 8047536 w 8497208"/>
              <a:gd name="connsiteY52" fmla="*/ 6364635 h 6858001"/>
              <a:gd name="connsiteX53" fmla="*/ 8053948 w 8497208"/>
              <a:gd name="connsiteY53" fmla="*/ 6376916 h 6858001"/>
              <a:gd name="connsiteX54" fmla="*/ 8058822 w 8497208"/>
              <a:gd name="connsiteY54" fmla="*/ 6421688 h 6858001"/>
              <a:gd name="connsiteX55" fmla="*/ 8097296 w 8497208"/>
              <a:gd name="connsiteY55" fmla="*/ 6432434 h 6858001"/>
              <a:gd name="connsiteX56" fmla="*/ 8063182 w 8497208"/>
              <a:gd name="connsiteY56" fmla="*/ 6306559 h 6858001"/>
              <a:gd name="connsiteX57" fmla="*/ 4802415 w 8497208"/>
              <a:gd name="connsiteY57" fmla="*/ 0 h 6858001"/>
              <a:gd name="connsiteX58" fmla="*/ 5373009 w 8497208"/>
              <a:gd name="connsiteY58" fmla="*/ 0 h 6858001"/>
              <a:gd name="connsiteX59" fmla="*/ 8497208 w 8497208"/>
              <a:gd name="connsiteY59" fmla="*/ 0 h 6858001"/>
              <a:gd name="connsiteX60" fmla="*/ 8497208 w 8497208"/>
              <a:gd name="connsiteY60" fmla="*/ 1 h 6858001"/>
              <a:gd name="connsiteX61" fmla="*/ 8497208 w 8497208"/>
              <a:gd name="connsiteY61" fmla="*/ 2601686 h 6858001"/>
              <a:gd name="connsiteX62" fmla="*/ 8497208 w 8497208"/>
              <a:gd name="connsiteY62" fmla="*/ 6858000 h 6858001"/>
              <a:gd name="connsiteX63" fmla="*/ 8497208 w 8497208"/>
              <a:gd name="connsiteY63" fmla="*/ 6858001 h 6858001"/>
              <a:gd name="connsiteX64" fmla="*/ 0 w 8497208"/>
              <a:gd name="connsiteY64" fmla="*/ 6858001 h 6858001"/>
              <a:gd name="connsiteX65" fmla="*/ 67701 w 8497208"/>
              <a:gd name="connsiteY65" fmla="*/ 6814599 h 6858001"/>
              <a:gd name="connsiteX66" fmla="*/ 1867809 w 8497208"/>
              <a:gd name="connsiteY66" fmla="*/ 3429001 h 6858001"/>
              <a:gd name="connsiteX67" fmla="*/ 67701 w 8497208"/>
              <a:gd name="connsiteY67" fmla="*/ 43403 h 6858001"/>
              <a:gd name="connsiteX68" fmla="*/ 1 w 8497208"/>
              <a:gd name="connsiteY68" fmla="*/ 1 h 6858001"/>
              <a:gd name="connsiteX69" fmla="*/ 4802413 w 8497208"/>
              <a:gd name="connsiteY6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97208" h="6858001">
                <a:moveTo>
                  <a:pt x="8001617" y="6414717"/>
                </a:moveTo>
                <a:cubicBezTo>
                  <a:pt x="7980570" y="6411902"/>
                  <a:pt x="7972100" y="6419579"/>
                  <a:pt x="7980570" y="6439539"/>
                </a:cubicBezTo>
                <a:cubicBezTo>
                  <a:pt x="7989297" y="6459243"/>
                  <a:pt x="8011370" y="6492254"/>
                  <a:pt x="8034470" y="6517076"/>
                </a:cubicBezTo>
                <a:cubicBezTo>
                  <a:pt x="8057827" y="6541642"/>
                  <a:pt x="8082981" y="6548551"/>
                  <a:pt x="8090937" y="6510166"/>
                </a:cubicBezTo>
                <a:cubicBezTo>
                  <a:pt x="8091194" y="6508887"/>
                  <a:pt x="8091451" y="6507608"/>
                  <a:pt x="8091707" y="6506072"/>
                </a:cubicBezTo>
                <a:cubicBezTo>
                  <a:pt x="8093504" y="6496348"/>
                  <a:pt x="8095044" y="6486880"/>
                  <a:pt x="8095814" y="6478435"/>
                </a:cubicBezTo>
                <a:cubicBezTo>
                  <a:pt x="8085547" y="6473829"/>
                  <a:pt x="8073997" y="6468967"/>
                  <a:pt x="8062447" y="6464105"/>
                </a:cubicBezTo>
                <a:cubicBezTo>
                  <a:pt x="8063217" y="6472806"/>
                  <a:pt x="8064244" y="6487904"/>
                  <a:pt x="8064757" y="6499675"/>
                </a:cubicBezTo>
                <a:cubicBezTo>
                  <a:pt x="8064757" y="6500954"/>
                  <a:pt x="8064757" y="6502490"/>
                  <a:pt x="8064757" y="6504025"/>
                </a:cubicBezTo>
                <a:cubicBezTo>
                  <a:pt x="8065527" y="6522705"/>
                  <a:pt x="8059110" y="6522705"/>
                  <a:pt x="8048330" y="6515029"/>
                </a:cubicBezTo>
                <a:cubicBezTo>
                  <a:pt x="8035754" y="6506072"/>
                  <a:pt x="7997510" y="6455661"/>
                  <a:pt x="7993147" y="6433142"/>
                </a:cubicBezTo>
                <a:cubicBezTo>
                  <a:pt x="7992890" y="6431862"/>
                  <a:pt x="7993660" y="6431606"/>
                  <a:pt x="7994430" y="6431862"/>
                </a:cubicBezTo>
                <a:cubicBezTo>
                  <a:pt x="7994687" y="6432118"/>
                  <a:pt x="7994943" y="6432118"/>
                  <a:pt x="7995200" y="6432374"/>
                </a:cubicBezTo>
                <a:cubicBezTo>
                  <a:pt x="7995200" y="6432374"/>
                  <a:pt x="7995200" y="6432374"/>
                  <a:pt x="7995457" y="6432374"/>
                </a:cubicBezTo>
                <a:cubicBezTo>
                  <a:pt x="8003927" y="6435701"/>
                  <a:pt x="8032930" y="6447216"/>
                  <a:pt x="8062190" y="6459499"/>
                </a:cubicBezTo>
                <a:cubicBezTo>
                  <a:pt x="8073741" y="6464361"/>
                  <a:pt x="8085547" y="6469479"/>
                  <a:pt x="8096071" y="6474085"/>
                </a:cubicBezTo>
                <a:cubicBezTo>
                  <a:pt x="8106594" y="6478691"/>
                  <a:pt x="8115834" y="6483297"/>
                  <a:pt x="8122764" y="6486880"/>
                </a:cubicBezTo>
                <a:cubicBezTo>
                  <a:pt x="8135341" y="6493533"/>
                  <a:pt x="8140218" y="6498139"/>
                  <a:pt x="8134828" y="6503513"/>
                </a:cubicBezTo>
                <a:cubicBezTo>
                  <a:pt x="8108647" y="6530382"/>
                  <a:pt x="8016504" y="6568255"/>
                  <a:pt x="7984933" y="6615084"/>
                </a:cubicBezTo>
                <a:cubicBezTo>
                  <a:pt x="7984933" y="6615084"/>
                  <a:pt x="7984677" y="6615340"/>
                  <a:pt x="7984420" y="6615596"/>
                </a:cubicBezTo>
                <a:cubicBezTo>
                  <a:pt x="7984163" y="6616108"/>
                  <a:pt x="7983650" y="6616619"/>
                  <a:pt x="7983393" y="6617131"/>
                </a:cubicBezTo>
                <a:cubicBezTo>
                  <a:pt x="7983393" y="6617387"/>
                  <a:pt x="7983393" y="6617643"/>
                  <a:pt x="7983137" y="6617643"/>
                </a:cubicBezTo>
                <a:cubicBezTo>
                  <a:pt x="7981597" y="6620714"/>
                  <a:pt x="7979287" y="6625576"/>
                  <a:pt x="7978517" y="6631717"/>
                </a:cubicBezTo>
                <a:cubicBezTo>
                  <a:pt x="7977233" y="6641953"/>
                  <a:pt x="7982623" y="6651421"/>
                  <a:pt x="7997253" y="6655260"/>
                </a:cubicBezTo>
                <a:cubicBezTo>
                  <a:pt x="8001103" y="6656283"/>
                  <a:pt x="8005210" y="6657051"/>
                  <a:pt x="8009830" y="6657563"/>
                </a:cubicBezTo>
                <a:cubicBezTo>
                  <a:pt x="8010600" y="6657819"/>
                  <a:pt x="8011627" y="6657819"/>
                  <a:pt x="8012397" y="6657819"/>
                </a:cubicBezTo>
                <a:cubicBezTo>
                  <a:pt x="8040887" y="6659098"/>
                  <a:pt x="8114551" y="6642977"/>
                  <a:pt x="8136881" y="6633253"/>
                </a:cubicBezTo>
                <a:cubicBezTo>
                  <a:pt x="8159981" y="6623017"/>
                  <a:pt x="8153051" y="6612781"/>
                  <a:pt x="8146378" y="6607407"/>
                </a:cubicBezTo>
                <a:cubicBezTo>
                  <a:pt x="8141244" y="6603313"/>
                  <a:pt x="8115577" y="6588983"/>
                  <a:pt x="8103001" y="6582073"/>
                </a:cubicBezTo>
                <a:cubicBezTo>
                  <a:pt x="8099664" y="6584376"/>
                  <a:pt x="8097097" y="6585912"/>
                  <a:pt x="8093761" y="6588215"/>
                </a:cubicBezTo>
                <a:cubicBezTo>
                  <a:pt x="8115064" y="6601010"/>
                  <a:pt x="8123534" y="6607407"/>
                  <a:pt x="8128411" y="6611246"/>
                </a:cubicBezTo>
                <a:cubicBezTo>
                  <a:pt x="8130464" y="6612781"/>
                  <a:pt x="8129438" y="6614572"/>
                  <a:pt x="8126614" y="6614828"/>
                </a:cubicBezTo>
                <a:cubicBezTo>
                  <a:pt x="8125844" y="6614828"/>
                  <a:pt x="8125074" y="6614828"/>
                  <a:pt x="8124304" y="6614828"/>
                </a:cubicBezTo>
                <a:cubicBezTo>
                  <a:pt x="8104027" y="6616364"/>
                  <a:pt x="8065784" y="6618922"/>
                  <a:pt x="8047817" y="6619946"/>
                </a:cubicBezTo>
                <a:cubicBezTo>
                  <a:pt x="8045250" y="6620202"/>
                  <a:pt x="8042170" y="6620202"/>
                  <a:pt x="8040630" y="6620202"/>
                </a:cubicBezTo>
                <a:cubicBezTo>
                  <a:pt x="8044994" y="6616108"/>
                  <a:pt x="8049870" y="6612525"/>
                  <a:pt x="8052437" y="6610734"/>
                </a:cubicBezTo>
                <a:cubicBezTo>
                  <a:pt x="8090937" y="6583609"/>
                  <a:pt x="8154848" y="6545736"/>
                  <a:pt x="8173841" y="6529615"/>
                </a:cubicBezTo>
                <a:cubicBezTo>
                  <a:pt x="8187701" y="6517587"/>
                  <a:pt x="8225688" y="6480994"/>
                  <a:pt x="8144068" y="6452334"/>
                </a:cubicBezTo>
                <a:cubicBezTo>
                  <a:pt x="8120711" y="6444401"/>
                  <a:pt x="8062704" y="6422906"/>
                  <a:pt x="8001617" y="6414717"/>
                </a:cubicBezTo>
                <a:close/>
                <a:moveTo>
                  <a:pt x="8063182" y="6306559"/>
                </a:moveTo>
                <a:cubicBezTo>
                  <a:pt x="8043432" y="6304000"/>
                  <a:pt x="8013678" y="6328817"/>
                  <a:pt x="7947246" y="6409920"/>
                </a:cubicBezTo>
                <a:cubicBezTo>
                  <a:pt x="7934934" y="6424759"/>
                  <a:pt x="7906206" y="6461088"/>
                  <a:pt x="7903898" y="6477718"/>
                </a:cubicBezTo>
                <a:cubicBezTo>
                  <a:pt x="7902359" y="6489487"/>
                  <a:pt x="7914927" y="6494604"/>
                  <a:pt x="7922109" y="6498186"/>
                </a:cubicBezTo>
                <a:cubicBezTo>
                  <a:pt x="7928778" y="6501768"/>
                  <a:pt x="8005727" y="6539888"/>
                  <a:pt x="8041380" y="6559844"/>
                </a:cubicBezTo>
                <a:cubicBezTo>
                  <a:pt x="8044458" y="6557797"/>
                  <a:pt x="8047536" y="6555751"/>
                  <a:pt x="8050870" y="6553960"/>
                </a:cubicBezTo>
                <a:cubicBezTo>
                  <a:pt x="8029581" y="6542447"/>
                  <a:pt x="7969561" y="6510211"/>
                  <a:pt x="7945194" y="6495627"/>
                </a:cubicBezTo>
                <a:cubicBezTo>
                  <a:pt x="7935190" y="6489743"/>
                  <a:pt x="7928265" y="6484882"/>
                  <a:pt x="7928778" y="6480277"/>
                </a:cubicBezTo>
                <a:cubicBezTo>
                  <a:pt x="7929548" y="6474648"/>
                  <a:pt x="7944168" y="6463391"/>
                  <a:pt x="7958019" y="6449575"/>
                </a:cubicBezTo>
                <a:cubicBezTo>
                  <a:pt x="7961610" y="6445994"/>
                  <a:pt x="7967509" y="6440109"/>
                  <a:pt x="7974178" y="6433457"/>
                </a:cubicBezTo>
                <a:cubicBezTo>
                  <a:pt x="7972382" y="6426550"/>
                  <a:pt x="7973152" y="6420921"/>
                  <a:pt x="7976230" y="6416827"/>
                </a:cubicBezTo>
                <a:cubicBezTo>
                  <a:pt x="7980077" y="6411711"/>
                  <a:pt x="7987003" y="6409664"/>
                  <a:pt x="7997263" y="6410176"/>
                </a:cubicBezTo>
                <a:cubicBezTo>
                  <a:pt x="8009831" y="6397639"/>
                  <a:pt x="8021117" y="6386382"/>
                  <a:pt x="8024964" y="6382289"/>
                </a:cubicBezTo>
                <a:cubicBezTo>
                  <a:pt x="8033941" y="6373334"/>
                  <a:pt x="8043432" y="6364124"/>
                  <a:pt x="8047536" y="6364635"/>
                </a:cubicBezTo>
                <a:cubicBezTo>
                  <a:pt x="8050870" y="6365147"/>
                  <a:pt x="8052666" y="6368217"/>
                  <a:pt x="8053948" y="6376916"/>
                </a:cubicBezTo>
                <a:cubicBezTo>
                  <a:pt x="8054974" y="6384591"/>
                  <a:pt x="8057539" y="6406850"/>
                  <a:pt x="8058822" y="6421688"/>
                </a:cubicBezTo>
                <a:cubicBezTo>
                  <a:pt x="8072672" y="6425014"/>
                  <a:pt x="8085497" y="6428852"/>
                  <a:pt x="8097296" y="6432434"/>
                </a:cubicBezTo>
                <a:cubicBezTo>
                  <a:pt x="8095757" y="6330864"/>
                  <a:pt x="8084215" y="6309373"/>
                  <a:pt x="8063182" y="6306559"/>
                </a:cubicBezTo>
                <a:close/>
                <a:moveTo>
                  <a:pt x="4802415" y="0"/>
                </a:moveTo>
                <a:lnTo>
                  <a:pt x="5373009" y="0"/>
                </a:lnTo>
                <a:lnTo>
                  <a:pt x="8497208" y="0"/>
                </a:lnTo>
                <a:lnTo>
                  <a:pt x="8497208" y="1"/>
                </a:lnTo>
                <a:lnTo>
                  <a:pt x="8497208" y="2601686"/>
                </a:lnTo>
                <a:lnTo>
                  <a:pt x="8497208" y="6858000"/>
                </a:lnTo>
                <a:lnTo>
                  <a:pt x="8497208" y="6858001"/>
                </a:lnTo>
                <a:lnTo>
                  <a:pt x="0" y="6858001"/>
                </a:lnTo>
                <a:lnTo>
                  <a:pt x="67701" y="6814599"/>
                </a:lnTo>
                <a:cubicBezTo>
                  <a:pt x="1153758" y="6080874"/>
                  <a:pt x="1867809" y="4838326"/>
                  <a:pt x="1867809" y="3429001"/>
                </a:cubicBezTo>
                <a:cubicBezTo>
                  <a:pt x="1867809" y="2019677"/>
                  <a:pt x="1153758" y="777128"/>
                  <a:pt x="67701" y="43403"/>
                </a:cubicBezTo>
                <a:lnTo>
                  <a:pt x="1" y="1"/>
                </a:lnTo>
                <a:lnTo>
                  <a:pt x="4802413" y="1"/>
                </a:lnTo>
                <a:close/>
              </a:path>
            </a:pathLst>
          </a:custGeom>
        </p:spPr>
        <p:txBody>
          <a:bodyPr wrap="square" tIns="360000" bIns="64008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CC83E6-E70E-43EE-817C-4F68FB75E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9A77974F-FF01-4E3F-957B-CC5A44F8C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FA623EFF-7CE7-F648-8FCD-6272DCC6DDEC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75343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2DF5099-62D1-4656-B26C-07955959F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88" y="744537"/>
            <a:ext cx="5135562" cy="5135562"/>
          </a:xfrm>
          <a:custGeom>
            <a:avLst/>
            <a:gdLst>
              <a:gd name="connsiteX0" fmla="*/ 3035300 w 6070600"/>
              <a:gd name="connsiteY0" fmla="*/ 0 h 6070600"/>
              <a:gd name="connsiteX1" fmla="*/ 3647019 w 6070600"/>
              <a:gd name="connsiteY1" fmla="*/ 61667 h 6070600"/>
              <a:gd name="connsiteX2" fmla="*/ 3789752 w 6070600"/>
              <a:gd name="connsiteY2" fmla="*/ 98367 h 6070600"/>
              <a:gd name="connsiteX3" fmla="*/ 3789752 w 6070600"/>
              <a:gd name="connsiteY3" fmla="*/ 98367 h 6070600"/>
              <a:gd name="connsiteX4" fmla="*/ 3817989 w 6070600"/>
              <a:gd name="connsiteY4" fmla="*/ 105627 h 6070600"/>
              <a:gd name="connsiteX5" fmla="*/ 3937906 w 6070600"/>
              <a:gd name="connsiteY5" fmla="*/ 136461 h 6070600"/>
              <a:gd name="connsiteX6" fmla="*/ 4194228 w 6070600"/>
              <a:gd name="connsiteY6" fmla="*/ 230276 h 6070600"/>
              <a:gd name="connsiteX7" fmla="*/ 4272436 w 6070600"/>
              <a:gd name="connsiteY7" fmla="*/ 265342 h 6070600"/>
              <a:gd name="connsiteX8" fmla="*/ 4441383 w 6070600"/>
              <a:gd name="connsiteY8" fmla="*/ 346728 h 6070600"/>
              <a:gd name="connsiteX9" fmla="*/ 4526154 w 6070600"/>
              <a:gd name="connsiteY9" fmla="*/ 393105 h 6070600"/>
              <a:gd name="connsiteX10" fmla="*/ 4681392 w 6070600"/>
              <a:gd name="connsiteY10" fmla="*/ 487414 h 6070600"/>
              <a:gd name="connsiteX11" fmla="*/ 4757518 w 6070600"/>
              <a:gd name="connsiteY11" fmla="*/ 537190 h 6070600"/>
              <a:gd name="connsiteX12" fmla="*/ 4931089 w 6070600"/>
              <a:gd name="connsiteY12" fmla="*/ 666984 h 6070600"/>
              <a:gd name="connsiteX13" fmla="*/ 4972038 w 6070600"/>
              <a:gd name="connsiteY13" fmla="*/ 698573 h 6070600"/>
              <a:gd name="connsiteX14" fmla="*/ 5169719 w 6070600"/>
              <a:gd name="connsiteY14" fmla="*/ 878237 h 6070600"/>
              <a:gd name="connsiteX15" fmla="*/ 5220040 w 6070600"/>
              <a:gd name="connsiteY15" fmla="*/ 931334 h 6070600"/>
              <a:gd name="connsiteX16" fmla="*/ 5351649 w 6070600"/>
              <a:gd name="connsiteY16" fmla="*/ 1076140 h 6070600"/>
              <a:gd name="connsiteX17" fmla="*/ 5411013 w 6070600"/>
              <a:gd name="connsiteY17" fmla="*/ 1149404 h 6070600"/>
              <a:gd name="connsiteX18" fmla="*/ 5518492 w 6070600"/>
              <a:gd name="connsiteY18" fmla="*/ 1293133 h 6070600"/>
              <a:gd name="connsiteX19" fmla="*/ 5572142 w 6070600"/>
              <a:gd name="connsiteY19" fmla="*/ 1371030 h 6070600"/>
              <a:gd name="connsiteX20" fmla="*/ 5674235 w 6070600"/>
              <a:gd name="connsiteY20" fmla="*/ 1539081 h 6070600"/>
              <a:gd name="connsiteX21" fmla="*/ 5711243 w 6070600"/>
              <a:gd name="connsiteY21" fmla="*/ 1602999 h 6070600"/>
              <a:gd name="connsiteX22" fmla="*/ 5828486 w 6070600"/>
              <a:gd name="connsiteY22" fmla="*/ 1846382 h 6070600"/>
              <a:gd name="connsiteX23" fmla="*/ 5847251 w 6070600"/>
              <a:gd name="connsiteY23" fmla="*/ 1895299 h 6070600"/>
              <a:gd name="connsiteX24" fmla="*/ 5923089 w 6070600"/>
              <a:gd name="connsiteY24" fmla="*/ 2102503 h 6070600"/>
              <a:gd name="connsiteX25" fmla="*/ 5949298 w 6070600"/>
              <a:gd name="connsiteY25" fmla="*/ 2191649 h 6070600"/>
              <a:gd name="connsiteX26" fmla="*/ 5995703 w 6070600"/>
              <a:gd name="connsiteY26" fmla="*/ 2372124 h 6070600"/>
              <a:gd name="connsiteX27" fmla="*/ 6024462 w 6070600"/>
              <a:gd name="connsiteY27" fmla="*/ 2510537 h 6070600"/>
              <a:gd name="connsiteX28" fmla="*/ 6031283 w 6070600"/>
              <a:gd name="connsiteY28" fmla="*/ 2548729 h 6070600"/>
              <a:gd name="connsiteX29" fmla="*/ 6057844 w 6070600"/>
              <a:gd name="connsiteY29" fmla="*/ 2763290 h 6070600"/>
              <a:gd name="connsiteX30" fmla="*/ 6061300 w 6070600"/>
              <a:gd name="connsiteY30" fmla="*/ 2808740 h 6070600"/>
              <a:gd name="connsiteX31" fmla="*/ 6070600 w 6070600"/>
              <a:gd name="connsiteY31" fmla="*/ 3035300 h 6070600"/>
              <a:gd name="connsiteX32" fmla="*/ 6062723 w 6070600"/>
              <a:gd name="connsiteY32" fmla="*/ 3243146 h 6070600"/>
              <a:gd name="connsiteX33" fmla="*/ 6058818 w 6070600"/>
              <a:gd name="connsiteY33" fmla="*/ 3294506 h 6070600"/>
              <a:gd name="connsiteX34" fmla="*/ 6035627 w 6070600"/>
              <a:gd name="connsiteY34" fmla="*/ 3497545 h 6070600"/>
              <a:gd name="connsiteX35" fmla="*/ 6035627 w 6070600"/>
              <a:gd name="connsiteY35" fmla="*/ 3497546 h 6070600"/>
              <a:gd name="connsiteX36" fmla="*/ 6035626 w 6070600"/>
              <a:gd name="connsiteY36" fmla="*/ 3497550 h 6070600"/>
              <a:gd name="connsiteX37" fmla="*/ 6001364 w 6070600"/>
              <a:gd name="connsiteY37" fmla="*/ 3676459 h 6070600"/>
              <a:gd name="connsiteX38" fmla="*/ 5934139 w 6070600"/>
              <a:gd name="connsiteY38" fmla="*/ 3937906 h 6070600"/>
              <a:gd name="connsiteX39" fmla="*/ 5842195 w 6070600"/>
              <a:gd name="connsiteY39" fmla="*/ 4189117 h 6070600"/>
              <a:gd name="connsiteX40" fmla="*/ 5810609 w 6070600"/>
              <a:gd name="connsiteY40" fmla="*/ 4261328 h 6070600"/>
              <a:gd name="connsiteX41" fmla="*/ 5725424 w 6070600"/>
              <a:gd name="connsiteY41" fmla="*/ 4438163 h 6070600"/>
              <a:gd name="connsiteX42" fmla="*/ 5688952 w 6070600"/>
              <a:gd name="connsiteY42" fmla="*/ 4507296 h 6070600"/>
              <a:gd name="connsiteX43" fmla="*/ 5552219 w 6070600"/>
              <a:gd name="connsiteY43" fmla="*/ 4732365 h 6070600"/>
              <a:gd name="connsiteX44" fmla="*/ 5394921 w 6070600"/>
              <a:gd name="connsiteY44" fmla="*/ 4942717 h 6070600"/>
              <a:gd name="connsiteX45" fmla="*/ 5344783 w 6070600"/>
              <a:gd name="connsiteY45" fmla="*/ 5002015 h 6070600"/>
              <a:gd name="connsiteX46" fmla="*/ 5214216 w 6070600"/>
              <a:gd name="connsiteY46" fmla="*/ 5145674 h 6070600"/>
              <a:gd name="connsiteX47" fmla="*/ 5160026 w 6070600"/>
              <a:gd name="connsiteY47" fmla="*/ 5201173 h 6070600"/>
              <a:gd name="connsiteX48" fmla="*/ 4966033 w 6070600"/>
              <a:gd name="connsiteY48" fmla="*/ 5377485 h 6070600"/>
              <a:gd name="connsiteX49" fmla="*/ 4755837 w 6070600"/>
              <a:gd name="connsiteY49" fmla="*/ 5534667 h 6070600"/>
              <a:gd name="connsiteX50" fmla="*/ 4690842 w 6070600"/>
              <a:gd name="connsiteY50" fmla="*/ 5577445 h 6070600"/>
              <a:gd name="connsiteX51" fmla="*/ 4524051 w 6070600"/>
              <a:gd name="connsiteY51" fmla="*/ 5678773 h 6070600"/>
              <a:gd name="connsiteX52" fmla="*/ 4455737 w 6070600"/>
              <a:gd name="connsiteY52" fmla="*/ 5716958 h 6070600"/>
              <a:gd name="connsiteX53" fmla="*/ 4216777 w 6070600"/>
              <a:gd name="connsiteY53" fmla="*/ 5832071 h 6070600"/>
              <a:gd name="connsiteX54" fmla="*/ 4216776 w 6070600"/>
              <a:gd name="connsiteY54" fmla="*/ 5832071 h 6070600"/>
              <a:gd name="connsiteX55" fmla="*/ 4199821 w 6070600"/>
              <a:gd name="connsiteY55" fmla="*/ 5838277 h 6070600"/>
              <a:gd name="connsiteX56" fmla="*/ 3937906 w 6070600"/>
              <a:gd name="connsiteY56" fmla="*/ 5934139 h 6070600"/>
              <a:gd name="connsiteX57" fmla="*/ 3035300 w 6070600"/>
              <a:gd name="connsiteY57" fmla="*/ 6070600 h 6070600"/>
              <a:gd name="connsiteX58" fmla="*/ 0 w 6070600"/>
              <a:gd name="connsiteY58" fmla="*/ 3035300 h 6070600"/>
              <a:gd name="connsiteX59" fmla="*/ 3035300 w 6070600"/>
              <a:gd name="connsiteY59" fmla="*/ 0 h 60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0600" h="6070600">
                <a:moveTo>
                  <a:pt x="3035300" y="0"/>
                </a:moveTo>
                <a:cubicBezTo>
                  <a:pt x="3244844" y="0"/>
                  <a:pt x="3449428" y="21234"/>
                  <a:pt x="3647019" y="61667"/>
                </a:cubicBezTo>
                <a:lnTo>
                  <a:pt x="3789752" y="98367"/>
                </a:lnTo>
                <a:lnTo>
                  <a:pt x="3789752" y="98367"/>
                </a:lnTo>
                <a:lnTo>
                  <a:pt x="3817989" y="105627"/>
                </a:lnTo>
                <a:lnTo>
                  <a:pt x="3937906" y="136461"/>
                </a:lnTo>
                <a:lnTo>
                  <a:pt x="4194228" y="230276"/>
                </a:lnTo>
                <a:lnTo>
                  <a:pt x="4272436" y="265342"/>
                </a:lnTo>
                <a:lnTo>
                  <a:pt x="4441383" y="346728"/>
                </a:lnTo>
                <a:lnTo>
                  <a:pt x="4526154" y="393105"/>
                </a:lnTo>
                <a:lnTo>
                  <a:pt x="4681392" y="487414"/>
                </a:lnTo>
                <a:lnTo>
                  <a:pt x="4757518" y="537190"/>
                </a:lnTo>
                <a:lnTo>
                  <a:pt x="4931089" y="666984"/>
                </a:lnTo>
                <a:lnTo>
                  <a:pt x="4972038" y="698573"/>
                </a:lnTo>
                <a:lnTo>
                  <a:pt x="5169719" y="878237"/>
                </a:lnTo>
                <a:lnTo>
                  <a:pt x="5220040" y="931334"/>
                </a:lnTo>
                <a:lnTo>
                  <a:pt x="5351649" y="1076140"/>
                </a:lnTo>
                <a:lnTo>
                  <a:pt x="5411013" y="1149404"/>
                </a:lnTo>
                <a:lnTo>
                  <a:pt x="5518492" y="1293133"/>
                </a:lnTo>
                <a:lnTo>
                  <a:pt x="5572142" y="1371030"/>
                </a:lnTo>
                <a:lnTo>
                  <a:pt x="5674235" y="1539081"/>
                </a:lnTo>
                <a:lnTo>
                  <a:pt x="5711243" y="1602999"/>
                </a:lnTo>
                <a:lnTo>
                  <a:pt x="5828486" y="1846382"/>
                </a:lnTo>
                <a:lnTo>
                  <a:pt x="5847251" y="1895299"/>
                </a:lnTo>
                <a:lnTo>
                  <a:pt x="5923089" y="2102503"/>
                </a:lnTo>
                <a:lnTo>
                  <a:pt x="5949298" y="2191649"/>
                </a:lnTo>
                <a:lnTo>
                  <a:pt x="5995703" y="2372124"/>
                </a:lnTo>
                <a:lnTo>
                  <a:pt x="6024462" y="2510537"/>
                </a:lnTo>
                <a:lnTo>
                  <a:pt x="6031283" y="2548729"/>
                </a:lnTo>
                <a:lnTo>
                  <a:pt x="6057844" y="2763290"/>
                </a:lnTo>
                <a:lnTo>
                  <a:pt x="6061300" y="2808740"/>
                </a:lnTo>
                <a:lnTo>
                  <a:pt x="6070600" y="3035300"/>
                </a:lnTo>
                <a:lnTo>
                  <a:pt x="6062723" y="3243146"/>
                </a:lnTo>
                <a:lnTo>
                  <a:pt x="6058818" y="3294506"/>
                </a:lnTo>
                <a:lnTo>
                  <a:pt x="6035627" y="3497545"/>
                </a:lnTo>
                <a:lnTo>
                  <a:pt x="6035627" y="3497546"/>
                </a:lnTo>
                <a:lnTo>
                  <a:pt x="6035626" y="3497550"/>
                </a:lnTo>
                <a:lnTo>
                  <a:pt x="6001364" y="3676459"/>
                </a:lnTo>
                <a:lnTo>
                  <a:pt x="5934139" y="3937906"/>
                </a:lnTo>
                <a:lnTo>
                  <a:pt x="5842195" y="4189117"/>
                </a:lnTo>
                <a:lnTo>
                  <a:pt x="5810609" y="4261328"/>
                </a:lnTo>
                <a:lnTo>
                  <a:pt x="5725424" y="4438163"/>
                </a:lnTo>
                <a:lnTo>
                  <a:pt x="5688952" y="4507296"/>
                </a:lnTo>
                <a:lnTo>
                  <a:pt x="5552219" y="4732365"/>
                </a:lnTo>
                <a:lnTo>
                  <a:pt x="5394921" y="4942717"/>
                </a:lnTo>
                <a:lnTo>
                  <a:pt x="5344783" y="5002015"/>
                </a:lnTo>
                <a:lnTo>
                  <a:pt x="5214216" y="5145674"/>
                </a:lnTo>
                <a:lnTo>
                  <a:pt x="5160026" y="5201173"/>
                </a:lnTo>
                <a:lnTo>
                  <a:pt x="4966033" y="5377485"/>
                </a:lnTo>
                <a:lnTo>
                  <a:pt x="4755837" y="5534667"/>
                </a:lnTo>
                <a:lnTo>
                  <a:pt x="4690842" y="5577445"/>
                </a:lnTo>
                <a:lnTo>
                  <a:pt x="4524051" y="5678773"/>
                </a:lnTo>
                <a:lnTo>
                  <a:pt x="4455737" y="5716958"/>
                </a:lnTo>
                <a:lnTo>
                  <a:pt x="4216777" y="5832071"/>
                </a:lnTo>
                <a:lnTo>
                  <a:pt x="4216776" y="5832071"/>
                </a:lnTo>
                <a:lnTo>
                  <a:pt x="4199821" y="5838277"/>
                </a:lnTo>
                <a:lnTo>
                  <a:pt x="3937906" y="5934139"/>
                </a:lnTo>
                <a:cubicBezTo>
                  <a:pt x="3652773" y="6022825"/>
                  <a:pt x="3349616" y="6070600"/>
                  <a:pt x="3035300" y="6070600"/>
                </a:cubicBezTo>
                <a:cubicBezTo>
                  <a:pt x="1358950" y="6070600"/>
                  <a:pt x="0" y="4711650"/>
                  <a:pt x="0" y="3035300"/>
                </a:cubicBezTo>
                <a:cubicBezTo>
                  <a:pt x="0" y="1358950"/>
                  <a:pt x="1358950" y="0"/>
                  <a:pt x="30353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AE41C11-E666-4A3A-8B9C-2D2073391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6588000" tIns="0" bIns="27432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5CAD3-E638-495B-86BB-AC828CDE2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37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A7F1880-4AC1-4D46-9996-85279490A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818" y="1"/>
            <a:ext cx="6116183" cy="5588001"/>
          </a:xfrm>
          <a:custGeom>
            <a:avLst/>
            <a:gdLst>
              <a:gd name="connsiteX0" fmla="*/ 354640 w 6116183"/>
              <a:gd name="connsiteY0" fmla="*/ 0 h 5588001"/>
              <a:gd name="connsiteX1" fmla="*/ 6116183 w 6116183"/>
              <a:gd name="connsiteY1" fmla="*/ 0 h 5588001"/>
              <a:gd name="connsiteX2" fmla="*/ 6116183 w 6116183"/>
              <a:gd name="connsiteY2" fmla="*/ 4944550 h 5588001"/>
              <a:gd name="connsiteX3" fmla="*/ 6115373 w 6116183"/>
              <a:gd name="connsiteY3" fmla="*/ 4945083 h 5588001"/>
              <a:gd name="connsiteX4" fmla="*/ 5897930 w 6116183"/>
              <a:gd name="connsiteY4" fmla="*/ 5077183 h 5588001"/>
              <a:gd name="connsiteX5" fmla="*/ 5808870 w 6116183"/>
              <a:gd name="connsiteY5" fmla="*/ 5126964 h 5588001"/>
              <a:gd name="connsiteX6" fmla="*/ 5497342 w 6116183"/>
              <a:gd name="connsiteY6" fmla="*/ 5277035 h 5588001"/>
              <a:gd name="connsiteX7" fmla="*/ 5497341 w 6116183"/>
              <a:gd name="connsiteY7" fmla="*/ 5277035 h 5588001"/>
              <a:gd name="connsiteX8" fmla="*/ 5475237 w 6116183"/>
              <a:gd name="connsiteY8" fmla="*/ 5285126 h 5588001"/>
              <a:gd name="connsiteX9" fmla="*/ 5133783 w 6116183"/>
              <a:gd name="connsiteY9" fmla="*/ 5410099 h 5588001"/>
              <a:gd name="connsiteX10" fmla="*/ 3957070 w 6116183"/>
              <a:gd name="connsiteY10" fmla="*/ 5588001 h 5588001"/>
              <a:gd name="connsiteX11" fmla="*/ 0 w 6116183"/>
              <a:gd name="connsiteY11" fmla="*/ 1630931 h 5588001"/>
              <a:gd name="connsiteX12" fmla="*/ 310966 w 6116183"/>
              <a:gd name="connsiteY12" fmla="*/ 9066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6183" h="5588001">
                <a:moveTo>
                  <a:pt x="354640" y="0"/>
                </a:moveTo>
                <a:lnTo>
                  <a:pt x="6116183" y="0"/>
                </a:lnTo>
                <a:lnTo>
                  <a:pt x="6116183" y="4944550"/>
                </a:lnTo>
                <a:lnTo>
                  <a:pt x="6115373" y="4945083"/>
                </a:lnTo>
                <a:lnTo>
                  <a:pt x="5897930" y="5077183"/>
                </a:lnTo>
                <a:lnTo>
                  <a:pt x="5808870" y="5126964"/>
                </a:lnTo>
                <a:lnTo>
                  <a:pt x="5497342" y="5277035"/>
                </a:lnTo>
                <a:lnTo>
                  <a:pt x="5497341" y="5277035"/>
                </a:lnTo>
                <a:lnTo>
                  <a:pt x="5475237" y="5285126"/>
                </a:lnTo>
                <a:lnTo>
                  <a:pt x="5133783" y="5410099"/>
                </a:lnTo>
                <a:cubicBezTo>
                  <a:pt x="4762059" y="5525718"/>
                  <a:pt x="4366839" y="5588001"/>
                  <a:pt x="3957070" y="5588001"/>
                </a:cubicBezTo>
                <a:cubicBezTo>
                  <a:pt x="1771641" y="5588001"/>
                  <a:pt x="0" y="3816361"/>
                  <a:pt x="0" y="1630931"/>
                </a:cubicBezTo>
                <a:cubicBezTo>
                  <a:pt x="0" y="1084574"/>
                  <a:pt x="110728" y="564078"/>
                  <a:pt x="310966" y="9066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576000" tIns="360000" rIns="396000" bIns="1368000" anchor="ctr" anchorCtr="0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987E5A-4AC6-4082-8355-9708308C8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0" tIns="0" rIns="6588000" bIns="27432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36B2-DE1A-4EDF-9151-6195BF6EA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25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9641-D30A-4DF2-BE88-21F4A0002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993901"/>
            <a:ext cx="4570413" cy="228854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lnSpc>
                <a:spcPct val="100000"/>
              </a:lnSpc>
              <a:defRPr lang="en-US" sz="60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Click to add key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7E92E2-B66F-49A8-A639-B009FB80E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0132" y="0"/>
            <a:ext cx="6731869" cy="6858000"/>
          </a:xfrm>
          <a:custGeom>
            <a:avLst/>
            <a:gdLst>
              <a:gd name="connsiteX0" fmla="*/ 2376274 w 6731869"/>
              <a:gd name="connsiteY0" fmla="*/ 0 h 6858000"/>
              <a:gd name="connsiteX1" fmla="*/ 5054843 w 6731869"/>
              <a:gd name="connsiteY1" fmla="*/ 0 h 6858000"/>
              <a:gd name="connsiteX2" fmla="*/ 5161821 w 6731869"/>
              <a:gd name="connsiteY2" fmla="*/ 42383 h 6858000"/>
              <a:gd name="connsiteX3" fmla="*/ 6582663 w 6731869"/>
              <a:gd name="connsiteY3" fmla="*/ 1107621 h 6858000"/>
              <a:gd name="connsiteX4" fmla="*/ 6731869 w 6731869"/>
              <a:gd name="connsiteY4" fmla="*/ 1308112 h 6858000"/>
              <a:gd name="connsiteX5" fmla="*/ 6731869 w 6731869"/>
              <a:gd name="connsiteY5" fmla="*/ 5656777 h 6858000"/>
              <a:gd name="connsiteX6" fmla="*/ 6582663 w 6731869"/>
              <a:gd name="connsiteY6" fmla="*/ 5857268 h 6858000"/>
              <a:gd name="connsiteX7" fmla="*/ 5326406 w 6731869"/>
              <a:gd name="connsiteY7" fmla="*/ 6847739 h 6858000"/>
              <a:gd name="connsiteX8" fmla="*/ 5303818 w 6731869"/>
              <a:gd name="connsiteY8" fmla="*/ 6858000 h 6858000"/>
              <a:gd name="connsiteX9" fmla="*/ 2127298 w 6731869"/>
              <a:gd name="connsiteY9" fmla="*/ 6858000 h 6858000"/>
              <a:gd name="connsiteX10" fmla="*/ 2104710 w 6731869"/>
              <a:gd name="connsiteY10" fmla="*/ 6847739 h 6858000"/>
              <a:gd name="connsiteX11" fmla="*/ 0 w 6731869"/>
              <a:gd name="connsiteY11" fmla="*/ 3482444 h 6858000"/>
              <a:gd name="connsiteX12" fmla="*/ 2269295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2376274" y="0"/>
                </a:moveTo>
                <a:lnTo>
                  <a:pt x="5054843" y="0"/>
                </a:lnTo>
                <a:lnTo>
                  <a:pt x="5161821" y="42383"/>
                </a:lnTo>
                <a:cubicBezTo>
                  <a:pt x="5717475" y="278537"/>
                  <a:pt x="6204059" y="646648"/>
                  <a:pt x="6582663" y="1107621"/>
                </a:cubicBezTo>
                <a:lnTo>
                  <a:pt x="6731869" y="1308112"/>
                </a:lnTo>
                <a:lnTo>
                  <a:pt x="6731869" y="5656777"/>
                </a:lnTo>
                <a:lnTo>
                  <a:pt x="6582663" y="5857268"/>
                </a:lnTo>
                <a:cubicBezTo>
                  <a:pt x="6241919" y="6272143"/>
                  <a:pt x="5813712" y="6611800"/>
                  <a:pt x="5326406" y="6847739"/>
                </a:cubicBezTo>
                <a:lnTo>
                  <a:pt x="5303818" y="6858000"/>
                </a:lnTo>
                <a:lnTo>
                  <a:pt x="2127298" y="6858000"/>
                </a:lnTo>
                <a:lnTo>
                  <a:pt x="2104710" y="6847739"/>
                </a:lnTo>
                <a:cubicBezTo>
                  <a:pt x="859373" y="6244784"/>
                  <a:pt x="0" y="4964456"/>
                  <a:pt x="0" y="3482444"/>
                </a:cubicBezTo>
                <a:cubicBezTo>
                  <a:pt x="0" y="1935997"/>
                  <a:pt x="935726" y="609153"/>
                  <a:pt x="2269295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400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26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Thank you.">
            <a:extLst>
              <a:ext uri="{FF2B5EF4-FFF2-40B4-BE49-F238E27FC236}">
                <a16:creationId xmlns:a16="http://schemas.microsoft.com/office/drawing/2014/main" id="{6064A62C-74DF-483B-9317-9F19F96F45A3}"/>
              </a:ext>
            </a:extLst>
          </p:cNvPr>
          <p:cNvSpPr txBox="1"/>
          <p:nvPr userDrawn="1"/>
        </p:nvSpPr>
        <p:spPr>
          <a:xfrm>
            <a:off x="6731870" y="2967335"/>
            <a:ext cx="505214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B7B12-48CD-451F-A1A9-30DAE6BA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731869" cy="6858000"/>
          </a:xfrm>
          <a:custGeom>
            <a:avLst/>
            <a:gdLst>
              <a:gd name="connsiteX0" fmla="*/ 1677026 w 6731869"/>
              <a:gd name="connsiteY0" fmla="*/ 0 h 6858000"/>
              <a:gd name="connsiteX1" fmla="*/ 4355595 w 6731869"/>
              <a:gd name="connsiteY1" fmla="*/ 0 h 6858000"/>
              <a:gd name="connsiteX2" fmla="*/ 4462574 w 6731869"/>
              <a:gd name="connsiteY2" fmla="*/ 42383 h 6858000"/>
              <a:gd name="connsiteX3" fmla="*/ 6731869 w 6731869"/>
              <a:gd name="connsiteY3" fmla="*/ 3482444 h 6858000"/>
              <a:gd name="connsiteX4" fmla="*/ 4627159 w 6731869"/>
              <a:gd name="connsiteY4" fmla="*/ 6847739 h 6858000"/>
              <a:gd name="connsiteX5" fmla="*/ 4604571 w 6731869"/>
              <a:gd name="connsiteY5" fmla="*/ 6858000 h 6858000"/>
              <a:gd name="connsiteX6" fmla="*/ 1428051 w 6731869"/>
              <a:gd name="connsiteY6" fmla="*/ 6858000 h 6858000"/>
              <a:gd name="connsiteX7" fmla="*/ 1405463 w 6731869"/>
              <a:gd name="connsiteY7" fmla="*/ 6847739 h 6858000"/>
              <a:gd name="connsiteX8" fmla="*/ 149206 w 6731869"/>
              <a:gd name="connsiteY8" fmla="*/ 5857268 h 6858000"/>
              <a:gd name="connsiteX9" fmla="*/ 0 w 6731869"/>
              <a:gd name="connsiteY9" fmla="*/ 5656777 h 6858000"/>
              <a:gd name="connsiteX10" fmla="*/ 0 w 6731869"/>
              <a:gd name="connsiteY10" fmla="*/ 1308112 h 6858000"/>
              <a:gd name="connsiteX11" fmla="*/ 149206 w 6731869"/>
              <a:gd name="connsiteY11" fmla="*/ 1107621 h 6858000"/>
              <a:gd name="connsiteX12" fmla="*/ 1570048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1677026" y="0"/>
                </a:moveTo>
                <a:lnTo>
                  <a:pt x="4355595" y="0"/>
                </a:lnTo>
                <a:lnTo>
                  <a:pt x="4462574" y="42383"/>
                </a:lnTo>
                <a:cubicBezTo>
                  <a:pt x="5796143" y="609153"/>
                  <a:pt x="6731869" y="1935997"/>
                  <a:pt x="6731869" y="3482444"/>
                </a:cubicBezTo>
                <a:cubicBezTo>
                  <a:pt x="6731869" y="4964456"/>
                  <a:pt x="5872496" y="6244784"/>
                  <a:pt x="4627159" y="6847739"/>
                </a:cubicBezTo>
                <a:lnTo>
                  <a:pt x="4604571" y="6858000"/>
                </a:lnTo>
                <a:lnTo>
                  <a:pt x="1428051" y="6858000"/>
                </a:lnTo>
                <a:lnTo>
                  <a:pt x="1405463" y="6847739"/>
                </a:lnTo>
                <a:cubicBezTo>
                  <a:pt x="918157" y="6611800"/>
                  <a:pt x="489950" y="6272143"/>
                  <a:pt x="149206" y="5857268"/>
                </a:cubicBezTo>
                <a:lnTo>
                  <a:pt x="0" y="5656777"/>
                </a:lnTo>
                <a:lnTo>
                  <a:pt x="0" y="1308112"/>
                </a:lnTo>
                <a:lnTo>
                  <a:pt x="149206" y="1107621"/>
                </a:lnTo>
                <a:cubicBezTo>
                  <a:pt x="527810" y="646648"/>
                  <a:pt x="1014394" y="278537"/>
                  <a:pt x="1570048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400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60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9E1CF1C-7FA2-4710-BBC2-1C5B7B5AB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520" y="0"/>
            <a:ext cx="9204960" cy="6858000"/>
          </a:xfrm>
          <a:custGeom>
            <a:avLst/>
            <a:gdLst>
              <a:gd name="connsiteX0" fmla="*/ 1600111 w 9204960"/>
              <a:gd name="connsiteY0" fmla="*/ 0 h 6858000"/>
              <a:gd name="connsiteX1" fmla="*/ 7604849 w 9204960"/>
              <a:gd name="connsiteY1" fmla="*/ 0 h 6858000"/>
              <a:gd name="connsiteX2" fmla="*/ 7697084 w 9204960"/>
              <a:gd name="connsiteY2" fmla="*/ 79896 h 6858000"/>
              <a:gd name="connsiteX3" fmla="*/ 9204960 w 9204960"/>
              <a:gd name="connsiteY3" fmla="*/ 3486735 h 6858000"/>
              <a:gd name="connsiteX4" fmla="*/ 7856925 w 9204960"/>
              <a:gd name="connsiteY4" fmla="*/ 6741180 h 6858000"/>
              <a:gd name="connsiteX5" fmla="*/ 7734397 w 9204960"/>
              <a:gd name="connsiteY5" fmla="*/ 6858000 h 6858000"/>
              <a:gd name="connsiteX6" fmla="*/ 1470564 w 9204960"/>
              <a:gd name="connsiteY6" fmla="*/ 6858000 h 6858000"/>
              <a:gd name="connsiteX7" fmla="*/ 1348035 w 9204960"/>
              <a:gd name="connsiteY7" fmla="*/ 6741180 h 6858000"/>
              <a:gd name="connsiteX8" fmla="*/ 0 w 9204960"/>
              <a:gd name="connsiteY8" fmla="*/ 3486735 h 6858000"/>
              <a:gd name="connsiteX9" fmla="*/ 1507876 w 9204960"/>
              <a:gd name="connsiteY9" fmla="*/ 79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4960" h="6858000">
                <a:moveTo>
                  <a:pt x="1600111" y="0"/>
                </a:moveTo>
                <a:lnTo>
                  <a:pt x="7604849" y="0"/>
                </a:lnTo>
                <a:lnTo>
                  <a:pt x="7697084" y="79896"/>
                </a:lnTo>
                <a:cubicBezTo>
                  <a:pt x="8623404" y="921818"/>
                  <a:pt x="9204960" y="2136361"/>
                  <a:pt x="9204960" y="3486735"/>
                </a:cubicBezTo>
                <a:cubicBezTo>
                  <a:pt x="9204960" y="4757675"/>
                  <a:pt x="8689810" y="5908295"/>
                  <a:pt x="7856925" y="6741180"/>
                </a:cubicBezTo>
                <a:lnTo>
                  <a:pt x="7734397" y="6858000"/>
                </a:lnTo>
                <a:lnTo>
                  <a:pt x="1470564" y="6858000"/>
                </a:lnTo>
                <a:lnTo>
                  <a:pt x="1348035" y="6741180"/>
                </a:lnTo>
                <a:cubicBezTo>
                  <a:pt x="515150" y="5908295"/>
                  <a:pt x="0" y="4757675"/>
                  <a:pt x="0" y="3486735"/>
                </a:cubicBezTo>
                <a:cubicBezTo>
                  <a:pt x="0" y="2136361"/>
                  <a:pt x="581556" y="921818"/>
                  <a:pt x="1507876" y="7989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44000" tIns="1440000" rIns="1044000" bIns="2268000" anchor="ctr" anchorCtr="0">
            <a:noAutofit/>
          </a:bodyPr>
          <a:lstStyle>
            <a:lvl1pPr algn="ctr"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quote”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1B5E0-FD79-4230-B3D0-006D6BDCB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4057" y="4747984"/>
            <a:ext cx="4963886" cy="108675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attribution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64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67A6BD22-A0FD-E747-A45C-6A8FB5227CD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73553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0B35679-83CF-4DE2-BCA6-286802F65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2D347-F52F-43C1-87F8-DDC9498C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9428" y="2019453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2110016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674ED9-5FA4-4FE1-86F0-863ECF4F5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9428" y="3110417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320280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1651B7-FA29-4E69-8977-501BC13BB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4203207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429559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EC615CB5-4947-47D0-B400-A69B3468C4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43550"/>
            <a:ext cx="7308850" cy="65722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</a:t>
            </a:r>
            <a:r>
              <a:rPr lang="en-US"/>
              <a:t>enter title </a:t>
            </a:r>
            <a:r>
              <a:rPr lang="en-US" dirty="0"/>
              <a:t>here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3DA75641-709C-423B-B1F0-AD4EF905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405DB1E-6924-443C-A8B8-FFCED6D04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1716591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99391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620A9FC-75F4-4534-8E23-737EFB4DB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9428" y="2631402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714202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0C7DB09-B358-4330-A556-6A32306FB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99428" y="3546213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629013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7F83E1A-C572-414D-B749-C4B0072E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99428" y="4461025"/>
            <a:ext cx="741600" cy="7416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454382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96">
            <a:extLst>
              <a:ext uri="{FF2B5EF4-FFF2-40B4-BE49-F238E27FC236}">
                <a16:creationId xmlns:a16="http://schemas.microsoft.com/office/drawing/2014/main" id="{EA0CACC8-E0A6-4BD0-B30E-E2F76A3686F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39988"/>
            <a:ext cx="7308850" cy="65722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97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2819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06F2FD5-F128-4C4F-BF0A-3F6CBBABE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FA643F8-1A02-4F8A-A364-9AE565DF5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7303" y="1681863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0346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3713115-FE34-4B39-AFA3-10C746337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7303" y="2439083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46068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CE34AE4-68D5-46DB-AD84-2C32865C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7303" y="3196303"/>
            <a:ext cx="619200" cy="6192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21790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7AC357D-474A-4C79-9824-ECFF8F3FF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303" y="3953523"/>
            <a:ext cx="619200" cy="6192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397512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5DEB97F-2B12-42B1-94DB-0EF97C477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7303" y="4710743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299348-94D5-4256-BE1F-91C31CCEE9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9400" y="473234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5F6A1124-9F09-4D7A-B563-659BB17D0B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543550"/>
            <a:ext cx="7308850" cy="65722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34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FFF0-7218-4B33-8DFC-E37157D9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8323" y="555585"/>
            <a:ext cx="5615354" cy="5614274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key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D97D-3F39-4649-B10A-ECD97F370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31D2-AD7B-454A-86A6-EA48B20C0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09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2624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13123" y="1855084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2624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3123" y="2619616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2624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13123" y="3384148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2624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13123" y="4148680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52624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13123" y="4913210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 Placeholder 96">
            <a:extLst>
              <a:ext uri="{FF2B5EF4-FFF2-40B4-BE49-F238E27FC236}">
                <a16:creationId xmlns:a16="http://schemas.microsoft.com/office/drawing/2014/main" id="{0AEE188C-F765-43DC-982D-6659ECB2354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0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17">
          <p15:clr>
            <a:srgbClr val="A4A3A4"/>
          </p15:clr>
        </p15:guide>
        <p15:guide id="6" pos="3876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24338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20063" y="1855084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24338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20063" y="2619616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24338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0063" y="3384148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4338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0063" y="414868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24338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20063" y="491321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66D5D0B-8507-41D4-B07A-4D81EA4DF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75613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6AA8459-802A-4E1F-B3C2-5F7D48D617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36412" y="1855084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B072082-F611-45F4-9707-131025E15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75613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BA81CD7D-79E5-4A02-918A-AA4E603045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36413" y="2619616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17C86CC8-847B-4B3C-896A-7251C4063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75613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3E23F247-51F4-4A6E-96AF-5D5EA047E6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36413" y="3384148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9973869-3F65-4CBC-AE60-4DB14F89B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75613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77C0CF7-146D-42B3-A853-A86442F4882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36413" y="414868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BCA8B1CC-0D3D-4149-8BBC-DCA9258CD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75613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9ED415F2-FE91-45A2-90CA-FD24FBE2066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36412" y="491321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4348663-4319-4C79-B6B2-A03D4D4B5FE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6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93" userDrawn="1">
          <p15:clr>
            <a:srgbClr val="A4A3A4"/>
          </p15:clr>
        </p15:guide>
        <p15:guide id="6" pos="266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019" userDrawn="1">
          <p15:clr>
            <a:srgbClr val="A4A3A4"/>
          </p15:clr>
        </p15:guide>
        <p15:guide id="14" pos="5087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4F00B38B-C25C-3A44-ACA0-371764ACD89F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04238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56209-6088-DCA3-5A8A-B6C3C30D4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711099"/>
            <a:ext cx="2361881" cy="106113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add agenda title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13777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3" y="22504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3" y="31231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3" y="39958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3" y="48685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53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500330E-03F0-E002-2684-0DEC7F9BF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711099"/>
            <a:ext cx="2361881" cy="1061130"/>
          </a:xfrm>
        </p:spPr>
        <p:txBody>
          <a:bodyPr>
            <a:normAutofit/>
          </a:bodyPr>
          <a:lstStyle/>
          <a:p>
            <a:r>
              <a:rPr lang="en-US"/>
              <a:t>Click to add agenda title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4" y="13777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4" y="22504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4" y="31231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4" y="39958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4" y="48685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2" name="#1">
            <a:extLst>
              <a:ext uri="{FF2B5EF4-FFF2-40B4-BE49-F238E27FC236}">
                <a16:creationId xmlns:a16="http://schemas.microsoft.com/office/drawing/2014/main" id="{D712D594-9838-406B-A423-AF4DD957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9767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Item 1">
            <a:extLst>
              <a:ext uri="{FF2B5EF4-FFF2-40B4-BE49-F238E27FC236}">
                <a16:creationId xmlns:a16="http://schemas.microsoft.com/office/drawing/2014/main" id="{E6CEC2E2-69F8-4E94-8A78-4CB2C44BE2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8638" y="13777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#2">
            <a:extLst>
              <a:ext uri="{FF2B5EF4-FFF2-40B4-BE49-F238E27FC236}">
                <a16:creationId xmlns:a16="http://schemas.microsoft.com/office/drawing/2014/main" id="{9C539EB1-7CB2-4B63-A266-4C0098CBF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9767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Item 2">
            <a:extLst>
              <a:ext uri="{FF2B5EF4-FFF2-40B4-BE49-F238E27FC236}">
                <a16:creationId xmlns:a16="http://schemas.microsoft.com/office/drawing/2014/main" id="{AD0564E3-8F86-49E2-84DB-5271D2B5D0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48638" y="22504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#3">
            <a:extLst>
              <a:ext uri="{FF2B5EF4-FFF2-40B4-BE49-F238E27FC236}">
                <a16:creationId xmlns:a16="http://schemas.microsoft.com/office/drawing/2014/main" id="{468DB777-D486-47FF-8915-A1BD7EAB2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0251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Item 3">
            <a:extLst>
              <a:ext uri="{FF2B5EF4-FFF2-40B4-BE49-F238E27FC236}">
                <a16:creationId xmlns:a16="http://schemas.microsoft.com/office/drawing/2014/main" id="{1F101C97-3320-4673-B65E-60BE340BE2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48638" y="31231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9" name="#4">
            <a:extLst>
              <a:ext uri="{FF2B5EF4-FFF2-40B4-BE49-F238E27FC236}">
                <a16:creationId xmlns:a16="http://schemas.microsoft.com/office/drawing/2014/main" id="{10E34633-765D-4D5E-8A35-2F58A27D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49767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Item 4">
            <a:extLst>
              <a:ext uri="{FF2B5EF4-FFF2-40B4-BE49-F238E27FC236}">
                <a16:creationId xmlns:a16="http://schemas.microsoft.com/office/drawing/2014/main" id="{BE74248F-3763-4D40-BD11-9233C6D6F7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8638" y="39958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#5">
            <a:extLst>
              <a:ext uri="{FF2B5EF4-FFF2-40B4-BE49-F238E27FC236}">
                <a16:creationId xmlns:a16="http://schemas.microsoft.com/office/drawing/2014/main" id="{8C35DA81-F9B8-4AF3-BB7D-CB9A25260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60251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Item 5">
            <a:extLst>
              <a:ext uri="{FF2B5EF4-FFF2-40B4-BE49-F238E27FC236}">
                <a16:creationId xmlns:a16="http://schemas.microsoft.com/office/drawing/2014/main" id="{1E2B1BEC-0BC1-49C0-9CFD-6FC1D63EB6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8638" y="48685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62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  <p15:guide id="7" pos="4498" userDrawn="1">
          <p15:clr>
            <a:srgbClr val="A4A3A4"/>
          </p15:clr>
        </p15:guide>
        <p15:guide id="8" pos="5042" userDrawn="1">
          <p15:clr>
            <a:srgbClr val="A4A3A4"/>
          </p15:clr>
        </p15:guide>
        <p15:guide id="9" pos="5133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12494F-150F-9BEA-01DC-05D58F7AB1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711099"/>
            <a:ext cx="2361881" cy="1061130"/>
          </a:xfrm>
        </p:spPr>
        <p:txBody>
          <a:bodyPr>
            <a:normAutofit/>
          </a:bodyPr>
          <a:lstStyle/>
          <a:p>
            <a:r>
              <a:rPr lang="en-US"/>
              <a:t>Click to add agenda title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2"/>
            <a:ext cx="6985000" cy="424732"/>
          </a:xfrm>
          <a:noFill/>
          <a:ln w="12700"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52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75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3AF3E7C-71B5-7A1B-8475-F05A38068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711099"/>
            <a:ext cx="2361881" cy="1061130"/>
          </a:xfrm>
        </p:spPr>
        <p:txBody>
          <a:bodyPr>
            <a:normAutofit/>
          </a:bodyPr>
          <a:lstStyle/>
          <a:p>
            <a:r>
              <a:rPr lang="en-US"/>
              <a:t>Click to add agenda title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19AF5B-E47A-4ACD-8D8C-52AD38CE5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3449" y="14885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691383-ECAA-4F80-A331-7B599A1F5D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3449" y="23612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EB794D8-6580-4801-92C4-B9CDBE015B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3449" y="32339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49BB865-6EA1-4E1B-A365-5C4C9B6EA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3449" y="41066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19D7038-1075-4AFC-AF51-44462E8C84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3449" y="49793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3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5" userDrawn="1">
          <p15:clr>
            <a:srgbClr val="A4A3A4"/>
          </p15:clr>
        </p15:guide>
        <p15:guide id="3" pos="4588" userDrawn="1">
          <p15:clr>
            <a:srgbClr val="A4A3A4"/>
          </p15:clr>
        </p15:guide>
        <p15:guide id="5" pos="4384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A47BD16A-294C-6E4F-BEDB-E99B3D28E5E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59919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049F64B-628A-48DE-84B4-38397AAB7DC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485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36C08F25-EA22-4E4E-83B5-7858728FD10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720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8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480DF74-92FB-4ECD-B23E-4C539F84744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1941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12BF79A8-D986-47A9-9552-53F98E10767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442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9093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9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Do not use layouts</a:t>
            </a:r>
            <a:br>
              <a:rPr lang="en-US"/>
            </a:br>
            <a:r>
              <a:rPr lang="en-US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1ACB46BA-7BAE-3F4C-9E6D-BBDFFAAF37B1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48209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ogo Hol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B5788CA3-B109-4C1E-8BEF-296AE5E5BBD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6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Logo Holder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28F52C5-394F-4E1B-B272-53ADE5734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049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10FBB93-0F37-4614-B044-1F82ABF9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989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422470C-0E1C-419C-8572-16476BEE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28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31AA156-F64E-4378-B7E9-92F3B5958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868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5383348-573F-407C-AC42-10E5B337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9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433BEA04-0693-4052-8B02-BF6FC678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8019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88C8BE9-D35E-4988-80D5-BB7AD3E6A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58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8A22AE5-FC27-4F35-A0A4-5A75925C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898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E918B138-DFE8-4A19-AB1C-B0F83FA25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837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CCEEFB9C-D904-475F-96C7-94205FF977B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4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C17AC543-38B8-5244-ACFA-121DD8C94A0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3179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Confidentiality Notice&#10;">
            <a:extLst>
              <a:ext uri="{FF2B5EF4-FFF2-40B4-BE49-F238E27FC236}">
                <a16:creationId xmlns:a16="http://schemas.microsoft.com/office/drawing/2014/main" id="{2848B27A-10B7-4200-88E7-16263562F97B}"/>
              </a:ext>
            </a:extLst>
          </p:cNvPr>
          <p:cNvSpPr txBox="1"/>
          <p:nvPr userDrawn="1"/>
        </p:nvSpPr>
        <p:spPr>
          <a:xfrm>
            <a:off x="419100" y="4864100"/>
            <a:ext cx="915670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Confidentiality</a:t>
            </a:r>
            <a:r>
              <a:rPr lang="en-US" sz="1200" b="1" spc="-1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Notice</a:t>
            </a:r>
            <a:endParaRPr lang="en-US" sz="1200">
              <a:solidFill>
                <a:schemeClr val="tx1"/>
              </a:solidFill>
              <a:latin typeface="+mn-lt"/>
              <a:cs typeface="Arial"/>
            </a:endParaRPr>
          </a:p>
          <a:p>
            <a:pPr marL="26670" marR="5080">
              <a:lnSpc>
                <a:spcPct val="100000"/>
              </a:lnSpc>
              <a:spcBef>
                <a:spcPts val="780"/>
              </a:spcBef>
            </a:pP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private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may contain confidential and proprietary information.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If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have received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error, please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notify us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remove 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from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your system and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note that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must not copy,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distribute or take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action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reliance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it.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unauthorized use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or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disclosure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the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contents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not permitted and may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be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unlawful. AstraZeneca PLC,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1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Francis Crick Avenue, Cambridge Biomedical </a:t>
            </a:r>
            <a:r>
              <a:rPr lang="en-US" sz="1200" spc="15">
                <a:solidFill>
                  <a:schemeClr val="tx1"/>
                </a:solidFill>
                <a:latin typeface="+mn-lt"/>
                <a:cs typeface="Arial"/>
              </a:rPr>
              <a:t>Campus,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Cambridge, CB2 0AA, UK,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T: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+44(0)203 749 5000,</a:t>
            </a:r>
            <a:r>
              <a:rPr lang="en-US" sz="1200" spc="85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u="none" spc="10">
                <a:solidFill>
                  <a:schemeClr val="tx1"/>
                </a:solidFill>
                <a:latin typeface="+mn-lt"/>
                <a:cs typeface="Arial"/>
              </a:rPr>
              <a:t>www.astrazeneca.com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C10CA0-7F28-40CE-9633-59C6800E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50B5-01B2-430D-BF92-6E5CD9338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4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69877D48-052F-814D-ACE8-304F09202645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679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tags" Target="../tags/tag1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3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tags" Target="../tags/tag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tags" Target="../tags/tag6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.png"/><Relationship Id="rId5" Type="http://schemas.openxmlformats.org/officeDocument/2006/relationships/tags" Target="../tags/tag71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57338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6258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1258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3846" r:id="rId2"/>
    <p:sldLayoutId id="2147483987" r:id="rId3"/>
    <p:sldLayoutId id="2147483840" r:id="rId4"/>
    <p:sldLayoutId id="2147483850" r:id="rId5"/>
    <p:sldLayoutId id="2147483950" r:id="rId6"/>
    <p:sldLayoutId id="2147483849" r:id="rId7"/>
    <p:sldLayoutId id="2147483851" r:id="rId8"/>
    <p:sldLayoutId id="2147483852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C35EA4"/>
          </p15:clr>
        </p15:guide>
        <p15:guide id="2" pos="7423" userDrawn="1">
          <p15:clr>
            <a:srgbClr val="C35EA4"/>
          </p15:clr>
        </p15:guide>
        <p15:guide id="3" orient="horz" pos="3906" userDrawn="1">
          <p15:clr>
            <a:srgbClr val="C35EA4"/>
          </p15:clr>
        </p15:guide>
        <p15:guide id="4" orient="horz" pos="255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25324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4121" r:id="rId2"/>
    <p:sldLayoutId id="2147483904" r:id="rId3"/>
    <p:sldLayoutId id="2147483848" r:id="rId4"/>
    <p:sldLayoutId id="2147484116" r:id="rId5"/>
    <p:sldLayoutId id="2147484114" r:id="rId6"/>
    <p:sldLayoutId id="2147484115" r:id="rId7"/>
    <p:sldLayoutId id="2147483993" r:id="rId8"/>
    <p:sldLayoutId id="2147483994" r:id="rId9"/>
    <p:sldLayoutId id="2147484101" r:id="rId10"/>
    <p:sldLayoutId id="2147484102" r:id="rId11"/>
    <p:sldLayoutId id="2147484103" r:id="rId12"/>
    <p:sldLayoutId id="2147484104" r:id="rId13"/>
    <p:sldLayoutId id="2147484122" r:id="rId14"/>
    <p:sldLayoutId id="2147484123" r:id="rId15"/>
    <p:sldLayoutId id="2147484124" r:id="rId16"/>
    <p:sldLayoutId id="2147484125" r:id="rId17"/>
    <p:sldLayoutId id="2147484127" r:id="rId18"/>
    <p:sldLayoutId id="2147484128" r:id="rId19"/>
    <p:sldLayoutId id="2147484129" r:id="rId20"/>
    <p:sldLayoutId id="2147483985" r:id="rId2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912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091" r:id="rId2"/>
    <p:sldLayoutId id="2147484105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100" r:id="rId1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754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50" r:id="rId3"/>
    <p:sldLayoutId id="2147484108" r:id="rId4"/>
    <p:sldLayoutId id="2147484006" r:id="rId5"/>
    <p:sldLayoutId id="2147484008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3274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117" r:id="rId5"/>
    <p:sldLayoutId id="2147484019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2452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3" r:id="rId2"/>
    <p:sldLayoutId id="2147484111" r:id="rId3"/>
    <p:sldLayoutId id="2147484112" r:id="rId4"/>
    <p:sldLayoutId id="2147484025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426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118" r:id="rId2"/>
    <p:sldLayoutId id="2147484119" r:id="rId3"/>
    <p:sldLayoutId id="2147484120" r:id="rId4"/>
    <p:sldLayoutId id="2147484031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235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azcollaboration.sharepoint.com/sites/CMU434/SitePages/AZ-R-Conference-2022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zcollaboration.sharepoint.com/sites/CMU353/SitePages/R-@-AZ-10-1.aspx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hyperlink" Target="https://azcollaboration.sharepoint.com/sites/CMU434/SitePages/AZ-R-Conference-2022.aspx" TargetMode="External"/><Relationship Id="rId21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azcollaboration.sharepoint.com/sites/Rcommunity/_layouts/15/guestaccess.aspx?guestaccesstoken=rR4vgHZWCt%2BzQjOFE29yCQpU9ZJPvttm5Ltk6SyZm6g%3D&amp;folderid=2_0640e14bf7ba8436783f64489e619da13&amp;rev=1&amp;e=0fzuf9" TargetMode="External"/><Relationship Id="rId20" Type="http://schemas.openxmlformats.org/officeDocument/2006/relationships/hyperlink" Target="https://azcollaboration.sharepoint.com/sites/CUS6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hyperlink" Target="https://azcollaboration.sharepoint.com/sites/CMU353/SitePages/Package-of-the-Month.aspx" TargetMode="External"/><Relationship Id="rId5" Type="http://schemas.openxmlformats.org/officeDocument/2006/relationships/hyperlink" Target="https://azcollaboration.sharepoint.com/sites/CMU353/SitePages/azTidyTuesday.aspx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10" Type="http://schemas.openxmlformats.org/officeDocument/2006/relationships/hyperlink" Target="https://azcollaboration.sharepoint.com/sites/CMU353/SitePages/R-Lunch-and-Learn.aspx?csf=1&amp;web=1&amp;e=7cgDKk&amp;cid=1ee79510-302b-4544-b81d-b1ce2234b827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hyperlink" Target="https://azcollaboration.sharepoint.com/sites/CMU353/SitePages/AZ-R-Ladies.aspx" TargetMode="External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BECB97-9952-5BA6-95EE-D96C030B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486304"/>
            <a:ext cx="5185093" cy="2649135"/>
          </a:xfrm>
        </p:spPr>
        <p:txBody>
          <a:bodyPr anchor="b">
            <a:normAutofit/>
          </a:bodyPr>
          <a:lstStyle/>
          <a:p>
            <a:r>
              <a:rPr lang="en-US" dirty="0"/>
              <a:t>Building a </a:t>
            </a:r>
            <a:r>
              <a:rPr lang="en-US" dirty="0" err="1"/>
              <a:t>BiggeR</a:t>
            </a:r>
            <a:r>
              <a:rPr lang="en-US" dirty="0"/>
              <a:t> Community of R Users at AstraZeneca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9B7F0F-FA36-9F0D-9387-4B69E603D4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7988" y="4328932"/>
            <a:ext cx="5184775" cy="1203767"/>
          </a:xfrm>
        </p:spPr>
        <p:txBody>
          <a:bodyPr>
            <a:normAutofit/>
          </a:bodyPr>
          <a:lstStyle/>
          <a:p>
            <a:r>
              <a:rPr lang="en-US" dirty="0"/>
              <a:t>Matt Lyon, Community Lead of R@AZ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8D6E4-36A9-92D1-B7E3-2FA43E6BED93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17/04/24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03242B-3BE1-5DFF-51E2-BC3971B6C5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7988" y="6420976"/>
            <a:ext cx="5184775" cy="23428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134A77C7-35EA-6005-069C-6866C80FDC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6" r="12516" b="2"/>
          <a:stretch/>
        </p:blipFill>
        <p:spPr>
          <a:xfrm>
            <a:off x="6188475" y="10"/>
            <a:ext cx="6004761" cy="686519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32130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D069-C827-390F-0535-61B1F16C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Performance Indicators of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1AA80-9C1A-DB82-010B-416F3DEB31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567814"/>
            <a:ext cx="4626349" cy="4635235"/>
          </a:xfrm>
        </p:spPr>
        <p:txBody>
          <a:bodyPr/>
          <a:lstStyle/>
          <a:p>
            <a:r>
              <a:rPr lang="en-GB" dirty="0"/>
              <a:t>Average of </a:t>
            </a:r>
            <a:r>
              <a:rPr lang="en-GB" b="1" dirty="0">
                <a:solidFill>
                  <a:schemeClr val="accent2"/>
                </a:solidFill>
              </a:rPr>
              <a:t>61</a:t>
            </a:r>
            <a:r>
              <a:rPr lang="en-GB" dirty="0"/>
              <a:t> active members per day in the R@AZ group</a:t>
            </a:r>
          </a:p>
          <a:p>
            <a:r>
              <a:rPr lang="en-GB" dirty="0"/>
              <a:t>Table shows active members from Mar 22-Mar 23</a:t>
            </a:r>
          </a:p>
          <a:p>
            <a:r>
              <a:rPr lang="en-GB" dirty="0"/>
              <a:t>Average of </a:t>
            </a:r>
            <a:r>
              <a:rPr lang="en-GB" b="1" dirty="0">
                <a:solidFill>
                  <a:schemeClr val="accent2"/>
                </a:solidFill>
              </a:rPr>
              <a:t>28 </a:t>
            </a:r>
            <a:r>
              <a:rPr lang="en-GB" dirty="0"/>
              <a:t>posts/comments/reactions per working week in the R@AZ group</a:t>
            </a:r>
          </a:p>
          <a:p>
            <a:r>
              <a:rPr lang="en-GB" dirty="0"/>
              <a:t>Table shows popular days Mar 22-Mar 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FC482-0AA6-0C89-894C-A836A4266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465F7-E222-00E8-A073-5C3B6FB1E510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4CB4A8-4E99-51EB-A059-0AB567D3513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6EDB68-B9E3-61B5-076E-5DE0D2E4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09" y="1194930"/>
            <a:ext cx="5792323" cy="2496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61D411-181B-976B-AB19-1F5BB40D5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155" y="3691166"/>
            <a:ext cx="6228710" cy="2404064"/>
          </a:xfrm>
          <a:prstGeom prst="rect">
            <a:avLst/>
          </a:prstGeom>
        </p:spPr>
      </p:pic>
      <p:pic>
        <p:nvPicPr>
          <p:cNvPr id="13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F980BD59-B58A-8752-808A-ADA08230D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E62892-0C7D-5224-9176-CE0F798B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growth of the R@AZ Workplace Community 2021-2023</a:t>
            </a:r>
          </a:p>
        </p:txBody>
      </p:sp>
      <p:pic>
        <p:nvPicPr>
          <p:cNvPr id="3" name="Content Placeholder 2" descr="A graph with a line going up&#10;&#10;Description automatically generated">
            <a:extLst>
              <a:ext uri="{FF2B5EF4-FFF2-40B4-BE49-F238E27FC236}">
                <a16:creationId xmlns:a16="http://schemas.microsoft.com/office/drawing/2014/main" id="{099FBF93-FBF0-8886-F5DA-2839AEE13FCD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1" y="1158241"/>
            <a:ext cx="10681478" cy="498991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A574-0357-2585-7A54-16A22DEA8CE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480C7E-8FC6-E9AC-C57F-EC7196DD795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BE17C-C074-40E6-CBB9-D81A11E2AE1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8B98703B-F616-3603-774A-D3C0E5875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9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E62892-0C7D-5224-9176-CE0F798B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 (ROI)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B53D26-AB57-53DC-E68F-E240DF3FF3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7" y="1564247"/>
            <a:ext cx="5386144" cy="4635235"/>
          </a:xfrm>
        </p:spPr>
        <p:txBody>
          <a:bodyPr/>
          <a:lstStyle/>
          <a:p>
            <a:r>
              <a:rPr lang="en-US" dirty="0"/>
              <a:t>Collaborations with external companies</a:t>
            </a:r>
          </a:p>
          <a:p>
            <a:endParaRPr lang="en-US" dirty="0"/>
          </a:p>
          <a:p>
            <a:r>
              <a:rPr lang="en-US" dirty="0"/>
              <a:t>Testimonies</a:t>
            </a:r>
          </a:p>
          <a:p>
            <a:r>
              <a:rPr lang="en-US" dirty="0"/>
              <a:t>Cross-functional and cross-project teams now being formed to solve a common goal</a:t>
            </a:r>
          </a:p>
          <a:p>
            <a:r>
              <a:rPr lang="en-US" dirty="0"/>
              <a:t>R@AZ R Hot Desk increased efficiency</a:t>
            </a:r>
          </a:p>
          <a:p>
            <a:r>
              <a:rPr lang="en-US" dirty="0"/>
              <a:t>Finalists @ AZ R&amp;D awards 2022 and 2023- </a:t>
            </a:r>
            <a:r>
              <a:rPr lang="en-US" sz="2000" i="1" dirty="0"/>
              <a:t>People &amp; Sustainability: Collaboration in Action Awards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A574-0357-2585-7A54-16A22DEA8CE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480C7E-8FC6-E9AC-C57F-EC7196DD795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BE17C-C074-40E6-CBB9-D81A11E2AE1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A9836-70E3-DC2F-90EE-821F3E2C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539" y="1513578"/>
            <a:ext cx="5319917" cy="4635235"/>
          </a:xfrm>
          <a:prstGeom prst="rect">
            <a:avLst/>
          </a:prstGeom>
        </p:spPr>
      </p:pic>
      <p:pic>
        <p:nvPicPr>
          <p:cNvPr id="7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C4BA0EDE-226E-AF6E-1792-FAFEC3C8B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  <p:pic>
        <p:nvPicPr>
          <p:cNvPr id="1026" name="Picture 2" descr="Posit | The Open-Source Data Science Company">
            <a:extLst>
              <a:ext uri="{FF2B5EF4-FFF2-40B4-BE49-F238E27FC236}">
                <a16:creationId xmlns:a16="http://schemas.microsoft.com/office/drawing/2014/main" id="{52B47416-226B-7612-FE2E-197D2452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00" y="1979433"/>
            <a:ext cx="1163185" cy="6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ffective Statistician Home Page - The Effective Statistician">
            <a:extLst>
              <a:ext uri="{FF2B5EF4-FFF2-40B4-BE49-F238E27FC236}">
                <a16:creationId xmlns:a16="http://schemas.microsoft.com/office/drawing/2014/main" id="{7F75A28C-D121-3509-3DC8-3043B462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3" y="1979433"/>
            <a:ext cx="653323" cy="6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1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F3BF-D749-C1FF-58DB-2959BB53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Initiatives- 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753A-CFEB-1D81-CE36-3A9B281A855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/>
              <a:t>Change of R@AZ Community Lead</a:t>
            </a:r>
          </a:p>
          <a:p>
            <a:r>
              <a:rPr lang="en-GB" dirty="0"/>
              <a:t>Addition of new steering committee members with fresh ideas</a:t>
            </a:r>
          </a:p>
          <a:p>
            <a:pPr lvl="1"/>
            <a:r>
              <a:rPr lang="en-GB" dirty="0"/>
              <a:t>Streamlining initiatives- </a:t>
            </a:r>
            <a:r>
              <a:rPr lang="en-GB" b="1" dirty="0">
                <a:solidFill>
                  <a:schemeClr val="tx2"/>
                </a:solidFill>
              </a:rPr>
              <a:t>phasing out low ROI</a:t>
            </a:r>
          </a:p>
          <a:p>
            <a:pPr lvl="1"/>
            <a:r>
              <a:rPr lang="en-GB" dirty="0"/>
              <a:t>Fun initiatives- </a:t>
            </a:r>
            <a:r>
              <a:rPr lang="en-GB" b="1" dirty="0">
                <a:solidFill>
                  <a:schemeClr val="tx2"/>
                </a:solidFill>
              </a:rPr>
              <a:t>increase engagement</a:t>
            </a:r>
          </a:p>
          <a:p>
            <a:r>
              <a:rPr lang="en-GB" dirty="0"/>
              <a:t>Continued collaboration with external speakers</a:t>
            </a:r>
          </a:p>
          <a:p>
            <a:r>
              <a:rPr lang="en-GB" dirty="0"/>
              <a:t>Continued diverse range of webinars/educational courses</a:t>
            </a:r>
          </a:p>
          <a:p>
            <a:r>
              <a:rPr lang="en-GB" dirty="0"/>
              <a:t>Scoping out potential new collaborators </a:t>
            </a:r>
          </a:p>
          <a:p>
            <a:pPr lvl="1"/>
            <a:r>
              <a:rPr lang="en-GB" dirty="0"/>
              <a:t>To help grow the community of R users</a:t>
            </a:r>
          </a:p>
          <a:p>
            <a:pPr lvl="1"/>
            <a:r>
              <a:rPr lang="en-GB" dirty="0"/>
              <a:t>To help maximise efficiency of locating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551A-7C63-978E-DFA4-F0A2BABC05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D5B24-1096-0305-BEAB-69EB09A2C0B7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EC9FB5-1545-E07F-0723-C9D171B7891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8C03AD0E-D3C4-D7A3-5EFD-0F43B7CC6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64E52-A4E4-5EF0-1EB6-C7D70AE5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1B250-8BD4-E72A-394D-3D6A280A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3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32400-7A3F-447F-8528-3F2C0A95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8D1DA-F417-46A8-8351-2F3C7EC7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6BA223-8F07-C58E-49A2-32B6315EB372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6398DE-5D4B-47BA-B6A9-A25F7773E762}"/>
              </a:ext>
            </a:extLst>
          </p:cNvPr>
          <p:cNvSpPr txBox="1">
            <a:spLocks/>
          </p:cNvSpPr>
          <p:nvPr/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Goal of R @ AZ: </a:t>
            </a:r>
            <a:br>
              <a:rPr lang="sv-SE" dirty="0"/>
            </a:br>
            <a:r>
              <a:rPr lang="sv-SE" dirty="0"/>
              <a:t>Federate the community of R users at AstraZeneca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190DC7-79FC-45A2-A6E8-3B03348C21A8}"/>
              </a:ext>
            </a:extLst>
          </p:cNvPr>
          <p:cNvSpPr txBox="1">
            <a:spLocks/>
          </p:cNvSpPr>
          <p:nvPr/>
        </p:nvSpPr>
        <p:spPr>
          <a:xfrm>
            <a:off x="407988" y="6200774"/>
            <a:ext cx="9729787" cy="657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/>
            </a:lvl1pPr>
            <a:lvl2pPr marL="460800" marR="0" indent="-228600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dirty="0"/>
            </a:lvl2pPr>
            <a:lvl3pPr marL="6912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/>
            </a:lvl3pPr>
            <a:lvl4pPr marL="921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dirty="0" smtClean="0"/>
            </a:lvl4pPr>
            <a:lvl5pPr marL="11520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94C0F-87C4-4806-BF16-31D4B428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316" y="1412239"/>
            <a:ext cx="6331366" cy="47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F7A45200-3AD4-08C1-BD80-727C7C789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A0E3C2-C174-F4BC-FF8A-BA9BF53F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191C7-EA67-A4B9-5B89-D8A0A9F7156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Brief History of the R@AZ Community</a:t>
            </a:r>
          </a:p>
          <a:p>
            <a:pPr lvl="1"/>
            <a:r>
              <a:rPr lang="en-US" sz="2000" dirty="0"/>
              <a:t>Lead and the Steering Committee</a:t>
            </a:r>
          </a:p>
          <a:p>
            <a:pPr lvl="1"/>
            <a:r>
              <a:rPr lang="en-US" sz="2000" dirty="0"/>
              <a:t>Key milestones/events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3 Main Questions:</a:t>
            </a:r>
          </a:p>
          <a:p>
            <a:pPr marL="232200" lvl="1" indent="0">
              <a:buNone/>
            </a:pPr>
            <a:r>
              <a:rPr lang="en-US" sz="2000" dirty="0"/>
              <a:t>1. What is the value of your community?</a:t>
            </a:r>
          </a:p>
          <a:p>
            <a:pPr marL="232200" lvl="1" indent="0">
              <a:buNone/>
            </a:pPr>
            <a:r>
              <a:rPr lang="en-US" sz="2000" dirty="0"/>
              <a:t>2. What is a Key Performance Indicator of your community?</a:t>
            </a:r>
          </a:p>
          <a:p>
            <a:pPr marL="232200" lvl="1" indent="0">
              <a:buNone/>
            </a:pPr>
            <a:r>
              <a:rPr lang="en-US" sz="2000" dirty="0"/>
              <a:t>3. What is the Return on Investment of your community?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Current Initiatives</a:t>
            </a:r>
          </a:p>
          <a:p>
            <a:pPr lvl="1"/>
            <a:r>
              <a:rPr lang="en-US" sz="2000" dirty="0"/>
              <a:t>How are we growing internally?</a:t>
            </a:r>
          </a:p>
          <a:p>
            <a:pPr lvl="1"/>
            <a:r>
              <a:rPr lang="en-US" sz="2000" dirty="0"/>
              <a:t>How are we growing externally?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04E55-29AE-D170-A4B5-9D8BD664F2E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036681-B407-C082-D24F-68847C23868A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8EED2-1BC5-C306-71A3-7FC5BBEDC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84D466B0-8CFA-B49F-D68B-FCC1C06BD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E62892-0C7D-5224-9176-CE0F798B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R@AZ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B53D26-AB57-53DC-E68F-E240DF3FF3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1410525"/>
            <a:ext cx="11376024" cy="4746435"/>
          </a:xfrm>
        </p:spPr>
        <p:txBody>
          <a:bodyPr/>
          <a:lstStyle/>
          <a:p>
            <a:r>
              <a:rPr lang="en-US" dirty="0"/>
              <a:t>R@AZ is the internal social media community set-up within AstraZeneca(AZ) in April 2021. </a:t>
            </a:r>
          </a:p>
          <a:p>
            <a:r>
              <a:rPr lang="en-US" dirty="0"/>
              <a:t>This was driven by two questions: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Who are the R Users at AZ?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Where do they sit within the company (department + geography)?</a:t>
            </a:r>
          </a:p>
          <a:p>
            <a:r>
              <a:rPr lang="en-US" dirty="0"/>
              <a:t>Initial initiative was derived from a public #TidyTuesday -&gt; #AZTidyTuesday</a:t>
            </a:r>
          </a:p>
          <a:p>
            <a:r>
              <a:rPr lang="en-US" dirty="0"/>
              <a:t>Also Function of the month: Highlighting potential functions to make life easier using R at AZ.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A574-0357-2585-7A54-16A22DEA8CE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480C7E-8FC6-E9AC-C57F-EC7196DD795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BE17C-C074-40E6-CBB9-D81A11E2AE1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A5E2C693-C690-D663-5E93-07A06F26D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0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10C8-D5D6-C471-84F1-2904DE80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Milestone/Events- Getting the community to 750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ECAC-CE6A-7E28-E30D-86BBD53440C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AZ R Conference: Feb 2022</a:t>
            </a:r>
          </a:p>
          <a:p>
            <a:pPr lvl="1"/>
            <a:r>
              <a:rPr lang="en-GB" sz="2000" dirty="0"/>
              <a:t>Opening Keynote from Software Engineer @ </a:t>
            </a:r>
            <a:r>
              <a:rPr lang="en-GB" sz="2000" dirty="0" err="1"/>
              <a:t>Rstudio</a:t>
            </a:r>
            <a:endParaRPr lang="en-GB" sz="2000" dirty="0"/>
          </a:p>
          <a:p>
            <a:pPr lvl="1"/>
            <a:r>
              <a:rPr lang="en-GB" sz="2000" dirty="0"/>
              <a:t>More than </a:t>
            </a:r>
            <a:r>
              <a:rPr lang="en-GB" sz="2000" b="1" dirty="0">
                <a:solidFill>
                  <a:schemeClr val="accent2"/>
                </a:solidFill>
              </a:rPr>
              <a:t>30</a:t>
            </a:r>
            <a:r>
              <a:rPr lang="en-GB" sz="2000" dirty="0"/>
              <a:t> speakers and nearly </a:t>
            </a:r>
            <a:r>
              <a:rPr lang="en-GB" sz="2000" b="1" dirty="0">
                <a:solidFill>
                  <a:schemeClr val="accent2"/>
                </a:solidFill>
              </a:rPr>
              <a:t>100</a:t>
            </a:r>
            <a:r>
              <a:rPr lang="en-GB" sz="2000" dirty="0"/>
              <a:t> poster authors</a:t>
            </a:r>
          </a:p>
          <a:p>
            <a:pPr lvl="1"/>
            <a:r>
              <a:rPr lang="en-GB" sz="2000" dirty="0"/>
              <a:t>Covered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governance, machine learning and reproducibility.</a:t>
            </a:r>
            <a:endParaRPr lang="en-GB" sz="2000" dirty="0"/>
          </a:p>
          <a:p>
            <a:pPr lvl="1"/>
            <a:r>
              <a:rPr lang="en-GB" sz="2000" dirty="0"/>
              <a:t>Over </a:t>
            </a:r>
            <a:r>
              <a:rPr lang="en-GB" sz="2000" b="1" dirty="0">
                <a:solidFill>
                  <a:schemeClr val="accent2"/>
                </a:solidFill>
              </a:rPr>
              <a:t>500+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collaborators across </a:t>
            </a:r>
            <a:r>
              <a:rPr lang="en-GB" sz="2000" b="1" dirty="0">
                <a:solidFill>
                  <a:schemeClr val="accent2"/>
                </a:solidFill>
              </a:rPr>
              <a:t>22 </a:t>
            </a:r>
            <a:r>
              <a:rPr lang="en-GB" sz="2000" dirty="0"/>
              <a:t>countries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1</a:t>
            </a:r>
            <a:r>
              <a:rPr lang="en-GB" b="1" baseline="30000" dirty="0">
                <a:solidFill>
                  <a:schemeClr val="accent1"/>
                </a:solidFill>
              </a:rPr>
              <a:t>st</a:t>
            </a:r>
            <a:r>
              <a:rPr lang="en-GB" b="1" dirty="0">
                <a:solidFill>
                  <a:schemeClr val="accent1"/>
                </a:solidFill>
              </a:rPr>
              <a:t> R@AZ 10:1 : Mar 2022</a:t>
            </a:r>
          </a:p>
          <a:p>
            <a:pPr lvl="1"/>
            <a:r>
              <a:rPr lang="en-GB" sz="2000" dirty="0"/>
              <a:t>Fostering connections across departments</a:t>
            </a:r>
          </a:p>
          <a:p>
            <a:pPr lvl="1"/>
            <a:r>
              <a:rPr lang="en-GB" sz="2000" dirty="0"/>
              <a:t>Showcasing an R user in AZ and ask them 10 questions</a:t>
            </a:r>
          </a:p>
          <a:p>
            <a:pPr lvl="1"/>
            <a:r>
              <a:rPr lang="en-GB" sz="2000" dirty="0"/>
              <a:t>This was condensed into 1 slide which was shared in R@AZ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B3D87-302A-1799-6598-B739019851F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CB2F3-D904-642A-D84C-A6234FB780C2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C4014A-430C-24EB-607A-7F7C376DBCF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90E93875-5567-9910-12A1-F4843B0B8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CD1B56-1061-40D6-363A-45C9BDF7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807" y="3429000"/>
            <a:ext cx="3308214" cy="2396663"/>
          </a:xfrm>
          <a:prstGeom prst="rect">
            <a:avLst/>
          </a:prstGeom>
        </p:spPr>
      </p:pic>
      <p:pic>
        <p:nvPicPr>
          <p:cNvPr id="10" name="Picture 9" descr="A picture containing text, calculator, electronic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89CFC3C-5BD3-1E93-D967-62DA785819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400" y="1579255"/>
            <a:ext cx="2059942" cy="17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10C8-D5D6-C471-84F1-2904DE80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Milestone/Events cont.- Increasing to 1000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ECAC-CE6A-7E28-E30D-86BBD53440C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1</a:t>
            </a:r>
            <a:r>
              <a:rPr lang="en-GB" b="1" baseline="30000" dirty="0">
                <a:solidFill>
                  <a:schemeClr val="accent1"/>
                </a:solidFill>
              </a:rPr>
              <a:t>st</a:t>
            </a:r>
            <a:r>
              <a:rPr lang="en-GB" b="1" dirty="0">
                <a:solidFill>
                  <a:schemeClr val="accent1"/>
                </a:solidFill>
              </a:rPr>
              <a:t> Lunch and </a:t>
            </a:r>
            <a:r>
              <a:rPr lang="en-GB" b="1" dirty="0" err="1">
                <a:solidFill>
                  <a:schemeClr val="accent1"/>
                </a:solidFill>
              </a:rPr>
              <a:t>LeaRn</a:t>
            </a:r>
            <a:r>
              <a:rPr lang="en-GB" b="1" dirty="0">
                <a:solidFill>
                  <a:schemeClr val="accent1"/>
                </a:solidFill>
              </a:rPr>
              <a:t>: Mar 2022</a:t>
            </a:r>
          </a:p>
          <a:p>
            <a:pPr lvl="1"/>
            <a:r>
              <a:rPr lang="en-GB" sz="2000" dirty="0"/>
              <a:t>Started as internal speakers talking about R topics (30mins)</a:t>
            </a:r>
          </a:p>
          <a:p>
            <a:pPr lvl="1"/>
            <a:r>
              <a:rPr lang="en-GB" sz="2000" dirty="0"/>
              <a:t>Taking place at lunchtime alternating between US and Europe</a:t>
            </a:r>
          </a:p>
          <a:p>
            <a:pPr lvl="1"/>
            <a:r>
              <a:rPr lang="en-GB" sz="2000" dirty="0"/>
              <a:t>Now include External speakers and occur roughly once a quarter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Creation of the Gothenburg R Hot Desk: Sept 2022</a:t>
            </a:r>
          </a:p>
          <a:p>
            <a:pPr lvl="1"/>
            <a:r>
              <a:rPr lang="en-GB" sz="2000" dirty="0"/>
              <a:t>Once a month, R experts meet in an open area of the office for 2 hours</a:t>
            </a:r>
          </a:p>
          <a:p>
            <a:pPr lvl="1"/>
            <a:r>
              <a:rPr lang="en-GB" sz="2000" dirty="0"/>
              <a:t>Now expanded virtually across Teams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B3D87-302A-1799-6598-B739019851F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CB2F3-D904-642A-D84C-A6234FB780C2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C4014A-430C-24EB-607A-7F7C376DBCF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A36D915B-8B64-7B46-DC7C-8C0855B24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  <p:pic>
        <p:nvPicPr>
          <p:cNvPr id="7" name="Picture 6" descr="A red and yellow sign&#10;&#10;Description automatically generated with low confidence">
            <a:extLst>
              <a:ext uri="{FF2B5EF4-FFF2-40B4-BE49-F238E27FC236}">
                <a16:creationId xmlns:a16="http://schemas.microsoft.com/office/drawing/2014/main" id="{D5CF6B61-BDB0-E02E-10BD-90CF4710A0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78" y="3544191"/>
            <a:ext cx="2088143" cy="18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D873D1-133D-4359-B590-A4916EFC216B}"/>
              </a:ext>
            </a:extLst>
          </p:cNvPr>
          <p:cNvCxnSpPr>
            <a:cxnSpLocks/>
          </p:cNvCxnSpPr>
          <p:nvPr/>
        </p:nvCxnSpPr>
        <p:spPr>
          <a:xfrm>
            <a:off x="486578" y="3667730"/>
            <a:ext cx="9824842" cy="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ext, calculator, electronic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93635A7-330A-41A6-B8FB-E02A1B7550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358" y="3026234"/>
            <a:ext cx="1464780" cy="1260000"/>
          </a:xfrm>
          <a:prstGeom prst="rect">
            <a:avLst/>
          </a:prstGeom>
        </p:spPr>
      </p:pic>
      <p:sp>
        <p:nvSpPr>
          <p:cNvPr id="16" name="Title 14">
            <a:extLst>
              <a:ext uri="{FF2B5EF4-FFF2-40B4-BE49-F238E27FC236}">
                <a16:creationId xmlns:a16="http://schemas.microsoft.com/office/drawing/2014/main" id="{D82A5F98-4A64-02E1-8E02-4A33827A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@ AZ initiatives: diversity of learning in action!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05AC-D69C-4FBE-9B42-EE5AB7A36D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F1EAA-CFAF-4A83-AF47-11A61A1D5A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59DD88F-E15E-5895-E67C-CE308E34FD20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4ECBA0-255F-4B3F-B975-D4A25DF656D1}"/>
              </a:ext>
            </a:extLst>
          </p:cNvPr>
          <p:cNvCxnSpPr>
            <a:cxnSpLocks/>
          </p:cNvCxnSpPr>
          <p:nvPr/>
        </p:nvCxnSpPr>
        <p:spPr>
          <a:xfrm flipV="1">
            <a:off x="5398999" y="1357917"/>
            <a:ext cx="0" cy="4918756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333E1F-BC13-48ED-BA39-1512685F11C1}"/>
              </a:ext>
            </a:extLst>
          </p:cNvPr>
          <p:cNvSpPr txBox="1"/>
          <p:nvPr/>
        </p:nvSpPr>
        <p:spPr>
          <a:xfrm>
            <a:off x="10220418" y="3606674"/>
            <a:ext cx="16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In the moment</a:t>
            </a:r>
            <a:endParaRPr lang="en-SE" sz="2000" dirty="0" err="1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BD5FE9-5246-4DE7-9520-29570B105226}"/>
              </a:ext>
            </a:extLst>
          </p:cNvPr>
          <p:cNvSpPr txBox="1"/>
          <p:nvPr/>
        </p:nvSpPr>
        <p:spPr>
          <a:xfrm>
            <a:off x="5398999" y="1086053"/>
            <a:ext cx="187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Self-led learning </a:t>
            </a:r>
            <a:br>
              <a:rPr lang="en-US" sz="2000" dirty="0">
                <a:solidFill>
                  <a:schemeClr val="bg2"/>
                </a:solidFill>
              </a:rPr>
            </a:br>
            <a:endParaRPr lang="en-SE" sz="2000" dirty="0" err="1">
              <a:solidFill>
                <a:schemeClr val="bg2"/>
              </a:solidFill>
            </a:endParaRPr>
          </a:p>
        </p:txBody>
      </p:sp>
      <p:pic>
        <p:nvPicPr>
          <p:cNvPr id="28" name="Picture 27" descr="Shap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42E26FA3-AD29-475E-AD34-802895C6E98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78" y="2214318"/>
            <a:ext cx="1460659" cy="1260000"/>
          </a:xfrm>
          <a:prstGeom prst="rect">
            <a:avLst/>
          </a:prstGeom>
        </p:spPr>
      </p:pic>
      <p:pic>
        <p:nvPicPr>
          <p:cNvPr id="9" name="Picture 8" descr="A red and yellow sign&#10;&#10;Description automatically generated with low confidence">
            <a:extLst>
              <a:ext uri="{FF2B5EF4-FFF2-40B4-BE49-F238E27FC236}">
                <a16:creationId xmlns:a16="http://schemas.microsoft.com/office/drawing/2014/main" id="{1010333E-2FD3-499C-BC43-1538EB7C720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437" y="4322949"/>
            <a:ext cx="1416853" cy="1260000"/>
          </a:xfrm>
          <a:prstGeom prst="rect">
            <a:avLst/>
          </a:prstGeom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1322F688-D9F0-4A41-9C3B-4885772BA6F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11" y="4218448"/>
            <a:ext cx="2454702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D33B76-51FF-4074-99EC-05E333F3A079}"/>
              </a:ext>
            </a:extLst>
          </p:cNvPr>
          <p:cNvSpPr txBox="1"/>
          <p:nvPr/>
        </p:nvSpPr>
        <p:spPr>
          <a:xfrm>
            <a:off x="7998043" y="2134275"/>
            <a:ext cx="177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10"/>
              </a:rPr>
              <a:t>Lunch &amp; </a:t>
            </a:r>
            <a:r>
              <a:rPr lang="en-US" sz="2000" dirty="0" err="1">
                <a:hlinkClick r:id="rId10"/>
              </a:rPr>
              <a:t>LeaRn</a:t>
            </a:r>
            <a:endParaRPr lang="en-SE" sz="2000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B4C315-F318-4012-BCF8-3C5F2B79F89E}"/>
              </a:ext>
            </a:extLst>
          </p:cNvPr>
          <p:cNvSpPr txBox="1"/>
          <p:nvPr/>
        </p:nvSpPr>
        <p:spPr>
          <a:xfrm>
            <a:off x="5354190" y="1368173"/>
            <a:ext cx="415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📚</a:t>
            </a:r>
            <a:endParaRPr lang="en-S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D433E-903D-45FF-B5F9-3A22A7A3486C}"/>
              </a:ext>
            </a:extLst>
          </p:cNvPr>
          <p:cNvSpPr txBox="1"/>
          <p:nvPr/>
        </p:nvSpPr>
        <p:spPr>
          <a:xfrm>
            <a:off x="5354190" y="5947641"/>
            <a:ext cx="415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🤝</a:t>
            </a:r>
            <a:endParaRPr lang="en-S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36DDA0-9E58-4729-B7C2-B080EB74C835}"/>
              </a:ext>
            </a:extLst>
          </p:cNvPr>
          <p:cNvSpPr txBox="1"/>
          <p:nvPr/>
        </p:nvSpPr>
        <p:spPr>
          <a:xfrm>
            <a:off x="407987" y="3666618"/>
            <a:ext cx="415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🔙</a:t>
            </a:r>
            <a:endParaRPr lang="en-S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683CCA-7CBD-4A83-ABAA-728418DDEC2C}"/>
              </a:ext>
            </a:extLst>
          </p:cNvPr>
          <p:cNvSpPr txBox="1"/>
          <p:nvPr/>
        </p:nvSpPr>
        <p:spPr>
          <a:xfrm>
            <a:off x="9915315" y="3714645"/>
            <a:ext cx="415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⌚</a:t>
            </a:r>
            <a:endParaRPr lang="en-S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591EC-D66C-48D9-874A-A3ACDB2929C8}"/>
              </a:ext>
            </a:extLst>
          </p:cNvPr>
          <p:cNvSpPr txBox="1"/>
          <p:nvPr/>
        </p:nvSpPr>
        <p:spPr>
          <a:xfrm>
            <a:off x="8714286" y="4145261"/>
            <a:ext cx="159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Let’s meet each </a:t>
            </a:r>
            <a:r>
              <a:rPr lang="en-US" sz="2000" dirty="0" err="1"/>
              <a:t>otheR</a:t>
            </a:r>
            <a:r>
              <a:rPr lang="en-US" sz="2000" dirty="0"/>
              <a:t>!</a:t>
            </a:r>
            <a:endParaRPr lang="en-SE" sz="2000" dirty="0" err="1"/>
          </a:p>
        </p:txBody>
      </p:sp>
      <p:pic>
        <p:nvPicPr>
          <p:cNvPr id="13" name="Picture 12" descr="Text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0F64F805-9246-42EB-90A6-58AF065C45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322" y="1652698"/>
            <a:ext cx="2333621" cy="5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4E401D-6957-4338-A669-55FC9902ED0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156" y="2468056"/>
            <a:ext cx="2633646" cy="827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A purple hexagon with yellow text&#10;&#10;Description automatically generated with medium confidence">
            <a:hlinkClick r:id="rId14"/>
            <a:extLst>
              <a:ext uri="{FF2B5EF4-FFF2-40B4-BE49-F238E27FC236}">
                <a16:creationId xmlns:a16="http://schemas.microsoft.com/office/drawing/2014/main" id="{6D350FB1-3977-3362-94FC-26D546C808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9" y="2980106"/>
            <a:ext cx="1516722" cy="137148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F104602-1636-3C91-FCC8-D0D48936B3BD}"/>
              </a:ext>
            </a:extLst>
          </p:cNvPr>
          <p:cNvGrpSpPr/>
          <p:nvPr/>
        </p:nvGrpSpPr>
        <p:grpSpPr>
          <a:xfrm>
            <a:off x="8761326" y="2486829"/>
            <a:ext cx="1934807" cy="890704"/>
            <a:chOff x="7227633" y="-1814680"/>
            <a:chExt cx="1934807" cy="89070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7B7407-3F0D-886D-6757-AFF41F47BADE}"/>
                </a:ext>
              </a:extLst>
            </p:cNvPr>
            <p:cNvSpPr txBox="1"/>
            <p:nvPr/>
          </p:nvSpPr>
          <p:spPr>
            <a:xfrm>
              <a:off x="7377140" y="-1348708"/>
              <a:ext cx="162624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Aft>
                  <a:spcPts val="600"/>
                </a:spcAft>
                <a:defRPr sz="2400"/>
              </a:lvl1pPr>
            </a:lstStyle>
            <a:p>
              <a:r>
                <a:rPr lang="en-US" dirty="0">
                  <a:hlinkClick r:id="rId16"/>
                </a:rPr>
                <a:t>Workshops</a:t>
              </a:r>
              <a:endParaRPr lang="en-SE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9BF73B-B6A6-E697-2689-F39C57E5E8B8}"/>
                </a:ext>
              </a:extLst>
            </p:cNvPr>
            <p:cNvGrpSpPr/>
            <p:nvPr/>
          </p:nvGrpSpPr>
          <p:grpSpPr>
            <a:xfrm>
              <a:off x="7227633" y="-1814680"/>
              <a:ext cx="1934807" cy="540000"/>
              <a:chOff x="7227633" y="-1814680"/>
              <a:chExt cx="1934807" cy="540000"/>
            </a:xfrm>
          </p:grpSpPr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8368C15C-4900-481E-060A-D9A9513F7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227633" y="-1710493"/>
                <a:ext cx="1230167" cy="318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1E1F368-558E-DA6C-38D0-78BD0D4BED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10647" y="-1814680"/>
                <a:ext cx="451793" cy="540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11E267-366B-050E-B600-C6217A837044}"/>
                  </a:ext>
                </a:extLst>
              </p:cNvPr>
              <p:cNvSpPr txBox="1"/>
              <p:nvPr/>
            </p:nvSpPr>
            <p:spPr>
              <a:xfrm>
                <a:off x="8460443" y="-1696207"/>
                <a:ext cx="252000" cy="3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spcAft>
                    <a:spcPts val="600"/>
                  </a:spcAft>
                </a:lvl1pPr>
              </a:lstStyle>
              <a:p>
                <a:r>
                  <a:rPr lang="en-US"/>
                  <a:t>x</a:t>
                </a:r>
                <a:endParaRPr lang="en-SE" err="1"/>
              </a:p>
            </p:txBody>
          </p:sp>
        </p:grpSp>
      </p:grpSp>
      <p:pic>
        <p:nvPicPr>
          <p:cNvPr id="41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A95413E0-71ED-617E-DD78-508BEA4ED2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  <p:pic>
        <p:nvPicPr>
          <p:cNvPr id="45" name="Picture 44" descr="A yellow hexagon with blue dots and black text&#10;&#10;Description automatically generated with low confidence">
            <a:hlinkClick r:id="rId20"/>
            <a:extLst>
              <a:ext uri="{FF2B5EF4-FFF2-40B4-BE49-F238E27FC236}">
                <a16:creationId xmlns:a16="http://schemas.microsoft.com/office/drawing/2014/main" id="{2F8807AE-9726-05CA-2E17-18208EB6773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14" y="3036618"/>
            <a:ext cx="1456258" cy="12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D8B16-D4C5-AC54-E7BB-6B48BD85FBE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5274" y="3994660"/>
            <a:ext cx="3077004" cy="2229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D59C2E-4E7F-0B71-9175-49CD5582069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10574" y="1373403"/>
            <a:ext cx="2686425" cy="924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C17D35-B054-07E8-C723-3F292EE94771}"/>
              </a:ext>
            </a:extLst>
          </p:cNvPr>
          <p:cNvSpPr txBox="1"/>
          <p:nvPr/>
        </p:nvSpPr>
        <p:spPr>
          <a:xfrm>
            <a:off x="5608234" y="5619664"/>
            <a:ext cx="187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Group participation</a:t>
            </a:r>
            <a:endParaRPr lang="en-SE" sz="2000" dirty="0" err="1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517C0-E12E-3C3C-9657-CD56697ECDC4}"/>
              </a:ext>
            </a:extLst>
          </p:cNvPr>
          <p:cNvSpPr txBox="1"/>
          <p:nvPr/>
        </p:nvSpPr>
        <p:spPr>
          <a:xfrm>
            <a:off x="728142" y="3685652"/>
            <a:ext cx="163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Retrospective</a:t>
            </a:r>
            <a:endParaRPr lang="en-SE" sz="20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E62892-0C7D-5224-9176-CE0F798B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 main Questions	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B53D26-AB57-53DC-E68F-E240DF3FF30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32200" lvl="1" indent="0">
              <a:buNone/>
            </a:pPr>
            <a:r>
              <a:rPr lang="en-US" sz="2800" dirty="0"/>
              <a:t>In 2022, the R@AZ Leads were asked by stakeholders:</a:t>
            </a:r>
          </a:p>
          <a:p>
            <a:pPr marL="232200" lvl="1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1. What is the value of your community?</a:t>
            </a:r>
          </a:p>
          <a:p>
            <a:pPr marL="232200" lvl="1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2. What is a Key Performance Indicator (KPI) of your community?</a:t>
            </a:r>
          </a:p>
          <a:p>
            <a:pPr marL="232200" lvl="1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3. What is the Return on Investment (ROI) of your community?</a:t>
            </a:r>
          </a:p>
          <a:p>
            <a:r>
              <a:rPr lang="en-US" sz="2800" dirty="0"/>
              <a:t>This could not initially be answered but became the driving force in building the community both internally and externally in 2022-2023.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A574-0357-2585-7A54-16A22DEA8CE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480C7E-8FC6-E9AC-C57F-EC7196DD795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BE17C-C074-40E6-CBB9-D81A11E2AE1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1862F33E-9932-CC68-01AB-18D0C4428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E62892-0C7D-5224-9176-CE0F798B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the Community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B53D26-AB57-53DC-E68F-E240DF3FF30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Regularly cited as a success story</a:t>
            </a:r>
          </a:p>
          <a:p>
            <a:pPr lvl="1"/>
            <a:r>
              <a:rPr lang="en-US" dirty="0" err="1"/>
              <a:t>UseR</a:t>
            </a:r>
            <a:r>
              <a:rPr lang="en-US" dirty="0"/>
              <a:t>! 2022</a:t>
            </a:r>
          </a:p>
          <a:p>
            <a:pPr lvl="1"/>
            <a:r>
              <a:rPr lang="en-US" dirty="0"/>
              <a:t>R in Pharma 2022</a:t>
            </a:r>
          </a:p>
          <a:p>
            <a:pPr lvl="1"/>
            <a:r>
              <a:rPr lang="en-US" dirty="0"/>
              <a:t>Posit Blog Post</a:t>
            </a:r>
          </a:p>
          <a:p>
            <a:pPr lvl="1"/>
            <a:r>
              <a:rPr lang="en-US" dirty="0"/>
              <a:t>The Effective Statistician Podcast 2023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R@AZ internally</a:t>
            </a:r>
          </a:p>
          <a:p>
            <a:pPr lvl="1"/>
            <a:r>
              <a:rPr lang="en-US" dirty="0"/>
              <a:t>Currently sitting at </a:t>
            </a:r>
            <a:r>
              <a:rPr lang="en-US" b="1" dirty="0">
                <a:solidFill>
                  <a:schemeClr val="accent2"/>
                </a:solidFill>
              </a:rPr>
              <a:t>1693</a:t>
            </a:r>
            <a:r>
              <a:rPr lang="en-US" dirty="0"/>
              <a:t> members (as of Mar 2024)</a:t>
            </a:r>
          </a:p>
          <a:p>
            <a:pPr lvl="1"/>
            <a:r>
              <a:rPr lang="en-US" dirty="0"/>
              <a:t>Steering committee of </a:t>
            </a:r>
            <a:r>
              <a:rPr lang="en-US" b="1" dirty="0">
                <a:solidFill>
                  <a:schemeClr val="accent2"/>
                </a:solidFill>
              </a:rPr>
              <a:t>11 </a:t>
            </a:r>
            <a:r>
              <a:rPr lang="en-US" dirty="0"/>
              <a:t>people</a:t>
            </a:r>
          </a:p>
          <a:p>
            <a:pPr lvl="1"/>
            <a:r>
              <a:rPr lang="en-US" dirty="0"/>
              <a:t>Advertising </a:t>
            </a:r>
            <a:r>
              <a:rPr lang="en-US" b="1" dirty="0">
                <a:solidFill>
                  <a:schemeClr val="accent2"/>
                </a:solidFill>
              </a:rPr>
              <a:t>9</a:t>
            </a:r>
            <a:r>
              <a:rPr lang="en-US" dirty="0"/>
              <a:t> R related internal training courses per year</a:t>
            </a:r>
          </a:p>
          <a:p>
            <a:pPr marL="232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A574-0357-2585-7A54-16A22DEA8CE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480C7E-8FC6-E9AC-C57F-EC7196DD795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BE17C-C074-40E6-CBB9-D81A11E2AE1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1D95D57E-D6E6-699C-9B39-C496C61DB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132" y="6110122"/>
            <a:ext cx="8334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7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STRAZENECA STANDARD TEMPLATE" val="EvVFCk6W"/>
  <p:tag name="ARTICULATE_DESIGN_ID_1_ASTRAZENECA STANDARD TEMPLATE" val="kGJp0GDe"/>
  <p:tag name="ARTICULATE_DESIGN_ID_ALTERNATIVE LAYOUTS" val="Bt42LpTg"/>
  <p:tag name="ARTICULATE_DESIGN_ID_1_ALTERNATIVE LAYOUTS" val="Pu40bbUa"/>
  <p:tag name="ARTICULATE_DESIGN_ID_AGENDAS" val="ut6QGGsg"/>
  <p:tag name="ARTICULATE_DESIGN_ID_1_AGENDAS" val="zZqOLfMe"/>
  <p:tag name="ARTICULATE_DESIGN_ID_KEY MESSAGE LAYOUTS" val="EG1WQXxn"/>
  <p:tag name="ARTICULATE_DESIGN_ID_LISTS" val="M0QWvWS1"/>
  <p:tag name="ARTICULATE_DESIGN_ID_1_KEY MESSAGE LAYOUTS" val="ks627C6Q"/>
  <p:tag name="ARTICULATE_DESIGN_ID_DIAGRAMS" val="EHtI07Fq"/>
  <p:tag name="ARTICULATE_DESIGN_ID_ALTERNATIVE CONTENT LAYOUTS" val="ywJnDDcd"/>
  <p:tag name="ARTICULATE_DESIGN_ID_PERSONNEL" val="nHHLeDJ2"/>
  <p:tag name="ARTICULATE_DESIGN_ID_STAFF AND ORGANISATIONS" val="fzkdDkSo"/>
  <p:tag name="ARTICULATE_DESIGN_ID_1_ALTERNATIVE CONTENT LAYOUTS" val="iY0BipYY"/>
  <p:tag name="ARTICULATE_DESIGN_ID_1_LISTS" val="vezrIkHU"/>
  <p:tag name="ARTICULATE_DESIGN_ID_1_STAFF AND ORGANISATIONS" val="gu0rVs6s"/>
  <p:tag name="BRANDIN_CONFIG" val="CONFIG.INI"/>
  <p:tag name="BRANDIN_CHARTS" val="PROCESS CHARTS"/>
  <p:tag name="BRANDIN_RULES" val="RUN RULES"/>
  <p:tag name="ARTICULATE_DESIGN_ID_LOGO HOLDERS" val="frTQuPG5"/>
  <p:tag name="ARTICULATE_DESIGN_ID_SPEAKERS" val="lTM5UYkU"/>
  <p:tag name="ARTICULATE_DESIGN_ID_TEXT LAYOUTS" val="4lYw8SxY"/>
  <p:tag name="ARTICULATE_DESIGN_ID_KEY STATEMENTS" val="PiA9xBfC"/>
  <p:tag name="ARTICULATE_DESIGN_ID_TEXT WITH IMAGE" val="bQgCS8wS"/>
  <p:tag name="ARTICULATE_DESIGN_ID_TEXT WITH IMAGE LAYOUTS" val="4MQoe47W"/>
  <p:tag name="ARTICULATE_SLIDE_THUMBNAIL_REFRESH" val="1"/>
  <p:tag name="ARTICULATE_PROJECT_OPEN" val="0"/>
  <p:tag name="ARTICULATE_SLIDE_COUNT" val="55"/>
  <p:tag name="BRANDIN_SMARTPASTE" val="ACTIVE"/>
  <p:tag name="BRANDIN_WORKSPACE_NAME" val="AstraZenec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straZeneca Standard Templat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 24.05.22 TD.potx" id="{58DBFC55-7D75-4664-BCD7-7B8C361A6685}" vid="{AD1A674E-3E18-48C8-8111-13918292A9CD}"/>
    </a:ext>
  </a:extLst>
</a:theme>
</file>

<file path=ppt/theme/theme10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ive Content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 24.05.22 TD.potx" id="{58DBFC55-7D75-4664-BCD7-7B8C361A6685}" vid="{A8A2B839-B926-47C5-8DA5-FE68E2B7180C}"/>
    </a:ext>
  </a:extLst>
</a:theme>
</file>

<file path=ppt/theme/theme3.xml><?xml version="1.0" encoding="utf-8"?>
<a:theme xmlns:a="http://schemas.openxmlformats.org/drawingml/2006/main" name="Text with Image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 24.05.22 TD.potx" id="{58DBFC55-7D75-4664-BCD7-7B8C361A6685}" vid="{FF4F857E-D025-4A8C-A516-DC792C9086B8}"/>
    </a:ext>
  </a:extLst>
</a:theme>
</file>

<file path=ppt/theme/theme4.xml><?xml version="1.0" encoding="utf-8"?>
<a:theme xmlns:a="http://schemas.openxmlformats.org/drawingml/2006/main" name="Key Statemen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 24.05.22 TD.potx" id="{58DBFC55-7D75-4664-BCD7-7B8C361A6685}" vid="{86D9450B-4865-45B4-A3C1-AC495C4B5E51}"/>
    </a:ext>
  </a:extLst>
</a:theme>
</file>

<file path=ppt/theme/theme5.xml><?xml version="1.0" encoding="utf-8"?>
<a:theme xmlns:a="http://schemas.openxmlformats.org/drawingml/2006/main" name="Lis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 24.05.22 TD.potx" id="{58DBFC55-7D75-4664-BCD7-7B8C361A6685}" vid="{DC6603E1-665B-4720-813E-777E4753678A}"/>
    </a:ext>
  </a:extLst>
</a:theme>
</file>

<file path=ppt/theme/theme6.xml><?xml version="1.0" encoding="utf-8"?>
<a:theme xmlns:a="http://schemas.openxmlformats.org/drawingml/2006/main" name="Agenda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 24.05.22 TD.potx" id="{58DBFC55-7D75-4664-BCD7-7B8C361A6685}" vid="{7C967E50-2B4F-49AB-B60F-A552999DBF81}"/>
    </a:ext>
  </a:extLst>
</a:theme>
</file>

<file path=ppt/theme/theme7.xml><?xml version="1.0" encoding="utf-8"?>
<a:theme xmlns:a="http://schemas.openxmlformats.org/drawingml/2006/main" name="Speak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 24.05.22 TD.potx" id="{58DBFC55-7D75-4664-BCD7-7B8C361A6685}" vid="{ADD585AD-C703-46E6-A6AA-37E180751FB5}"/>
    </a:ext>
  </a:extLst>
</a:theme>
</file>

<file path=ppt/theme/theme8.xml><?xml version="1.0" encoding="utf-8"?>
<a:theme xmlns:a="http://schemas.openxmlformats.org/drawingml/2006/main" name="Logo Hold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 24.05.22 TD.potx" id="{58DBFC55-7D75-4664-BCD7-7B8C361A6685}" vid="{A0D3E82B-71DD-4FC0-AED6-A039D92FEFB4}"/>
    </a:ext>
  </a:extLst>
</a:theme>
</file>

<file path=ppt/theme/theme9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BrandIn lastLayout="1"/>
</file>

<file path=customXml/item10.xml><?xml version="1.0" encoding="utf-8"?>
<BrandIn lastLayout="1"/>
</file>

<file path=customXml/item11.xml><?xml version="1.0" encoding="utf-8"?>
<BrandIn lastLayout="1"/>
</file>

<file path=customXml/item12.xml><?xml version="1.0" encoding="utf-8"?>
<BrandIn lastLayout="1"/>
</file>

<file path=customXml/item2.xml><?xml version="1.0" encoding="utf-8"?>
<BrandIn lastLayout="1"/>
</file>

<file path=customXml/item3.xml><?xml version="1.0" encoding="utf-8"?>
<BrandIn lastLayout="1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ef714b6cfbced670911a113e47681403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342a57ee65fddedfd6494c092c0240b9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BrandIn lastLayout="1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BrandIn lastLayout="1"/>
</file>

<file path=customXml/item8.xml><?xml version="1.0" encoding="utf-8"?>
<BrandIn lastLayout="1"/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a5397-e311-4074-bb86-a3d262859971">
      <Terms xmlns="http://schemas.microsoft.com/office/infopath/2007/PartnerControls"/>
    </lcf76f155ced4ddcb4097134ff3c332f>
    <TaxCatchAll xmlns="33cc2fe6-d691-4e39-a8a4-3bb83de63507" xsi:nil="true"/>
  </documentManagement>
</p:properties>
</file>

<file path=customXml/itemProps1.xml><?xml version="1.0" encoding="utf-8"?>
<ds:datastoreItem xmlns:ds="http://schemas.openxmlformats.org/officeDocument/2006/customXml" ds:itemID="{A9377F0E-6DE4-47A6-94F7-B5269FE2FCE0}">
  <ds:schemaRefs/>
</ds:datastoreItem>
</file>

<file path=customXml/itemProps10.xml><?xml version="1.0" encoding="utf-8"?>
<ds:datastoreItem xmlns:ds="http://schemas.openxmlformats.org/officeDocument/2006/customXml" ds:itemID="{65C99F1C-FB57-46A7-9B3A-75339810ED4F}">
  <ds:schemaRefs/>
</ds:datastoreItem>
</file>

<file path=customXml/itemProps11.xml><?xml version="1.0" encoding="utf-8"?>
<ds:datastoreItem xmlns:ds="http://schemas.openxmlformats.org/officeDocument/2006/customXml" ds:itemID="{D8B9FEFC-EE17-4515-A8D9-AD44478F0ED6}">
  <ds:schemaRefs/>
</ds:datastoreItem>
</file>

<file path=customXml/itemProps12.xml><?xml version="1.0" encoding="utf-8"?>
<ds:datastoreItem xmlns:ds="http://schemas.openxmlformats.org/officeDocument/2006/customXml" ds:itemID="{3DB22CCA-FF5C-41A5-90F8-AC554C621565}">
  <ds:schemaRefs/>
</ds:datastoreItem>
</file>

<file path=customXml/itemProps2.xml><?xml version="1.0" encoding="utf-8"?>
<ds:datastoreItem xmlns:ds="http://schemas.openxmlformats.org/officeDocument/2006/customXml" ds:itemID="{8B6B0787-9734-4296-B5D3-EC4759041B1D}">
  <ds:schemaRefs/>
</ds:datastoreItem>
</file>

<file path=customXml/itemProps3.xml><?xml version="1.0" encoding="utf-8"?>
<ds:datastoreItem xmlns:ds="http://schemas.openxmlformats.org/officeDocument/2006/customXml" ds:itemID="{F6414CD9-7AB0-4F44-807F-DF912C5E1A13}">
  <ds:schemaRefs/>
</ds:datastoreItem>
</file>

<file path=customXml/itemProps4.xml><?xml version="1.0" encoding="utf-8"?>
<ds:datastoreItem xmlns:ds="http://schemas.openxmlformats.org/officeDocument/2006/customXml" ds:itemID="{C0E41034-DC1A-4148-BFDF-BFF90058555B}"/>
</file>

<file path=customXml/itemProps5.xml><?xml version="1.0" encoding="utf-8"?>
<ds:datastoreItem xmlns:ds="http://schemas.openxmlformats.org/officeDocument/2006/customXml" ds:itemID="{CE231AE7-799C-476B-948C-13293BA93F71}">
  <ds:schemaRefs/>
</ds:datastoreItem>
</file>

<file path=customXml/itemProps6.xml><?xml version="1.0" encoding="utf-8"?>
<ds:datastoreItem xmlns:ds="http://schemas.openxmlformats.org/officeDocument/2006/customXml" ds:itemID="{39C02748-3634-4A24-AAB5-5A1F224A40F5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60BB04B5-40D2-4FDA-9336-7994D079CE4F}">
  <ds:schemaRefs/>
</ds:datastoreItem>
</file>

<file path=customXml/itemProps8.xml><?xml version="1.0" encoding="utf-8"?>
<ds:datastoreItem xmlns:ds="http://schemas.openxmlformats.org/officeDocument/2006/customXml" ds:itemID="{82D07F71-FAE4-4758-BC0B-60609551B1CC}">
  <ds:schemaRefs/>
</ds:datastoreItem>
</file>

<file path=customXml/itemProps9.xml><?xml version="1.0" encoding="utf-8"?>
<ds:datastoreItem xmlns:ds="http://schemas.openxmlformats.org/officeDocument/2006/customXml" ds:itemID="{2AD41FD2-E42A-4705-AA0D-85221307178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a5bf85ab-5b89-45d5-812d-d881043611a5"/>
    <ds:schemaRef ds:uri="http://purl.org/dc/terms/"/>
    <ds:schemaRef ds:uri="http://schemas.microsoft.com/office/infopath/2007/PartnerControls"/>
    <ds:schemaRef ds:uri="0c9131b5-4f7a-4fc7-9a57-73dee8b904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1605</TotalTime>
  <Words>709</Words>
  <Application>Microsoft Office PowerPoint</Application>
  <PresentationFormat>Widescreen</PresentationFormat>
  <Paragraphs>108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Calisto MT</vt:lpstr>
      <vt:lpstr>AstraZeneca Standard Template</vt:lpstr>
      <vt:lpstr>Alternative Content Layouts</vt:lpstr>
      <vt:lpstr>Text with Image Layouts</vt:lpstr>
      <vt:lpstr>Key Statements</vt:lpstr>
      <vt:lpstr>Lists</vt:lpstr>
      <vt:lpstr>Agendas</vt:lpstr>
      <vt:lpstr>Speakers</vt:lpstr>
      <vt:lpstr>Logo Holders</vt:lpstr>
      <vt:lpstr>Building a BiggeR Community of R Users at AstraZeneca</vt:lpstr>
      <vt:lpstr>PowerPoint Presentation</vt:lpstr>
      <vt:lpstr>Agenda</vt:lpstr>
      <vt:lpstr>Brief History of R@AZ</vt:lpstr>
      <vt:lpstr>Key Milestone/Events- Getting the community to 750 members</vt:lpstr>
      <vt:lpstr>Key Milestone/Events cont.- Increasing to 1000 members</vt:lpstr>
      <vt:lpstr>R @ AZ initiatives: diversity of learning in action!</vt:lpstr>
      <vt:lpstr>The 3 main Questions </vt:lpstr>
      <vt:lpstr>The Value of the Community</vt:lpstr>
      <vt:lpstr>Key Performance Indicators of the Community</vt:lpstr>
      <vt:lpstr>The growth of the R@AZ Workplace Community 2021-2023</vt:lpstr>
      <vt:lpstr>Return on Investment (ROI)</vt:lpstr>
      <vt:lpstr>Current Initiatives- Where are we now?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BiggeR Community of R Users at AstraZeneca</dc:title>
  <dc:subject/>
  <dc:creator>Lyon, Matthew</dc:creator>
  <cp:keywords/>
  <dc:description/>
  <cp:lastModifiedBy>Lyon, Matthew</cp:lastModifiedBy>
  <cp:revision>23</cp:revision>
  <dcterms:created xsi:type="dcterms:W3CDTF">2024-03-19T07:44:29Z</dcterms:created>
  <dcterms:modified xsi:type="dcterms:W3CDTF">2024-04-17T13:21:41Z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0x010100EC99DB2226E9054EAA931B5CD736B336</vt:lpwstr>
  </property>
  <property fmtid="{D5CDD505-2E9C-101B-9397-08002B2CF9AE}" pid="3" name="Version">
    <vt:lpwstr>AstraZeneca Template 24.05.2022</vt:lpwstr>
  </property>
  <property fmtid="{D5CDD505-2E9C-101B-9397-08002B2CF9AE}" pid="4" name="ArticulateGUID">
    <vt:lpwstr>3147F588-80EE-4A79-8B90-D2BF272EDFE6</vt:lpwstr>
  </property>
  <property fmtid="{D5CDD505-2E9C-101B-9397-08002B2CF9AE}" pid="5" name="ArticulatePath">
    <vt:lpwstr>https://brightcarbon.sharepoint.com/sites/Intranet/Projects/ABCD/AstraZeneca/ASTR 3935 - AstraZeneca Template Build Project/Corporate Templates Design/BrightCarbon Template-Build/ASTR 3935 - Template &amp; Model Slides 13</vt:lpwstr>
  </property>
</Properties>
</file>