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E7069-5E30-4F95-8BAD-D838FB8DFFE4}" v="121" dt="2023-11-22T09:54:59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, Alexander" userId="a49300cd-8015-4369-8c99-896e54359300" providerId="ADAL" clId="{092E7069-5E30-4F95-8BAD-D838FB8DFFE4}"/>
    <pc:docChg chg="undo custSel addSld delSld modSld sldOrd">
      <pc:chgData name="Todd, Alexander" userId="a49300cd-8015-4369-8c99-896e54359300" providerId="ADAL" clId="{092E7069-5E30-4F95-8BAD-D838FB8DFFE4}" dt="2023-11-22T09:55:13.305" v="1400" actId="478"/>
      <pc:docMkLst>
        <pc:docMk/>
      </pc:docMkLst>
      <pc:sldChg chg="addSp delSp modSp mod">
        <pc:chgData name="Todd, Alexander" userId="a49300cd-8015-4369-8c99-896e54359300" providerId="ADAL" clId="{092E7069-5E30-4F95-8BAD-D838FB8DFFE4}" dt="2023-11-22T09:53:01.787" v="1261" actId="1076"/>
        <pc:sldMkLst>
          <pc:docMk/>
          <pc:sldMk cId="0" sldId="257"/>
        </pc:sldMkLst>
        <pc:spChg chg="add del mod">
          <ac:chgData name="Todd, Alexander" userId="a49300cd-8015-4369-8c99-896e54359300" providerId="ADAL" clId="{092E7069-5E30-4F95-8BAD-D838FB8DFFE4}" dt="2023-11-22T09:52:58.878" v="1260" actId="478"/>
          <ac:spMkLst>
            <pc:docMk/>
            <pc:sldMk cId="0" sldId="257"/>
            <ac:spMk id="2" creationId="{3A02E345-4502-48A8-EEA0-1AD1E276CCBE}"/>
          </ac:spMkLst>
        </pc:spChg>
        <pc:spChg chg="mod">
          <ac:chgData name="Todd, Alexander" userId="a49300cd-8015-4369-8c99-896e54359300" providerId="ADAL" clId="{092E7069-5E30-4F95-8BAD-D838FB8DFFE4}" dt="2023-11-22T09:53:01.787" v="1261" actId="1076"/>
          <ac:spMkLst>
            <pc:docMk/>
            <pc:sldMk cId="0" sldId="257"/>
            <ac:spMk id="54" creationId="{00000000-0000-0000-0000-000000000000}"/>
          </ac:spMkLst>
        </pc:spChg>
      </pc:sldChg>
      <pc:sldChg chg="addSp delSp modSp mod">
        <pc:chgData name="Todd, Alexander" userId="a49300cd-8015-4369-8c99-896e54359300" providerId="ADAL" clId="{092E7069-5E30-4F95-8BAD-D838FB8DFFE4}" dt="2023-11-22T09:55:13.305" v="1400" actId="478"/>
        <pc:sldMkLst>
          <pc:docMk/>
          <pc:sldMk cId="3593535544" sldId="258"/>
        </pc:sldMkLst>
        <pc:spChg chg="mod">
          <ac:chgData name="Todd, Alexander" userId="a49300cd-8015-4369-8c99-896e54359300" providerId="ADAL" clId="{092E7069-5E30-4F95-8BAD-D838FB8DFFE4}" dt="2023-11-22T09:54:09.063" v="1381" actId="20577"/>
          <ac:spMkLst>
            <pc:docMk/>
            <pc:sldMk cId="3593535544" sldId="258"/>
            <ac:spMk id="2" creationId="{BCC76081-8EDB-33F3-0F76-FD4F95102420}"/>
          </ac:spMkLst>
        </pc:spChg>
        <pc:spChg chg="add del mod">
          <ac:chgData name="Todd, Alexander" userId="a49300cd-8015-4369-8c99-896e54359300" providerId="ADAL" clId="{092E7069-5E30-4F95-8BAD-D838FB8DFFE4}" dt="2023-11-22T09:55:13.305" v="1400" actId="478"/>
          <ac:spMkLst>
            <pc:docMk/>
            <pc:sldMk cId="3593535544" sldId="258"/>
            <ac:spMk id="3" creationId="{7C160147-C478-FDC7-D958-0EA1C52C69F0}"/>
          </ac:spMkLst>
        </pc:spChg>
        <pc:picChg chg="mod">
          <ac:chgData name="Todd, Alexander" userId="a49300cd-8015-4369-8c99-896e54359300" providerId="ADAL" clId="{092E7069-5E30-4F95-8BAD-D838FB8DFFE4}" dt="2023-11-22T09:49:08.500" v="1043" actId="1076"/>
          <ac:picMkLst>
            <pc:docMk/>
            <pc:sldMk cId="3593535544" sldId="258"/>
            <ac:picMk id="6" creationId="{64C6661B-6DF8-55B0-44D2-23E5F4C01EAC}"/>
          </ac:picMkLst>
        </pc:picChg>
      </pc:sldChg>
      <pc:sldChg chg="addSp delSp modSp mod">
        <pc:chgData name="Todd, Alexander" userId="a49300cd-8015-4369-8c99-896e54359300" providerId="ADAL" clId="{092E7069-5E30-4F95-8BAD-D838FB8DFFE4}" dt="2023-11-22T09:55:10.532" v="1399" actId="478"/>
        <pc:sldMkLst>
          <pc:docMk/>
          <pc:sldMk cId="2951854980" sldId="259"/>
        </pc:sldMkLst>
        <pc:spChg chg="mod">
          <ac:chgData name="Todd, Alexander" userId="a49300cd-8015-4369-8c99-896e54359300" providerId="ADAL" clId="{092E7069-5E30-4F95-8BAD-D838FB8DFFE4}" dt="2023-11-22T09:54:11.931" v="1382" actId="20577"/>
          <ac:spMkLst>
            <pc:docMk/>
            <pc:sldMk cId="2951854980" sldId="259"/>
            <ac:spMk id="2" creationId="{B276FC04-6F3C-C41F-EDB1-72FE69CC5872}"/>
          </ac:spMkLst>
        </pc:spChg>
        <pc:spChg chg="add del mod">
          <ac:chgData name="Todd, Alexander" userId="a49300cd-8015-4369-8c99-896e54359300" providerId="ADAL" clId="{092E7069-5E30-4F95-8BAD-D838FB8DFFE4}" dt="2023-11-22T09:55:10.532" v="1399" actId="478"/>
          <ac:spMkLst>
            <pc:docMk/>
            <pc:sldMk cId="2951854980" sldId="259"/>
            <ac:spMk id="7" creationId="{699CD854-2A5A-C1AB-AE03-430FE8C497C4}"/>
          </ac:spMkLst>
        </pc:spChg>
        <pc:graphicFrameChg chg="add del mod">
          <ac:chgData name="Todd, Alexander" userId="a49300cd-8015-4369-8c99-896e54359300" providerId="ADAL" clId="{092E7069-5E30-4F95-8BAD-D838FB8DFFE4}" dt="2023-11-22T09:51:11.318" v="1090" actId="478"/>
          <ac:graphicFrameMkLst>
            <pc:docMk/>
            <pc:sldMk cId="2951854980" sldId="259"/>
            <ac:graphicFrameMk id="3" creationId="{73394C40-1983-B7E8-FC4B-82E99CD16AE6}"/>
          </ac:graphicFrameMkLst>
        </pc:graphicFrameChg>
        <pc:picChg chg="add mod">
          <ac:chgData name="Todd, Alexander" userId="a49300cd-8015-4369-8c99-896e54359300" providerId="ADAL" clId="{092E7069-5E30-4F95-8BAD-D838FB8DFFE4}" dt="2023-11-22T09:51:30.445" v="1096" actId="1076"/>
          <ac:picMkLst>
            <pc:docMk/>
            <pc:sldMk cId="2951854980" sldId="259"/>
            <ac:picMk id="5" creationId="{283256CE-C8AB-2304-ED6A-103CF6746A73}"/>
          </ac:picMkLst>
        </pc:picChg>
        <pc:picChg chg="del">
          <ac:chgData name="Todd, Alexander" userId="a49300cd-8015-4369-8c99-896e54359300" providerId="ADAL" clId="{092E7069-5E30-4F95-8BAD-D838FB8DFFE4}" dt="2023-11-22T09:50:27.589" v="1079" actId="478"/>
          <ac:picMkLst>
            <pc:docMk/>
            <pc:sldMk cId="2951854980" sldId="259"/>
            <ac:picMk id="10" creationId="{8E30ADDA-7A15-8802-45E5-B819F1C5A7AE}"/>
          </ac:picMkLst>
        </pc:picChg>
      </pc:sldChg>
      <pc:sldChg chg="addSp delSp modSp mod">
        <pc:chgData name="Todd, Alexander" userId="a49300cd-8015-4369-8c99-896e54359300" providerId="ADAL" clId="{092E7069-5E30-4F95-8BAD-D838FB8DFFE4}" dt="2023-11-22T09:54:21.064" v="1385" actId="27636"/>
        <pc:sldMkLst>
          <pc:docMk/>
          <pc:sldMk cId="1109840766" sldId="260"/>
        </pc:sldMkLst>
        <pc:spChg chg="mod">
          <ac:chgData name="Todd, Alexander" userId="a49300cd-8015-4369-8c99-896e54359300" providerId="ADAL" clId="{092E7069-5E30-4F95-8BAD-D838FB8DFFE4}" dt="2023-11-22T09:54:21.064" v="1385" actId="27636"/>
          <ac:spMkLst>
            <pc:docMk/>
            <pc:sldMk cId="1109840766" sldId="260"/>
            <ac:spMk id="2" creationId="{E1EBC145-6C91-BAA7-98E1-2D00A4BCA234}"/>
          </ac:spMkLst>
        </pc:spChg>
        <pc:graphicFrameChg chg="add del mod">
          <ac:chgData name="Todd, Alexander" userId="a49300cd-8015-4369-8c99-896e54359300" providerId="ADAL" clId="{092E7069-5E30-4F95-8BAD-D838FB8DFFE4}" dt="2023-11-21T15:37:55.012" v="114" actId="478"/>
          <ac:graphicFrameMkLst>
            <pc:docMk/>
            <pc:sldMk cId="1109840766" sldId="260"/>
            <ac:graphicFrameMk id="4" creationId="{75CF5A28-6311-B752-089D-0E085A7441D0}"/>
          </ac:graphicFrameMkLst>
        </pc:graphicFrameChg>
        <pc:picChg chg="add mod">
          <ac:chgData name="Todd, Alexander" userId="a49300cd-8015-4369-8c99-896e54359300" providerId="ADAL" clId="{092E7069-5E30-4F95-8BAD-D838FB8DFFE4}" dt="2023-11-21T15:38:15.019" v="122" actId="1076"/>
          <ac:picMkLst>
            <pc:docMk/>
            <pc:sldMk cId="1109840766" sldId="260"/>
            <ac:picMk id="6" creationId="{B6ADD4AE-7550-8DF5-905D-49ADD79F88C2}"/>
          </ac:picMkLst>
        </pc:picChg>
      </pc:sldChg>
      <pc:sldChg chg="addSp delSp modSp new mod ord">
        <pc:chgData name="Todd, Alexander" userId="a49300cd-8015-4369-8c99-896e54359300" providerId="ADAL" clId="{092E7069-5E30-4F95-8BAD-D838FB8DFFE4}" dt="2023-11-22T09:54:16.319" v="1383" actId="20577"/>
        <pc:sldMkLst>
          <pc:docMk/>
          <pc:sldMk cId="1123545963" sldId="261"/>
        </pc:sldMkLst>
        <pc:spChg chg="del">
          <ac:chgData name="Todd, Alexander" userId="a49300cd-8015-4369-8c99-896e54359300" providerId="ADAL" clId="{092E7069-5E30-4F95-8BAD-D838FB8DFFE4}" dt="2023-11-21T17:47:48.174" v="125" actId="478"/>
          <ac:spMkLst>
            <pc:docMk/>
            <pc:sldMk cId="1123545963" sldId="261"/>
            <ac:spMk id="2" creationId="{90789F9E-43BD-2F5E-B335-7EA8F80108C9}"/>
          </ac:spMkLst>
        </pc:spChg>
        <pc:spChg chg="del">
          <ac:chgData name="Todd, Alexander" userId="a49300cd-8015-4369-8c99-896e54359300" providerId="ADAL" clId="{092E7069-5E30-4F95-8BAD-D838FB8DFFE4}" dt="2023-11-21T17:47:46.018" v="124" actId="478"/>
          <ac:spMkLst>
            <pc:docMk/>
            <pc:sldMk cId="1123545963" sldId="261"/>
            <ac:spMk id="3" creationId="{43DA321F-5FE1-EBAF-B73A-A9EF58E24B08}"/>
          </ac:spMkLst>
        </pc:spChg>
        <pc:spChg chg="add mod">
          <ac:chgData name="Todd, Alexander" userId="a49300cd-8015-4369-8c99-896e54359300" providerId="ADAL" clId="{092E7069-5E30-4F95-8BAD-D838FB8DFFE4}" dt="2023-11-22T09:54:16.319" v="1383" actId="20577"/>
          <ac:spMkLst>
            <pc:docMk/>
            <pc:sldMk cId="1123545963" sldId="261"/>
            <ac:spMk id="6" creationId="{5F1B55CB-E213-D2A6-68D9-FF024CB8ABF4}"/>
          </ac:spMkLst>
        </pc:spChg>
        <pc:graphicFrameChg chg="add del mod">
          <ac:chgData name="Todd, Alexander" userId="a49300cd-8015-4369-8c99-896e54359300" providerId="ADAL" clId="{092E7069-5E30-4F95-8BAD-D838FB8DFFE4}" dt="2023-11-21T17:48:54.111" v="135" actId="478"/>
          <ac:graphicFrameMkLst>
            <pc:docMk/>
            <pc:sldMk cId="1123545963" sldId="261"/>
            <ac:graphicFrameMk id="4" creationId="{9E0A6383-A84E-0528-FB33-8D1E88C94990}"/>
          </ac:graphicFrameMkLst>
        </pc:graphicFrameChg>
        <pc:graphicFrameChg chg="add del mod">
          <ac:chgData name="Todd, Alexander" userId="a49300cd-8015-4369-8c99-896e54359300" providerId="ADAL" clId="{092E7069-5E30-4F95-8BAD-D838FB8DFFE4}" dt="2023-11-21T17:54:50.697" v="207" actId="478"/>
          <ac:graphicFrameMkLst>
            <pc:docMk/>
            <pc:sldMk cId="1123545963" sldId="261"/>
            <ac:graphicFrameMk id="5" creationId="{9E0A6383-A84E-0528-FB33-8D1E88C94990}"/>
          </ac:graphicFrameMkLst>
        </pc:graphicFrameChg>
        <pc:picChg chg="add mod">
          <ac:chgData name="Todd, Alexander" userId="a49300cd-8015-4369-8c99-896e54359300" providerId="ADAL" clId="{092E7069-5E30-4F95-8BAD-D838FB8DFFE4}" dt="2023-11-21T17:55:06.281" v="213" actId="1076"/>
          <ac:picMkLst>
            <pc:docMk/>
            <pc:sldMk cId="1123545963" sldId="261"/>
            <ac:picMk id="8" creationId="{9AA9370C-DF52-B8D0-45D6-C2A31BEC949F}"/>
          </ac:picMkLst>
        </pc:picChg>
      </pc:sldChg>
      <pc:sldChg chg="addSp delSp modSp new mod">
        <pc:chgData name="Todd, Alexander" userId="a49300cd-8015-4369-8c99-896e54359300" providerId="ADAL" clId="{092E7069-5E30-4F95-8BAD-D838FB8DFFE4}" dt="2023-11-21T17:59:30.228" v="450" actId="1076"/>
        <pc:sldMkLst>
          <pc:docMk/>
          <pc:sldMk cId="3933640693" sldId="262"/>
        </pc:sldMkLst>
        <pc:spChg chg="del">
          <ac:chgData name="Todd, Alexander" userId="a49300cd-8015-4369-8c99-896e54359300" providerId="ADAL" clId="{092E7069-5E30-4F95-8BAD-D838FB8DFFE4}" dt="2023-11-21T17:55:22.536" v="215" actId="478"/>
          <ac:spMkLst>
            <pc:docMk/>
            <pc:sldMk cId="3933640693" sldId="262"/>
            <ac:spMk id="2" creationId="{DEFE0BA3-E194-76A9-8386-860F8EB1FD10}"/>
          </ac:spMkLst>
        </pc:spChg>
        <pc:spChg chg="del">
          <ac:chgData name="Todd, Alexander" userId="a49300cd-8015-4369-8c99-896e54359300" providerId="ADAL" clId="{092E7069-5E30-4F95-8BAD-D838FB8DFFE4}" dt="2023-11-21T17:55:23.900" v="216" actId="478"/>
          <ac:spMkLst>
            <pc:docMk/>
            <pc:sldMk cId="3933640693" sldId="262"/>
            <ac:spMk id="3" creationId="{781370C0-84A1-022C-4D0E-C95EF6006630}"/>
          </ac:spMkLst>
        </pc:spChg>
        <pc:spChg chg="add mod">
          <ac:chgData name="Todd, Alexander" userId="a49300cd-8015-4369-8c99-896e54359300" providerId="ADAL" clId="{092E7069-5E30-4F95-8BAD-D838FB8DFFE4}" dt="2023-11-21T17:57:10.413" v="421" actId="1076"/>
          <ac:spMkLst>
            <pc:docMk/>
            <pc:sldMk cId="3933640693" sldId="262"/>
            <ac:spMk id="6" creationId="{EB226053-976C-39DC-D18C-FFE94337982E}"/>
          </ac:spMkLst>
        </pc:spChg>
        <pc:graphicFrameChg chg="add del mod">
          <ac:chgData name="Todd, Alexander" userId="a49300cd-8015-4369-8c99-896e54359300" providerId="ADAL" clId="{092E7069-5E30-4F95-8BAD-D838FB8DFFE4}" dt="2023-11-21T17:59:13.536" v="443" actId="478"/>
          <ac:graphicFrameMkLst>
            <pc:docMk/>
            <pc:sldMk cId="3933640693" sldId="262"/>
            <ac:graphicFrameMk id="4" creationId="{2A2C4626-740D-B036-E5BD-9F1BB4B238D9}"/>
          </ac:graphicFrameMkLst>
        </pc:graphicFrameChg>
        <pc:graphicFrameChg chg="add del mod">
          <ac:chgData name="Todd, Alexander" userId="a49300cd-8015-4369-8c99-896e54359300" providerId="ADAL" clId="{092E7069-5E30-4F95-8BAD-D838FB8DFFE4}" dt="2023-11-21T17:59:14.829" v="444" actId="478"/>
          <ac:graphicFrameMkLst>
            <pc:docMk/>
            <pc:sldMk cId="3933640693" sldId="262"/>
            <ac:graphicFrameMk id="5" creationId="{D2FECEB2-D156-B730-D5C2-A39FED914555}"/>
          </ac:graphicFrameMkLst>
        </pc:graphicFrameChg>
        <pc:picChg chg="add mod">
          <ac:chgData name="Todd, Alexander" userId="a49300cd-8015-4369-8c99-896e54359300" providerId="ADAL" clId="{092E7069-5E30-4F95-8BAD-D838FB8DFFE4}" dt="2023-11-21T17:59:30.228" v="450" actId="1076"/>
          <ac:picMkLst>
            <pc:docMk/>
            <pc:sldMk cId="3933640693" sldId="262"/>
            <ac:picMk id="8" creationId="{2EBAD915-2447-ECC1-B571-244200DFA46E}"/>
          </ac:picMkLst>
        </pc:picChg>
      </pc:sldChg>
      <pc:sldChg chg="addSp delSp modSp new mod">
        <pc:chgData name="Todd, Alexander" userId="a49300cd-8015-4369-8c99-896e54359300" providerId="ADAL" clId="{092E7069-5E30-4F95-8BAD-D838FB8DFFE4}" dt="2023-11-21T18:11:40.477" v="992" actId="1076"/>
        <pc:sldMkLst>
          <pc:docMk/>
          <pc:sldMk cId="2150520941" sldId="263"/>
        </pc:sldMkLst>
        <pc:spChg chg="mod">
          <ac:chgData name="Todd, Alexander" userId="a49300cd-8015-4369-8c99-896e54359300" providerId="ADAL" clId="{092E7069-5E30-4F95-8BAD-D838FB8DFFE4}" dt="2023-11-21T18:10:59.824" v="987" actId="20577"/>
          <ac:spMkLst>
            <pc:docMk/>
            <pc:sldMk cId="2150520941" sldId="263"/>
            <ac:spMk id="2" creationId="{425CC987-11BA-228B-577B-101F5B696B58}"/>
          </ac:spMkLst>
        </pc:spChg>
        <pc:spChg chg="del">
          <ac:chgData name="Todd, Alexander" userId="a49300cd-8015-4369-8c99-896e54359300" providerId="ADAL" clId="{092E7069-5E30-4F95-8BAD-D838FB8DFFE4}" dt="2023-11-21T18:06:14.510" v="452" actId="478"/>
          <ac:spMkLst>
            <pc:docMk/>
            <pc:sldMk cId="2150520941" sldId="263"/>
            <ac:spMk id="3" creationId="{BDDA24C1-EBFD-71E2-F6BA-5888D2423F45}"/>
          </ac:spMkLst>
        </pc:spChg>
        <pc:graphicFrameChg chg="add del mod">
          <ac:chgData name="Todd, Alexander" userId="a49300cd-8015-4369-8c99-896e54359300" providerId="ADAL" clId="{092E7069-5E30-4F95-8BAD-D838FB8DFFE4}" dt="2023-11-21T18:11:34.078" v="989" actId="478"/>
          <ac:graphicFrameMkLst>
            <pc:docMk/>
            <pc:sldMk cId="2150520941" sldId="263"/>
            <ac:graphicFrameMk id="4" creationId="{E0E92D3B-7773-D9AB-53C5-6E42B28FE23A}"/>
          </ac:graphicFrameMkLst>
        </pc:graphicFrameChg>
        <pc:graphicFrameChg chg="add del mod">
          <ac:chgData name="Todd, Alexander" userId="a49300cd-8015-4369-8c99-896e54359300" providerId="ADAL" clId="{092E7069-5E30-4F95-8BAD-D838FB8DFFE4}" dt="2023-11-21T18:11:32.839" v="988" actId="478"/>
          <ac:graphicFrameMkLst>
            <pc:docMk/>
            <pc:sldMk cId="2150520941" sldId="263"/>
            <ac:graphicFrameMk id="5" creationId="{928D92CC-EFBD-2B8C-47D6-96DFA20ADAC1}"/>
          </ac:graphicFrameMkLst>
        </pc:graphicFrameChg>
        <pc:picChg chg="add mod">
          <ac:chgData name="Todd, Alexander" userId="a49300cd-8015-4369-8c99-896e54359300" providerId="ADAL" clId="{092E7069-5E30-4F95-8BAD-D838FB8DFFE4}" dt="2023-11-21T18:11:40.477" v="992" actId="1076"/>
          <ac:picMkLst>
            <pc:docMk/>
            <pc:sldMk cId="2150520941" sldId="263"/>
            <ac:picMk id="7" creationId="{B8C61EE6-387D-8215-8E19-913CB5F3EBA8}"/>
          </ac:picMkLst>
        </pc:picChg>
      </pc:sldChg>
      <pc:sldChg chg="delSp modSp new mod">
        <pc:chgData name="Todd, Alexander" userId="a49300cd-8015-4369-8c99-896e54359300" providerId="ADAL" clId="{092E7069-5E30-4F95-8BAD-D838FB8DFFE4}" dt="2023-11-22T09:54:01.571" v="1380" actId="1076"/>
        <pc:sldMkLst>
          <pc:docMk/>
          <pc:sldMk cId="1106994398" sldId="264"/>
        </pc:sldMkLst>
        <pc:spChg chg="mod">
          <ac:chgData name="Todd, Alexander" userId="a49300cd-8015-4369-8c99-896e54359300" providerId="ADAL" clId="{092E7069-5E30-4F95-8BAD-D838FB8DFFE4}" dt="2023-11-22T09:54:01.571" v="1380" actId="1076"/>
          <ac:spMkLst>
            <pc:docMk/>
            <pc:sldMk cId="1106994398" sldId="264"/>
            <ac:spMk id="2" creationId="{898D0601-ACA9-7B6D-3C42-E4267BFC0F46}"/>
          </ac:spMkLst>
        </pc:spChg>
        <pc:spChg chg="del">
          <ac:chgData name="Todd, Alexander" userId="a49300cd-8015-4369-8c99-896e54359300" providerId="ADAL" clId="{092E7069-5E30-4F95-8BAD-D838FB8DFFE4}" dt="2023-11-22T09:53:16.463" v="1263" actId="478"/>
          <ac:spMkLst>
            <pc:docMk/>
            <pc:sldMk cId="1106994398" sldId="264"/>
            <ac:spMk id="3" creationId="{723A346A-B4E2-824A-C2D5-D97AAB2FB9D9}"/>
          </ac:spMkLst>
        </pc:spChg>
      </pc:sldChg>
      <pc:sldChg chg="new del">
        <pc:chgData name="Todd, Alexander" userId="a49300cd-8015-4369-8c99-896e54359300" providerId="ADAL" clId="{092E7069-5E30-4F95-8BAD-D838FB8DFFE4}" dt="2023-11-22T09:47:55.463" v="994" actId="2696"/>
        <pc:sldMkLst>
          <pc:docMk/>
          <pc:sldMk cId="2550469204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65ABF-8E6E-45B2-8B55-5E471CAA872B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455AE-A15A-46F6-BD81-4F25A4D0C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3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2DC6-3F5C-882D-6CDD-2D6252A8A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6762C-F380-E33C-3C52-A9B825BD9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70D7B-B6A5-D232-7BF6-F8333CCF5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616F-01CB-03F1-5766-A91270E3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6DAF7-ECE9-D8C6-DD06-55EBA5F5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9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F2272-1AAB-5552-915B-D7EA75B6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42F4F-06A1-992D-6290-7343E2253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657F-8E58-00B4-4AC6-85DA13FA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0503-A008-71BD-F696-D918DDCD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51EEE-DB83-977E-4D1E-897B9031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B4E781-0EA0-3586-2896-AC2B24857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08572-634D-16D3-A579-1AF09B5E5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2C29-1B05-51DD-C87E-AE7B3F46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60FA-0BAE-2429-1D55-0E4079B1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AFFB5-E897-7006-EA96-F58B8CAF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98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8CA7-8776-3581-AD4D-F0134A80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0460-3EF7-D07B-8119-C0899D4A0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E480-77EE-EB2E-A7F4-4677CBB8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F1DB4-C9C4-D32A-2151-CE004B99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DD532-9183-2FAD-5BBE-D8D6E412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0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98FA-7DD2-1F65-838C-381871E2D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7AD5E-EAC4-C89F-4186-BFA2F8F7C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BA96-9735-A029-241A-C5A23965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BBABF-819B-4F80-B450-7F367E92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6F32D-15D8-8E57-7962-968F36EA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9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8001-B585-560D-B120-FAFB9B922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654E-447D-335C-8F8A-759D7CAAA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EBCBE-155D-A95A-A8DA-328EC2D1F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12D7-9F92-7752-202D-E48923D9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E28DD-6241-F842-C720-30E48EFC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D964D-ECE1-F206-60E0-9CA55D8B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62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B3AB-EE6F-2371-2955-22955390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D229E-AC56-A4B1-4DA8-DB995FD67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11BB6-EBDD-C946-7834-BB560DF6D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0B164-415F-CF55-86EF-F069EC752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D344E-A5D2-1581-6B62-C5C4E5A99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2A933-6D59-ABDB-7A36-1D014E58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2CCA5-85CD-D588-C6DA-97A3DBBF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BB73E-076B-3892-7FB0-75ED69E7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346B-BF90-CFF3-5504-D78B09BC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4C5C8-73E3-A051-1001-6C801B4C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D200B-A4AC-25D2-5B64-DFE4014D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E451F-2B26-3ECC-F113-FA693DD4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7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2932D-7B16-C071-1266-DD2D07718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907AD-CBF6-DD92-62E9-01FA1D60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B07DB-89FD-D4F9-A058-5B2C8583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5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4FBC-A0F4-AAB9-9880-423268FE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9646-90AD-8C7D-939A-794A56A7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CD9A4-3846-1003-28E0-0BB6936B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8BBFA-B015-C93C-220A-482B0C32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782B4-D1CB-EEE0-509C-3710B50C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8E91B-D0C5-58AA-CAA0-B8AEAAEB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3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D071-A88D-EE3F-0CB9-93284729E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DF228-0531-69CD-DD7D-A64C39A33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A6D66-70F3-2BF5-D3A3-51A9A8141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21EB2-458E-70ED-D64E-5D5D32D5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02798-E3F9-6CDA-8772-37C82915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488EF-C73D-4F79-C2E9-CB775A57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2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ED4B6A-A458-A659-EF0F-E816C818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4F11D-8C3B-8C06-0AF0-C7DD17DEB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EE8D1-9EDF-1033-8655-162444E4C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89DBC-D0AD-4DD9-A75F-CCF0DA86938F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B95B8-BA98-61F1-4F7B-3253F40FB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C360C-FB4A-9DF8-AAF7-32B687676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415600" y="356454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" sz="6933" dirty="0">
                <a:solidFill>
                  <a:schemeClr val="dk1"/>
                </a:solidFill>
              </a:rPr>
              <a:t>Registered Student Summary</a:t>
            </a: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4354099" y="4835633"/>
            <a:ext cx="3483802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dirty="0"/>
              <a:t>21</a:t>
            </a:r>
            <a:r>
              <a:rPr lang="en" sz="2400" baseline="30000" dirty="0"/>
              <a:t>st</a:t>
            </a:r>
            <a:r>
              <a:rPr lang="en" sz="2400" dirty="0"/>
              <a:t> November 2023</a:t>
            </a:r>
            <a:endParaRPr sz="2400" dirty="0"/>
          </a:p>
        </p:txBody>
      </p:sp>
      <p:pic>
        <p:nvPicPr>
          <p:cNvPr id="1026" name="Picture 2" descr="Careers event logo 22 crop">
            <a:extLst>
              <a:ext uri="{FF2B5EF4-FFF2-40B4-BE49-F238E27FC236}">
                <a16:creationId xmlns:a16="http://schemas.microsoft.com/office/drawing/2014/main" id="{62EBD861-23D0-12C6-221D-01C709261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0" y="428625"/>
            <a:ext cx="1183005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hastar-logo-color high res">
            <a:extLst>
              <a:ext uri="{FF2B5EF4-FFF2-40B4-BE49-F238E27FC236}">
                <a16:creationId xmlns:a16="http://schemas.microsoft.com/office/drawing/2014/main" id="{840DE23C-ECCF-1860-DBF6-A85FAF36B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55" y="5586689"/>
            <a:ext cx="2323565" cy="92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0601-ACA9-7B6D-3C42-E4267BFC0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b="1" dirty="0"/>
              <a:t>144 students </a:t>
            </a:r>
            <a:r>
              <a:rPr lang="en-GB" dirty="0"/>
              <a:t>have registered for the 2023/24 PSI Medical Statistics Careers Event</a:t>
            </a:r>
          </a:p>
        </p:txBody>
      </p:sp>
    </p:spTree>
    <p:extLst>
      <p:ext uri="{BB962C8B-B14F-4D97-AF65-F5344CB8AC3E}">
        <p14:creationId xmlns:p14="http://schemas.microsoft.com/office/powerpoint/2010/main" val="110699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6081-8EDB-33F3-0F76-FD4F9510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" y="82321"/>
            <a:ext cx="12101702" cy="1325563"/>
          </a:xfrm>
        </p:spPr>
        <p:txBody>
          <a:bodyPr>
            <a:normAutofit/>
          </a:bodyPr>
          <a:lstStyle/>
          <a:p>
            <a:r>
              <a:rPr lang="en-GB" sz="4000" dirty="0"/>
              <a:t>Majority of registered students are non-members</a:t>
            </a:r>
          </a:p>
        </p:txBody>
      </p:sp>
      <p:pic>
        <p:nvPicPr>
          <p:cNvPr id="6" name="Picture 5" descr="A pie chart with a number of percentages&#10;&#10;Description automatically generated">
            <a:extLst>
              <a:ext uri="{FF2B5EF4-FFF2-40B4-BE49-F238E27FC236}">
                <a16:creationId xmlns:a16="http://schemas.microsoft.com/office/drawing/2014/main" id="{64C6661B-6DF8-55B0-44D2-23E5F4C01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465" y="1215021"/>
            <a:ext cx="5271070" cy="53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FC04-6F3C-C41F-EDB1-72FE69CC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29" y="96770"/>
            <a:ext cx="12225131" cy="808002"/>
          </a:xfrm>
        </p:spPr>
        <p:txBody>
          <a:bodyPr/>
          <a:lstStyle/>
          <a:p>
            <a:r>
              <a:rPr lang="en-GB" dirty="0"/>
              <a:t>University of registered students/graduates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BFE2-CEDB-8F7F-7586-2DB59FC2E6B0}"/>
              </a:ext>
            </a:extLst>
          </p:cNvPr>
          <p:cNvSpPr txBox="1"/>
          <p:nvPr/>
        </p:nvSpPr>
        <p:spPr>
          <a:xfrm>
            <a:off x="0" y="6459786"/>
            <a:ext cx="11310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Other: UCL, Oxford, Open University, </a:t>
            </a:r>
            <a:r>
              <a:rPr lang="en-GB" sz="1200" dirty="0" err="1"/>
              <a:t>Keele</a:t>
            </a:r>
            <a:r>
              <a:rPr lang="en-GB" sz="1200" dirty="0"/>
              <a:t>, Salford, Cardiff, Aberystwyth, Exeter, Cambridge, Greenwich, Chester, Birmingham, Queen Mary University of London (1 attendee each)</a:t>
            </a:r>
          </a:p>
        </p:txBody>
      </p:sp>
      <p:pic>
        <p:nvPicPr>
          <p:cNvPr id="5" name="Picture 4" descr="A graph with blue and white text&#10;&#10;Description automatically generated with medium confidence">
            <a:extLst>
              <a:ext uri="{FF2B5EF4-FFF2-40B4-BE49-F238E27FC236}">
                <a16:creationId xmlns:a16="http://schemas.microsoft.com/office/drawing/2014/main" id="{283256CE-C8AB-2304-ED6A-103CF6746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3" y="1022884"/>
            <a:ext cx="12127594" cy="531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5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F1B55CB-E213-D2A6-68D9-FF024CB8A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1829"/>
            <a:ext cx="11943504" cy="1325563"/>
          </a:xfrm>
        </p:spPr>
        <p:txBody>
          <a:bodyPr/>
          <a:lstStyle/>
          <a:p>
            <a:r>
              <a:rPr lang="en-GB" dirty="0"/>
              <a:t>Year of Study for registered students</a:t>
            </a:r>
          </a:p>
        </p:txBody>
      </p:sp>
      <p:pic>
        <p:nvPicPr>
          <p:cNvPr id="8" name="Picture 7" descr="A pie chart with different colored circles with Crust in the background&#10;&#10;Description automatically generated">
            <a:extLst>
              <a:ext uri="{FF2B5EF4-FFF2-40B4-BE49-F238E27FC236}">
                <a16:creationId xmlns:a16="http://schemas.microsoft.com/office/drawing/2014/main" id="{9AA9370C-DF52-B8D0-45D6-C2A31BEC9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96" y="851816"/>
            <a:ext cx="11943504" cy="597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BC145-6C91-BAA7-98E1-2D00A4BC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Courses studied by registered students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 descr="A pie chart with many different colored sections&#10;&#10;Description automatically generated">
            <a:extLst>
              <a:ext uri="{FF2B5EF4-FFF2-40B4-BE49-F238E27FC236}">
                <a16:creationId xmlns:a16="http://schemas.microsoft.com/office/drawing/2014/main" id="{B6ADD4AE-7550-8DF5-905D-49ADD79F8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45" y="801929"/>
            <a:ext cx="11344910" cy="595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4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B226053-976C-39DC-D18C-FFE943379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9147"/>
            <a:ext cx="12662452" cy="1325563"/>
          </a:xfrm>
        </p:spPr>
        <p:txBody>
          <a:bodyPr>
            <a:noAutofit/>
          </a:bodyPr>
          <a:lstStyle/>
          <a:p>
            <a:r>
              <a:rPr lang="en-GB" sz="2800" dirty="0"/>
              <a:t>Majority of students have some awareness of opportunities in medical statistics, and would like to opt in to receive further communications from sponsors/exhibitors</a:t>
            </a:r>
          </a:p>
        </p:txBody>
      </p:sp>
      <p:pic>
        <p:nvPicPr>
          <p:cNvPr id="8" name="Picture 7" descr="A graph of a bar chart&#10;&#10;Description automatically generated with medium confidence">
            <a:extLst>
              <a:ext uri="{FF2B5EF4-FFF2-40B4-BE49-F238E27FC236}">
                <a16:creationId xmlns:a16="http://schemas.microsoft.com/office/drawing/2014/main" id="{2EBAD915-2447-ECC1-B571-244200DFA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9" y="1186416"/>
            <a:ext cx="11997281" cy="53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4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C987-11BA-228B-577B-101F5B69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6" y="-142953"/>
            <a:ext cx="12179368" cy="1621114"/>
          </a:xfrm>
        </p:spPr>
        <p:txBody>
          <a:bodyPr>
            <a:noAutofit/>
          </a:bodyPr>
          <a:lstStyle/>
          <a:p>
            <a:r>
              <a:rPr lang="en-GB" sz="2800" dirty="0"/>
              <a:t>Attending students looking for a variety of future opportunities, and many heard about the event from their lecturer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61EE6-387D-8215-8E19-913CB5F3E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6" y="1256472"/>
            <a:ext cx="120491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2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124</Words>
  <Application>Microsoft Office PowerPoint</Application>
  <PresentationFormat>Widescreen</PresentationFormat>
  <Paragraphs>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144 students have registered for the 2023/24 PSI Medical Statistics Careers Event</vt:lpstr>
      <vt:lpstr>Majority of registered students are non-members</vt:lpstr>
      <vt:lpstr>University of registered students/graduates</vt:lpstr>
      <vt:lpstr>Year of Study for registered students</vt:lpstr>
      <vt:lpstr>Courses studied by registered students </vt:lpstr>
      <vt:lpstr>Majority of students have some awareness of opportunities in medical statistics, and would like to opt in to receive further communications from sponsors/exhibitors</vt:lpstr>
      <vt:lpstr>Attending students looking for a variety of future opportunities, and many heard about the event from their lecturer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Todd, Alexander</dc:creator>
  <cp:lastModifiedBy>Todd, Alexander</cp:lastModifiedBy>
  <cp:revision>1</cp:revision>
  <dcterms:created xsi:type="dcterms:W3CDTF">2023-11-21T11:29:35Z</dcterms:created>
  <dcterms:modified xsi:type="dcterms:W3CDTF">2023-11-22T09:55:16Z</dcterms:modified>
</cp:coreProperties>
</file>