
<file path=[Content_Types].xml><?xml version="1.0" encoding="utf-8"?>
<Types xmlns="http://schemas.openxmlformats.org/package/2006/content-types">
  <Default Extension="jfif" ContentType="image/jpeg"/>
  <Default Extension="png" ContentType="image/png"/>
  <Default Extension="svg" ContentType="image/svg+xml"/>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6" r:id="rId2"/>
    <p:sldMasterId id="2147483665" r:id="rId3"/>
    <p:sldMasterId id="2147483673" r:id="rId4"/>
    <p:sldMasterId id="2147483704" r:id="rId5"/>
    <p:sldMasterId id="2147483711" r:id="rId6"/>
  </p:sldMasterIdLst>
  <p:notesMasterIdLst>
    <p:notesMasterId r:id="rId50"/>
  </p:notesMasterIdLst>
  <p:sldIdLst>
    <p:sldId id="256" r:id="rId7"/>
    <p:sldId id="257" r:id="rId8"/>
    <p:sldId id="284" r:id="rId9"/>
    <p:sldId id="307" r:id="rId10"/>
    <p:sldId id="258" r:id="rId11"/>
    <p:sldId id="259" r:id="rId12"/>
    <p:sldId id="260" r:id="rId13"/>
    <p:sldId id="261" r:id="rId14"/>
    <p:sldId id="262" r:id="rId15"/>
    <p:sldId id="264" r:id="rId16"/>
    <p:sldId id="265" r:id="rId17"/>
    <p:sldId id="266" r:id="rId18"/>
    <p:sldId id="309" r:id="rId19"/>
    <p:sldId id="308" r:id="rId20"/>
    <p:sldId id="313" r:id="rId21"/>
    <p:sldId id="314" r:id="rId22"/>
    <p:sldId id="315" r:id="rId23"/>
    <p:sldId id="268" r:id="rId24"/>
    <p:sldId id="316" r:id="rId25"/>
    <p:sldId id="317" r:id="rId26"/>
    <p:sldId id="318" r:id="rId27"/>
    <p:sldId id="267" r:id="rId28"/>
    <p:sldId id="319" r:id="rId29"/>
    <p:sldId id="263" r:id="rId30"/>
    <p:sldId id="320" r:id="rId31"/>
    <p:sldId id="321" r:id="rId32"/>
    <p:sldId id="269" r:id="rId33"/>
    <p:sldId id="270" r:id="rId34"/>
    <p:sldId id="271" r:id="rId35"/>
    <p:sldId id="312" r:id="rId36"/>
    <p:sldId id="272" r:id="rId37"/>
    <p:sldId id="273" r:id="rId38"/>
    <p:sldId id="274" r:id="rId39"/>
    <p:sldId id="275" r:id="rId40"/>
    <p:sldId id="276" r:id="rId41"/>
    <p:sldId id="277" r:id="rId42"/>
    <p:sldId id="278" r:id="rId43"/>
    <p:sldId id="311" r:id="rId44"/>
    <p:sldId id="279" r:id="rId45"/>
    <p:sldId id="280" r:id="rId46"/>
    <p:sldId id="281" r:id="rId47"/>
    <p:sldId id="282" r:id="rId48"/>
    <p:sldId id="283" r:id="rId49"/>
  </p:sldIdLst>
  <p:sldSz cx="9144000" cy="5143500" type="screen16x9"/>
  <p:notesSz cx="6858000" cy="9144000"/>
  <p:embeddedFontLst>
    <p:embeddedFont>
      <p:font typeface="Arial Narrow" panose="020B060602020203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iaDW0bFK+szaDAjHfQznLuXpXVH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SI CALC"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9092D-0F80-48FE-B0C2-231E78222931}" v="25" dt="2022-12-05T21:28:36.307"/>
  </p1510:revLst>
</p1510:revInfo>
</file>

<file path=ppt/tableStyles.xml><?xml version="1.0" encoding="utf-8"?>
<a:tblStyleLst xmlns:a="http://schemas.openxmlformats.org/drawingml/2006/main" def="{7213241A-A9DE-4A3F-A992-9FA9CACD4F6B}">
  <a:tblStyle styleId="{7213241A-A9DE-4A3F-A992-9FA9CACD4F6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9EC"/>
          </a:solidFill>
        </a:fill>
      </a:tcStyle>
    </a:wholeTbl>
    <a:band1H>
      <a:tcTxStyle b="off" i="off"/>
      <a:tcStyle>
        <a:tcBdr/>
        <a:fill>
          <a:solidFill>
            <a:srgbClr val="CAD0D8"/>
          </a:solidFill>
        </a:fill>
      </a:tcStyle>
    </a:band1H>
    <a:band2H>
      <a:tcTxStyle b="off" i="off"/>
      <a:tcStyle>
        <a:tcBdr/>
      </a:tcStyle>
    </a:band2H>
    <a:band1V>
      <a:tcTxStyle b="off" i="off"/>
      <a:tcStyle>
        <a:tcBdr/>
        <a:fill>
          <a:solidFill>
            <a:srgbClr val="CAD0D8"/>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6270C9D-9B04-4424-8D58-4AFFC4A4A76A}"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82"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customschemas.google.com/relationships/presentationmetadata" Target="meta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viewProps" Target="viewProps.xml"/><Relationship Id="rId69" Type="http://schemas.openxmlformats.org/officeDocument/2006/relationships/customXml" Target="../customXml/item1.xml"/><Relationship Id="rId8" Type="http://schemas.openxmlformats.org/officeDocument/2006/relationships/slide" Target="slides/slide2.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commentAuthors" Target="commentAuthors.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notesMaster" Target="notesMasters/notesMaster1.xml"/><Relationship Id="rId55"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ekar, Amanda" userId="380d86ec-403c-4cc9-aedf-ce5dfc9ef1d3" providerId="ADAL" clId="{9F89092D-0F80-48FE-B0C2-231E78222931}"/>
    <pc:docChg chg="undo redo custSel addSld delSld modSld sldOrd">
      <pc:chgData name="Darekar, Amanda" userId="380d86ec-403c-4cc9-aedf-ce5dfc9ef1d3" providerId="ADAL" clId="{9F89092D-0F80-48FE-B0C2-231E78222931}" dt="2022-12-05T21:35:18.584" v="1180" actId="27636"/>
      <pc:docMkLst>
        <pc:docMk/>
      </pc:docMkLst>
      <pc:sldChg chg="addSp delSp modSp add del mod">
        <pc:chgData name="Darekar, Amanda" userId="380d86ec-403c-4cc9-aedf-ce5dfc9ef1d3" providerId="ADAL" clId="{9F89092D-0F80-48FE-B0C2-231E78222931}" dt="2022-12-02T09:52:26.806" v="716" actId="1076"/>
        <pc:sldMkLst>
          <pc:docMk/>
          <pc:sldMk cId="0" sldId="256"/>
        </pc:sldMkLst>
        <pc:spChg chg="add mod">
          <ac:chgData name="Darekar, Amanda" userId="380d86ec-403c-4cc9-aedf-ce5dfc9ef1d3" providerId="ADAL" clId="{9F89092D-0F80-48FE-B0C2-231E78222931}" dt="2022-12-02T09:46:00.594" v="657" actId="2085"/>
          <ac:spMkLst>
            <pc:docMk/>
            <pc:sldMk cId="0" sldId="256"/>
            <ac:spMk id="5" creationId="{711B6109-176B-AD72-F896-008722A50A36}"/>
          </ac:spMkLst>
        </pc:spChg>
        <pc:spChg chg="add del mod">
          <ac:chgData name="Darekar, Amanda" userId="380d86ec-403c-4cc9-aedf-ce5dfc9ef1d3" providerId="ADAL" clId="{9F89092D-0F80-48FE-B0C2-231E78222931}" dt="2022-12-02T09:51:32.673" v="707" actId="478"/>
          <ac:spMkLst>
            <pc:docMk/>
            <pc:sldMk cId="0" sldId="256"/>
            <ac:spMk id="8" creationId="{1F5D14E5-21DA-E40E-EF70-840B74AEBD78}"/>
          </ac:spMkLst>
        </pc:spChg>
        <pc:spChg chg="del">
          <ac:chgData name="Darekar, Amanda" userId="380d86ec-403c-4cc9-aedf-ce5dfc9ef1d3" providerId="ADAL" clId="{9F89092D-0F80-48FE-B0C2-231E78222931}" dt="2022-12-02T09:51:29.814" v="706" actId="478"/>
          <ac:spMkLst>
            <pc:docMk/>
            <pc:sldMk cId="0" sldId="256"/>
            <ac:spMk id="284" creationId="{00000000-0000-0000-0000-000000000000}"/>
          </ac:spMkLst>
        </pc:spChg>
        <pc:spChg chg="mod">
          <ac:chgData name="Darekar, Amanda" userId="380d86ec-403c-4cc9-aedf-ce5dfc9ef1d3" providerId="ADAL" clId="{9F89092D-0F80-48FE-B0C2-231E78222931}" dt="2022-12-02T09:52:26.806" v="716" actId="1076"/>
          <ac:spMkLst>
            <pc:docMk/>
            <pc:sldMk cId="0" sldId="256"/>
            <ac:spMk id="285" creationId="{00000000-0000-0000-0000-000000000000}"/>
          </ac:spMkLst>
        </pc:spChg>
        <pc:grpChg chg="add mod">
          <ac:chgData name="Darekar, Amanda" userId="380d86ec-403c-4cc9-aedf-ce5dfc9ef1d3" providerId="ADAL" clId="{9F89092D-0F80-48FE-B0C2-231E78222931}" dt="2022-12-02T09:48:49.046" v="678" actId="1076"/>
          <ac:grpSpMkLst>
            <pc:docMk/>
            <pc:sldMk cId="0" sldId="256"/>
            <ac:grpSpMk id="6" creationId="{E5B1A6A3-851D-4A38-278B-327A83F9DB43}"/>
          </ac:grpSpMkLst>
        </pc:grpChg>
        <pc:picChg chg="mod ord">
          <ac:chgData name="Darekar, Amanda" userId="380d86ec-403c-4cc9-aedf-ce5dfc9ef1d3" providerId="ADAL" clId="{9F89092D-0F80-48FE-B0C2-231E78222931}" dt="2022-12-02T09:48:34.329" v="675" actId="164"/>
          <ac:picMkLst>
            <pc:docMk/>
            <pc:sldMk cId="0" sldId="256"/>
            <ac:picMk id="3" creationId="{CF8C98B7-1CCE-22F8-D83C-442103B0DE3A}"/>
          </ac:picMkLst>
        </pc:picChg>
        <pc:picChg chg="add mod ord">
          <ac:chgData name="Darekar, Amanda" userId="380d86ec-403c-4cc9-aedf-ce5dfc9ef1d3" providerId="ADAL" clId="{9F89092D-0F80-48FE-B0C2-231E78222931}" dt="2022-12-02T09:48:34.329" v="675" actId="164"/>
          <ac:picMkLst>
            <pc:docMk/>
            <pc:sldMk cId="0" sldId="256"/>
            <ac:picMk id="4" creationId="{364B38B9-DC06-06E8-29DC-A080D1C7F6DB}"/>
          </ac:picMkLst>
        </pc:picChg>
      </pc:sldChg>
      <pc:sldChg chg="modSp add del mod delCm">
        <pc:chgData name="Darekar, Amanda" userId="380d86ec-403c-4cc9-aedf-ce5dfc9ef1d3" providerId="ADAL" clId="{9F89092D-0F80-48FE-B0C2-231E78222931}" dt="2022-12-02T10:06:12.223" v="844" actId="1076"/>
        <pc:sldMkLst>
          <pc:docMk/>
          <pc:sldMk cId="0" sldId="257"/>
        </pc:sldMkLst>
        <pc:spChg chg="mod">
          <ac:chgData name="Darekar, Amanda" userId="380d86ec-403c-4cc9-aedf-ce5dfc9ef1d3" providerId="ADAL" clId="{9F89092D-0F80-48FE-B0C2-231E78222931}" dt="2022-11-24T11:28:39.315" v="32" actId="27636"/>
          <ac:spMkLst>
            <pc:docMk/>
            <pc:sldMk cId="0" sldId="257"/>
            <ac:spMk id="294" creationId="{00000000-0000-0000-0000-000000000000}"/>
          </ac:spMkLst>
        </pc:spChg>
        <pc:graphicFrameChg chg="mod modGraphic">
          <ac:chgData name="Darekar, Amanda" userId="380d86ec-403c-4cc9-aedf-ce5dfc9ef1d3" providerId="ADAL" clId="{9F89092D-0F80-48FE-B0C2-231E78222931}" dt="2022-12-02T10:06:12.223" v="844" actId="1076"/>
          <ac:graphicFrameMkLst>
            <pc:docMk/>
            <pc:sldMk cId="0" sldId="257"/>
            <ac:graphicFrameMk id="293" creationId="{00000000-0000-0000-0000-000000000000}"/>
          </ac:graphicFrameMkLst>
        </pc:graphicFrameChg>
      </pc:sldChg>
      <pc:sldChg chg="add del">
        <pc:chgData name="Darekar, Amanda" userId="380d86ec-403c-4cc9-aedf-ce5dfc9ef1d3" providerId="ADAL" clId="{9F89092D-0F80-48FE-B0C2-231E78222931}" dt="2022-12-02T09:13:16.531" v="352"/>
        <pc:sldMkLst>
          <pc:docMk/>
          <pc:sldMk cId="0" sldId="258"/>
        </pc:sldMkLst>
      </pc:sldChg>
      <pc:sldChg chg="add del">
        <pc:chgData name="Darekar, Amanda" userId="380d86ec-403c-4cc9-aedf-ce5dfc9ef1d3" providerId="ADAL" clId="{9F89092D-0F80-48FE-B0C2-231E78222931}" dt="2022-12-02T09:13:16.531" v="352"/>
        <pc:sldMkLst>
          <pc:docMk/>
          <pc:sldMk cId="0" sldId="259"/>
        </pc:sldMkLst>
      </pc:sldChg>
      <pc:sldChg chg="modSp add del mod">
        <pc:chgData name="Darekar, Amanda" userId="380d86ec-403c-4cc9-aedf-ce5dfc9ef1d3" providerId="ADAL" clId="{9F89092D-0F80-48FE-B0C2-231E78222931}" dt="2022-12-05T21:35:18.584" v="1180" actId="27636"/>
        <pc:sldMkLst>
          <pc:docMk/>
          <pc:sldMk cId="0" sldId="260"/>
        </pc:sldMkLst>
        <pc:spChg chg="mod">
          <ac:chgData name="Darekar, Amanda" userId="380d86ec-403c-4cc9-aedf-ce5dfc9ef1d3" providerId="ADAL" clId="{9F89092D-0F80-48FE-B0C2-231E78222931}" dt="2022-12-05T21:35:18.584" v="1180" actId="27636"/>
          <ac:spMkLst>
            <pc:docMk/>
            <pc:sldMk cId="0" sldId="260"/>
            <ac:spMk id="2" creationId="{52865540-23D4-713C-29BF-E880442E7A4C}"/>
          </ac:spMkLst>
        </pc:spChg>
      </pc:sldChg>
      <pc:sldChg chg="modSp add del mod delCm">
        <pc:chgData name="Darekar, Amanda" userId="380d86ec-403c-4cc9-aedf-ce5dfc9ef1d3" providerId="ADAL" clId="{9F89092D-0F80-48FE-B0C2-231E78222931}" dt="2022-12-02T09:13:16.531" v="352"/>
        <pc:sldMkLst>
          <pc:docMk/>
          <pc:sldMk cId="0" sldId="261"/>
        </pc:sldMkLst>
        <pc:spChg chg="mod">
          <ac:chgData name="Darekar, Amanda" userId="380d86ec-403c-4cc9-aedf-ce5dfc9ef1d3" providerId="ADAL" clId="{9F89092D-0F80-48FE-B0C2-231E78222931}" dt="2022-11-24T11:30:25.430" v="79" actId="1076"/>
          <ac:spMkLst>
            <pc:docMk/>
            <pc:sldMk cId="0" sldId="261"/>
            <ac:spMk id="365" creationId="{00000000-0000-0000-0000-000000000000}"/>
          </ac:spMkLst>
        </pc:spChg>
        <pc:graphicFrameChg chg="modGraphic">
          <ac:chgData name="Darekar, Amanda" userId="380d86ec-403c-4cc9-aedf-ce5dfc9ef1d3" providerId="ADAL" clId="{9F89092D-0F80-48FE-B0C2-231E78222931}" dt="2022-11-24T11:30:29.576" v="80" actId="20577"/>
          <ac:graphicFrameMkLst>
            <pc:docMk/>
            <pc:sldMk cId="0" sldId="261"/>
            <ac:graphicFrameMk id="366" creationId="{00000000-0000-0000-0000-000000000000}"/>
          </ac:graphicFrameMkLst>
        </pc:graphicFrameChg>
      </pc:sldChg>
      <pc:sldChg chg="modSp add del mod">
        <pc:chgData name="Darekar, Amanda" userId="380d86ec-403c-4cc9-aedf-ce5dfc9ef1d3" providerId="ADAL" clId="{9F89092D-0F80-48FE-B0C2-231E78222931}" dt="2022-12-05T21:24:59.644" v="870" actId="1076"/>
        <pc:sldMkLst>
          <pc:docMk/>
          <pc:sldMk cId="0" sldId="262"/>
        </pc:sldMkLst>
        <pc:spChg chg="mod">
          <ac:chgData name="Darekar, Amanda" userId="380d86ec-403c-4cc9-aedf-ce5dfc9ef1d3" providerId="ADAL" clId="{9F89092D-0F80-48FE-B0C2-231E78222931}" dt="2022-12-05T21:24:59.644" v="870" actId="1076"/>
          <ac:spMkLst>
            <pc:docMk/>
            <pc:sldMk cId="0" sldId="262"/>
            <ac:spMk id="375" creationId="{00000000-0000-0000-0000-000000000000}"/>
          </ac:spMkLst>
        </pc:spChg>
      </pc:sldChg>
      <pc:sldChg chg="del">
        <pc:chgData name="Darekar, Amanda" userId="380d86ec-403c-4cc9-aedf-ce5dfc9ef1d3" providerId="ADAL" clId="{9F89092D-0F80-48FE-B0C2-231E78222931}" dt="2022-12-02T09:12:09.333" v="345" actId="2696"/>
        <pc:sldMkLst>
          <pc:docMk/>
          <pc:sldMk cId="0" sldId="263"/>
        </pc:sldMkLst>
      </pc:sldChg>
      <pc:sldChg chg="add del">
        <pc:chgData name="Darekar, Amanda" userId="380d86ec-403c-4cc9-aedf-ce5dfc9ef1d3" providerId="ADAL" clId="{9F89092D-0F80-48FE-B0C2-231E78222931}" dt="2022-12-02T09:13:16.531" v="352"/>
        <pc:sldMkLst>
          <pc:docMk/>
          <pc:sldMk cId="0" sldId="264"/>
        </pc:sldMkLst>
      </pc:sldChg>
      <pc:sldChg chg="addSp delSp modSp add del mod delCm">
        <pc:chgData name="Darekar, Amanda" userId="380d86ec-403c-4cc9-aedf-ce5dfc9ef1d3" providerId="ADAL" clId="{9F89092D-0F80-48FE-B0C2-231E78222931}" dt="2022-12-05T21:25:15.109" v="871" actId="6549"/>
        <pc:sldMkLst>
          <pc:docMk/>
          <pc:sldMk cId="0" sldId="265"/>
        </pc:sldMkLst>
        <pc:spChg chg="mod">
          <ac:chgData name="Darekar, Amanda" userId="380d86ec-403c-4cc9-aedf-ce5dfc9ef1d3" providerId="ADAL" clId="{9F89092D-0F80-48FE-B0C2-231E78222931}" dt="2022-12-05T21:25:15.109" v="871" actId="6549"/>
          <ac:spMkLst>
            <pc:docMk/>
            <pc:sldMk cId="0" sldId="265"/>
            <ac:spMk id="413" creationId="{00000000-0000-0000-0000-000000000000}"/>
          </ac:spMkLst>
        </pc:spChg>
        <pc:picChg chg="add mod">
          <ac:chgData name="Darekar, Amanda" userId="380d86ec-403c-4cc9-aedf-ce5dfc9ef1d3" providerId="ADAL" clId="{9F89092D-0F80-48FE-B0C2-231E78222931}" dt="2022-11-24T11:51:01.864" v="85" actId="1076"/>
          <ac:picMkLst>
            <pc:docMk/>
            <pc:sldMk cId="0" sldId="265"/>
            <ac:picMk id="3" creationId="{95EAD8D9-73B3-C37D-E936-24011F53325A}"/>
          </ac:picMkLst>
        </pc:picChg>
        <pc:picChg chg="del">
          <ac:chgData name="Darekar, Amanda" userId="380d86ec-403c-4cc9-aedf-ce5dfc9ef1d3" providerId="ADAL" clId="{9F89092D-0F80-48FE-B0C2-231E78222931}" dt="2022-11-24T11:50:28.936" v="82" actId="478"/>
          <ac:picMkLst>
            <pc:docMk/>
            <pc:sldMk cId="0" sldId="265"/>
            <ac:picMk id="415" creationId="{00000000-0000-0000-0000-000000000000}"/>
          </ac:picMkLst>
        </pc:picChg>
      </pc:sldChg>
      <pc:sldChg chg="add del">
        <pc:chgData name="Darekar, Amanda" userId="380d86ec-403c-4cc9-aedf-ce5dfc9ef1d3" providerId="ADAL" clId="{9F89092D-0F80-48FE-B0C2-231E78222931}" dt="2022-12-02T09:13:16.531" v="352"/>
        <pc:sldMkLst>
          <pc:docMk/>
          <pc:sldMk cId="0" sldId="266"/>
        </pc:sldMkLst>
      </pc:sldChg>
      <pc:sldChg chg="modSp del mod">
        <pc:chgData name="Darekar, Amanda" userId="380d86ec-403c-4cc9-aedf-ce5dfc9ef1d3" providerId="ADAL" clId="{9F89092D-0F80-48FE-B0C2-231E78222931}" dt="2022-12-02T09:28:04.944" v="398" actId="2696"/>
        <pc:sldMkLst>
          <pc:docMk/>
          <pc:sldMk cId="3860496353" sldId="267"/>
        </pc:sldMkLst>
        <pc:spChg chg="mod">
          <ac:chgData name="Darekar, Amanda" userId="380d86ec-403c-4cc9-aedf-ce5dfc9ef1d3" providerId="ADAL" clId="{9F89092D-0F80-48FE-B0C2-231E78222931}" dt="2022-12-02T09:10:29.203" v="344" actId="20577"/>
          <ac:spMkLst>
            <pc:docMk/>
            <pc:sldMk cId="3860496353" sldId="267"/>
            <ac:spMk id="436" creationId="{00000000-0000-0000-0000-000000000000}"/>
          </ac:spMkLst>
        </pc:spChg>
      </pc:sldChg>
      <pc:sldChg chg="modSp del mod delCm">
        <pc:chgData name="Darekar, Amanda" userId="380d86ec-403c-4cc9-aedf-ce5dfc9ef1d3" providerId="ADAL" clId="{9F89092D-0F80-48FE-B0C2-231E78222931}" dt="2022-12-02T09:13:59.074" v="356" actId="2696"/>
        <pc:sldMkLst>
          <pc:docMk/>
          <pc:sldMk cId="765576690" sldId="268"/>
        </pc:sldMkLst>
        <pc:spChg chg="mod">
          <ac:chgData name="Darekar, Amanda" userId="380d86ec-403c-4cc9-aedf-ce5dfc9ef1d3" providerId="ADAL" clId="{9F89092D-0F80-48FE-B0C2-231E78222931}" dt="2022-11-24T11:54:26.845" v="286" actId="20577"/>
          <ac:spMkLst>
            <pc:docMk/>
            <pc:sldMk cId="765576690" sldId="268"/>
            <ac:spMk id="444" creationId="{00000000-0000-0000-0000-000000000000}"/>
          </ac:spMkLst>
        </pc:spChg>
      </pc:sldChg>
      <pc:sldChg chg="modSp mod">
        <pc:chgData name="Darekar, Amanda" userId="380d86ec-403c-4cc9-aedf-ce5dfc9ef1d3" providerId="ADAL" clId="{9F89092D-0F80-48FE-B0C2-231E78222931}" dt="2022-12-02T09:50:58.686" v="700" actId="14100"/>
        <pc:sldMkLst>
          <pc:docMk/>
          <pc:sldMk cId="0" sldId="269"/>
        </pc:sldMkLst>
        <pc:spChg chg="mod">
          <ac:chgData name="Darekar, Amanda" userId="380d86ec-403c-4cc9-aedf-ce5dfc9ef1d3" providerId="ADAL" clId="{9F89092D-0F80-48FE-B0C2-231E78222931}" dt="2022-12-02T09:50:58.686" v="700" actId="14100"/>
          <ac:spMkLst>
            <pc:docMk/>
            <pc:sldMk cId="0" sldId="269"/>
            <ac:spMk id="455" creationId="{00000000-0000-0000-0000-000000000000}"/>
          </ac:spMkLst>
        </pc:spChg>
      </pc:sldChg>
      <pc:sldChg chg="modSp mod delCm">
        <pc:chgData name="Darekar, Amanda" userId="380d86ec-403c-4cc9-aedf-ce5dfc9ef1d3" providerId="ADAL" clId="{9F89092D-0F80-48FE-B0C2-231E78222931}" dt="2022-12-05T21:30:19.213" v="1057" actId="20577"/>
        <pc:sldMkLst>
          <pc:docMk/>
          <pc:sldMk cId="0" sldId="270"/>
        </pc:sldMkLst>
        <pc:spChg chg="mod">
          <ac:chgData name="Darekar, Amanda" userId="380d86ec-403c-4cc9-aedf-ce5dfc9ef1d3" providerId="ADAL" clId="{9F89092D-0F80-48FE-B0C2-231E78222931}" dt="2022-12-05T21:30:19.213" v="1057" actId="20577"/>
          <ac:spMkLst>
            <pc:docMk/>
            <pc:sldMk cId="0" sldId="270"/>
            <ac:spMk id="464" creationId="{00000000-0000-0000-0000-000000000000}"/>
          </ac:spMkLst>
        </pc:spChg>
      </pc:sldChg>
      <pc:sldChg chg="modSp mod">
        <pc:chgData name="Darekar, Amanda" userId="380d86ec-403c-4cc9-aedf-ce5dfc9ef1d3" providerId="ADAL" clId="{9F89092D-0F80-48FE-B0C2-231E78222931}" dt="2022-12-02T09:46:33.534" v="659" actId="1076"/>
        <pc:sldMkLst>
          <pc:docMk/>
          <pc:sldMk cId="0" sldId="271"/>
        </pc:sldMkLst>
        <pc:spChg chg="mod">
          <ac:chgData name="Darekar, Amanda" userId="380d86ec-403c-4cc9-aedf-ce5dfc9ef1d3" providerId="ADAL" clId="{9F89092D-0F80-48FE-B0C2-231E78222931}" dt="2022-12-02T09:46:33.534" v="659" actId="1076"/>
          <ac:spMkLst>
            <pc:docMk/>
            <pc:sldMk cId="0" sldId="271"/>
            <ac:spMk id="474" creationId="{00000000-0000-0000-0000-000000000000}"/>
          </ac:spMkLst>
        </pc:spChg>
      </pc:sldChg>
      <pc:sldChg chg="modSp mod">
        <pc:chgData name="Darekar, Amanda" userId="380d86ec-403c-4cc9-aedf-ce5dfc9ef1d3" providerId="ADAL" clId="{9F89092D-0F80-48FE-B0C2-231E78222931}" dt="2022-12-02T10:04:04.015" v="823" actId="1076"/>
        <pc:sldMkLst>
          <pc:docMk/>
          <pc:sldMk cId="0" sldId="272"/>
        </pc:sldMkLst>
        <pc:spChg chg="mod">
          <ac:chgData name="Darekar, Amanda" userId="380d86ec-403c-4cc9-aedf-ce5dfc9ef1d3" providerId="ADAL" clId="{9F89092D-0F80-48FE-B0C2-231E78222931}" dt="2022-12-02T10:04:04.015" v="823" actId="1076"/>
          <ac:spMkLst>
            <pc:docMk/>
            <pc:sldMk cId="0" sldId="272"/>
            <ac:spMk id="483" creationId="{00000000-0000-0000-0000-000000000000}"/>
          </ac:spMkLst>
        </pc:spChg>
      </pc:sldChg>
      <pc:sldChg chg="modSp mod">
        <pc:chgData name="Darekar, Amanda" userId="380d86ec-403c-4cc9-aedf-ce5dfc9ef1d3" providerId="ADAL" clId="{9F89092D-0F80-48FE-B0C2-231E78222931}" dt="2022-12-02T09:46:22.236" v="658" actId="108"/>
        <pc:sldMkLst>
          <pc:docMk/>
          <pc:sldMk cId="0" sldId="279"/>
        </pc:sldMkLst>
        <pc:spChg chg="mod">
          <ac:chgData name="Darekar, Amanda" userId="380d86ec-403c-4cc9-aedf-ce5dfc9ef1d3" providerId="ADAL" clId="{9F89092D-0F80-48FE-B0C2-231E78222931}" dt="2022-12-02T09:46:22.236" v="658" actId="108"/>
          <ac:spMkLst>
            <pc:docMk/>
            <pc:sldMk cId="0" sldId="279"/>
            <ac:spMk id="553" creationId="{00000000-0000-0000-0000-000000000000}"/>
          </ac:spMkLst>
        </pc:spChg>
      </pc:sldChg>
      <pc:sldChg chg="addSp modSp mod">
        <pc:chgData name="Darekar, Amanda" userId="380d86ec-403c-4cc9-aedf-ce5dfc9ef1d3" providerId="ADAL" clId="{9F89092D-0F80-48FE-B0C2-231E78222931}" dt="2022-12-02T09:50:11.262" v="681" actId="1076"/>
        <pc:sldMkLst>
          <pc:docMk/>
          <pc:sldMk cId="0" sldId="280"/>
        </pc:sldMkLst>
        <pc:spChg chg="add mod">
          <ac:chgData name="Darekar, Amanda" userId="380d86ec-403c-4cc9-aedf-ce5dfc9ef1d3" providerId="ADAL" clId="{9F89092D-0F80-48FE-B0C2-231E78222931}" dt="2022-12-02T09:50:11.262" v="681" actId="1076"/>
          <ac:spMkLst>
            <pc:docMk/>
            <pc:sldMk cId="0" sldId="280"/>
            <ac:spMk id="3" creationId="{9ED95177-84D6-4C4C-7BD7-0F81E3C539D6}"/>
          </ac:spMkLst>
        </pc:spChg>
      </pc:sldChg>
      <pc:sldChg chg="modSp add del mod">
        <pc:chgData name="Darekar, Amanda" userId="380d86ec-403c-4cc9-aedf-ce5dfc9ef1d3" providerId="ADAL" clId="{9F89092D-0F80-48FE-B0C2-231E78222931}" dt="2022-12-02T09:13:16.531" v="352"/>
        <pc:sldMkLst>
          <pc:docMk/>
          <pc:sldMk cId="537373066" sldId="284"/>
        </pc:sldMkLst>
        <pc:spChg chg="mod">
          <ac:chgData name="Darekar, Amanda" userId="380d86ec-403c-4cc9-aedf-ce5dfc9ef1d3" providerId="ADAL" clId="{9F89092D-0F80-48FE-B0C2-231E78222931}" dt="2022-12-02T09:13:16.531" v="352"/>
          <ac:spMkLst>
            <pc:docMk/>
            <pc:sldMk cId="537373066" sldId="284"/>
            <ac:spMk id="16" creationId="{2CF8FA23-60CA-BB88-10A9-03FFCDB8FEEA}"/>
          </ac:spMkLst>
        </pc:spChg>
      </pc:sldChg>
      <pc:sldChg chg="modSp add del mod">
        <pc:chgData name="Darekar, Amanda" userId="380d86ec-403c-4cc9-aedf-ce5dfc9ef1d3" providerId="ADAL" clId="{9F89092D-0F80-48FE-B0C2-231E78222931}" dt="2022-12-02T09:13:16.531" v="352"/>
        <pc:sldMkLst>
          <pc:docMk/>
          <pc:sldMk cId="2258678358" sldId="307"/>
        </pc:sldMkLst>
        <pc:spChg chg="mod">
          <ac:chgData name="Darekar, Amanda" userId="380d86ec-403c-4cc9-aedf-ce5dfc9ef1d3" providerId="ADAL" clId="{9F89092D-0F80-48FE-B0C2-231E78222931}" dt="2022-12-02T09:13:16.531" v="352"/>
          <ac:spMkLst>
            <pc:docMk/>
            <pc:sldMk cId="2258678358" sldId="307"/>
            <ac:spMk id="16" creationId="{2CF8FA23-60CA-BB88-10A9-03FFCDB8FEEA}"/>
          </ac:spMkLst>
        </pc:spChg>
      </pc:sldChg>
      <pc:sldChg chg="modSp add del mod">
        <pc:chgData name="Darekar, Amanda" userId="380d86ec-403c-4cc9-aedf-ce5dfc9ef1d3" providerId="ADAL" clId="{9F89092D-0F80-48FE-B0C2-231E78222931}" dt="2022-12-02T10:05:12.881" v="829" actId="20577"/>
        <pc:sldMkLst>
          <pc:docMk/>
          <pc:sldMk cId="0" sldId="308"/>
        </pc:sldMkLst>
        <pc:spChg chg="mod">
          <ac:chgData name="Darekar, Amanda" userId="380d86ec-403c-4cc9-aedf-ce5dfc9ef1d3" providerId="ADAL" clId="{9F89092D-0F80-48FE-B0C2-231E78222931}" dt="2022-12-02T10:05:12.881" v="829" actId="20577"/>
          <ac:spMkLst>
            <pc:docMk/>
            <pc:sldMk cId="0" sldId="308"/>
            <ac:spMk id="444" creationId="{00000000-0000-0000-0000-000000000000}"/>
          </ac:spMkLst>
        </pc:spChg>
      </pc:sldChg>
      <pc:sldChg chg="modSp add del mod">
        <pc:chgData name="Darekar, Amanda" userId="380d86ec-403c-4cc9-aedf-ce5dfc9ef1d3" providerId="ADAL" clId="{9F89092D-0F80-48FE-B0C2-231E78222931}" dt="2022-12-02T09:38:59.099" v="590" actId="14100"/>
        <pc:sldMkLst>
          <pc:docMk/>
          <pc:sldMk cId="0" sldId="309"/>
        </pc:sldMkLst>
        <pc:spChg chg="mod">
          <ac:chgData name="Darekar, Amanda" userId="380d86ec-403c-4cc9-aedf-ce5dfc9ef1d3" providerId="ADAL" clId="{9F89092D-0F80-48FE-B0C2-231E78222931}" dt="2022-12-02T09:38:59.099" v="590" actId="14100"/>
          <ac:spMkLst>
            <pc:docMk/>
            <pc:sldMk cId="0" sldId="309"/>
            <ac:spMk id="435" creationId="{00000000-0000-0000-0000-000000000000}"/>
          </ac:spMkLst>
        </pc:spChg>
      </pc:sldChg>
      <pc:sldChg chg="modSp new del mod">
        <pc:chgData name="Darekar, Amanda" userId="380d86ec-403c-4cc9-aedf-ce5dfc9ef1d3" providerId="ADAL" clId="{9F89092D-0F80-48FE-B0C2-231E78222931}" dt="2022-12-05T18:56:29.953" v="845" actId="2696"/>
        <pc:sldMkLst>
          <pc:docMk/>
          <pc:sldMk cId="1573889437" sldId="310"/>
        </pc:sldMkLst>
        <pc:spChg chg="mod">
          <ac:chgData name="Darekar, Amanda" userId="380d86ec-403c-4cc9-aedf-ce5dfc9ef1d3" providerId="ADAL" clId="{9F89092D-0F80-48FE-B0C2-231E78222931}" dt="2022-12-02T09:34:55.818" v="450" actId="20577"/>
          <ac:spMkLst>
            <pc:docMk/>
            <pc:sldMk cId="1573889437" sldId="310"/>
            <ac:spMk id="2" creationId="{EF32B8D4-217B-899F-511D-904B8501D28A}"/>
          </ac:spMkLst>
        </pc:spChg>
      </pc:sldChg>
      <pc:sldChg chg="add del">
        <pc:chgData name="Darekar, Amanda" userId="380d86ec-403c-4cc9-aedf-ce5dfc9ef1d3" providerId="ADAL" clId="{9F89092D-0F80-48FE-B0C2-231E78222931}" dt="2022-12-02T09:13:13.157" v="350"/>
        <pc:sldMkLst>
          <pc:docMk/>
          <pc:sldMk cId="1728655306" sldId="310"/>
        </pc:sldMkLst>
      </pc:sldChg>
      <pc:sldChg chg="new del">
        <pc:chgData name="Darekar, Amanda" userId="380d86ec-403c-4cc9-aedf-ce5dfc9ef1d3" providerId="ADAL" clId="{9F89092D-0F80-48FE-B0C2-231E78222931}" dt="2022-12-02T09:54:08.276" v="718" actId="680"/>
        <pc:sldMkLst>
          <pc:docMk/>
          <pc:sldMk cId="25983785" sldId="311"/>
        </pc:sldMkLst>
      </pc:sldChg>
      <pc:sldChg chg="modSp add mod">
        <pc:chgData name="Darekar, Amanda" userId="380d86ec-403c-4cc9-aedf-ce5dfc9ef1d3" providerId="ADAL" clId="{9F89092D-0F80-48FE-B0C2-231E78222931}" dt="2022-12-05T21:31:10.804" v="1061" actId="20577"/>
        <pc:sldMkLst>
          <pc:docMk/>
          <pc:sldMk cId="169289037" sldId="311"/>
        </pc:sldMkLst>
        <pc:spChg chg="mod">
          <ac:chgData name="Darekar, Amanda" userId="380d86ec-403c-4cc9-aedf-ce5dfc9ef1d3" providerId="ADAL" clId="{9F89092D-0F80-48FE-B0C2-231E78222931}" dt="2022-12-05T21:31:10.804" v="1061" actId="20577"/>
          <ac:spMkLst>
            <pc:docMk/>
            <pc:sldMk cId="169289037" sldId="311"/>
            <ac:spMk id="543" creationId="{00000000-0000-0000-0000-000000000000}"/>
          </ac:spMkLst>
        </pc:spChg>
      </pc:sldChg>
      <pc:sldChg chg="add del">
        <pc:chgData name="Darekar, Amanda" userId="380d86ec-403c-4cc9-aedf-ce5dfc9ef1d3" providerId="ADAL" clId="{9F89092D-0F80-48FE-B0C2-231E78222931}" dt="2022-12-02T09:13:13.157" v="350"/>
        <pc:sldMkLst>
          <pc:docMk/>
          <pc:sldMk cId="1182133720" sldId="311"/>
        </pc:sldMkLst>
      </pc:sldChg>
      <pc:sldChg chg="modSp add del mod ord">
        <pc:chgData name="Darekar, Amanda" userId="380d86ec-403c-4cc9-aedf-ce5dfc9ef1d3" providerId="ADAL" clId="{9F89092D-0F80-48FE-B0C2-231E78222931}" dt="2022-12-02T10:03:58.543" v="821" actId="1076"/>
        <pc:sldMkLst>
          <pc:docMk/>
          <pc:sldMk cId="1500789935" sldId="312"/>
        </pc:sldMkLst>
        <pc:spChg chg="mod">
          <ac:chgData name="Darekar, Amanda" userId="380d86ec-403c-4cc9-aedf-ce5dfc9ef1d3" providerId="ADAL" clId="{9F89092D-0F80-48FE-B0C2-231E78222931}" dt="2022-12-02T10:03:58.543" v="821" actId="1076"/>
          <ac:spMkLst>
            <pc:docMk/>
            <pc:sldMk cId="1500789935" sldId="312"/>
            <ac:spMk id="543" creationId="{00000000-0000-0000-0000-000000000000}"/>
          </ac:spMkLst>
        </pc:spChg>
      </pc:sldChg>
      <pc:sldChg chg="add del">
        <pc:chgData name="Darekar, Amanda" userId="380d86ec-403c-4cc9-aedf-ce5dfc9ef1d3" providerId="ADAL" clId="{9F89092D-0F80-48FE-B0C2-231E78222931}" dt="2022-12-02T09:13:13.157" v="350"/>
        <pc:sldMkLst>
          <pc:docMk/>
          <pc:sldMk cId="0" sldId="313"/>
        </pc:sldMkLst>
      </pc:sldChg>
      <pc:sldChg chg="add del">
        <pc:chgData name="Darekar, Amanda" userId="380d86ec-403c-4cc9-aedf-ce5dfc9ef1d3" providerId="ADAL" clId="{9F89092D-0F80-48FE-B0C2-231E78222931}" dt="2022-12-02T09:13:13.157" v="350"/>
        <pc:sldMkLst>
          <pc:docMk/>
          <pc:sldMk cId="0" sldId="314"/>
        </pc:sldMkLst>
      </pc:sldChg>
      <pc:sldChg chg="add del">
        <pc:chgData name="Darekar, Amanda" userId="380d86ec-403c-4cc9-aedf-ce5dfc9ef1d3" providerId="ADAL" clId="{9F89092D-0F80-48FE-B0C2-231E78222931}" dt="2022-12-02T09:13:13.157" v="350"/>
        <pc:sldMkLst>
          <pc:docMk/>
          <pc:sldMk cId="0" sldId="315"/>
        </pc:sldMkLst>
      </pc:sldChg>
      <pc:sldChg chg="add del">
        <pc:chgData name="Darekar, Amanda" userId="380d86ec-403c-4cc9-aedf-ce5dfc9ef1d3" providerId="ADAL" clId="{9F89092D-0F80-48FE-B0C2-231E78222931}" dt="2022-12-02T09:13:13.157" v="350"/>
        <pc:sldMkLst>
          <pc:docMk/>
          <pc:sldMk cId="2116896739" sldId="316"/>
        </pc:sldMkLst>
      </pc:sldChg>
      <pc:sldChg chg="add del">
        <pc:chgData name="Darekar, Amanda" userId="380d86ec-403c-4cc9-aedf-ce5dfc9ef1d3" providerId="ADAL" clId="{9F89092D-0F80-48FE-B0C2-231E78222931}" dt="2022-12-02T09:13:13.157" v="350"/>
        <pc:sldMkLst>
          <pc:docMk/>
          <pc:sldMk cId="3059388581" sldId="317"/>
        </pc:sldMkLst>
      </pc:sldChg>
      <pc:sldChg chg="add del">
        <pc:chgData name="Darekar, Amanda" userId="380d86ec-403c-4cc9-aedf-ce5dfc9ef1d3" providerId="ADAL" clId="{9F89092D-0F80-48FE-B0C2-231E78222931}" dt="2022-12-02T09:13:13.157" v="350"/>
        <pc:sldMkLst>
          <pc:docMk/>
          <pc:sldMk cId="0" sldId="318"/>
        </pc:sldMkLst>
      </pc:sldChg>
      <pc:sldChg chg="add del">
        <pc:chgData name="Darekar, Amanda" userId="380d86ec-403c-4cc9-aedf-ce5dfc9ef1d3" providerId="ADAL" clId="{9F89092D-0F80-48FE-B0C2-231E78222931}" dt="2022-12-02T09:13:13.157" v="350"/>
        <pc:sldMkLst>
          <pc:docMk/>
          <pc:sldMk cId="0" sldId="319"/>
        </pc:sldMkLst>
      </pc:sldChg>
      <pc:sldMasterChg chg="delSldLayout">
        <pc:chgData name="Darekar, Amanda" userId="380d86ec-403c-4cc9-aedf-ce5dfc9ef1d3" providerId="ADAL" clId="{9F89092D-0F80-48FE-B0C2-231E78222931}" dt="2022-12-02T09:12:09.333" v="345" actId="2696"/>
        <pc:sldMasterMkLst>
          <pc:docMk/>
          <pc:sldMasterMk cId="0" sldId="2147483648"/>
        </pc:sldMasterMkLst>
        <pc:sldLayoutChg chg="del">
          <pc:chgData name="Darekar, Amanda" userId="380d86ec-403c-4cc9-aedf-ce5dfc9ef1d3" providerId="ADAL" clId="{9F89092D-0F80-48FE-B0C2-231E78222931}" dt="2022-12-02T09:12:09.333" v="345" actId="2696"/>
          <pc:sldLayoutMkLst>
            <pc:docMk/>
            <pc:sldMasterMk cId="0" sldId="2147483648"/>
            <pc:sldLayoutMk cId="0" sldId="214748364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ata2.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2.jfif"/><Relationship Id="rId1" Type="http://schemas.openxmlformats.org/officeDocument/2006/relationships/image" Target="../media/image31.png"/><Relationship Id="rId4" Type="http://schemas.openxmlformats.org/officeDocument/2006/relationships/image" Target="../media/image34.jfif"/></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2.jfif"/><Relationship Id="rId1" Type="http://schemas.openxmlformats.org/officeDocument/2006/relationships/image" Target="../media/image31.png"/><Relationship Id="rId4" Type="http://schemas.openxmlformats.org/officeDocument/2006/relationships/image" Target="../media/image34.jfi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A2BC1A-88AC-4510-B910-EABAAF2310A7}" type="doc">
      <dgm:prSet loTypeId="urn:microsoft.com/office/officeart/2008/layout/HexagonCluster" loCatId="relationship" qsTypeId="urn:microsoft.com/office/officeart/2005/8/quickstyle/simple1" qsCatId="simple" csTypeId="urn:microsoft.com/office/officeart/2005/8/colors/colorful1" csCatId="colorful" phldr="1"/>
      <dgm:spPr/>
      <dgm:t>
        <a:bodyPr/>
        <a:lstStyle/>
        <a:p>
          <a:endParaRPr lang="en-GB"/>
        </a:p>
      </dgm:t>
    </dgm:pt>
    <dgm:pt modelId="{9F392333-7C3E-4801-902A-E14B1E39458C}">
      <dgm:prSet/>
      <dgm:spPr/>
      <dgm:t>
        <a:bodyPr/>
        <a:lstStyle/>
        <a:p>
          <a:r>
            <a:rPr lang="en-GB" dirty="0"/>
            <a:t>Learning</a:t>
          </a:r>
        </a:p>
      </dgm:t>
    </dgm:pt>
    <dgm:pt modelId="{128C04AC-243B-42CB-82E2-61F08C9483D1}" type="parTrans" cxnId="{3F2FB3BA-7868-42FB-B293-0162F6A13251}">
      <dgm:prSet/>
      <dgm:spPr/>
      <dgm:t>
        <a:bodyPr/>
        <a:lstStyle/>
        <a:p>
          <a:endParaRPr lang="en-GB"/>
        </a:p>
      </dgm:t>
    </dgm:pt>
    <dgm:pt modelId="{1A75925C-C3D2-4AA4-9989-6F9361F631CA}" type="sibTrans" cxnId="{3F2FB3BA-7868-42FB-B293-0162F6A13251}">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210" t="936" r="7703" b="-798"/>
          </a:stretch>
        </a:blipFill>
      </dgm:spPr>
      <dgm:t>
        <a:bodyPr/>
        <a:lstStyle/>
        <a:p>
          <a:endParaRPr lang="en-GB"/>
        </a:p>
      </dgm:t>
    </dgm:pt>
    <dgm:pt modelId="{9F9AE521-FF88-41A7-9FD7-2F0A7947707E}">
      <dgm:prSet/>
      <dgm:spPr/>
      <dgm:t>
        <a:bodyPr/>
        <a:lstStyle/>
        <a:p>
          <a:r>
            <a:rPr lang="en-GB" b="0" i="0" dirty="0"/>
            <a:t>Reading</a:t>
          </a:r>
          <a:endParaRPr lang="en-GB" dirty="0"/>
        </a:p>
      </dgm:t>
    </dgm:pt>
    <dgm:pt modelId="{1E09A983-D7F4-419F-B6D6-FD6E7B5D292F}" type="parTrans" cxnId="{FB3F7A66-D7A4-4F47-AC38-B4AD7523E67C}">
      <dgm:prSet/>
      <dgm:spPr/>
      <dgm:t>
        <a:bodyPr/>
        <a:lstStyle/>
        <a:p>
          <a:endParaRPr lang="en-GB"/>
        </a:p>
      </dgm:t>
    </dgm:pt>
    <dgm:pt modelId="{92367939-03E3-4415-9DC2-85AF0C3A92BA}" type="sibTrans" cxnId="{FB3F7A66-D7A4-4F47-AC38-B4AD7523E67C}">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141" t="29056" r="5539" b="24460"/>
          </a:stretch>
        </a:blipFill>
      </dgm:spPr>
      <dgm:t>
        <a:bodyPr/>
        <a:lstStyle/>
        <a:p>
          <a:endParaRPr lang="en-GB"/>
        </a:p>
      </dgm:t>
    </dgm:pt>
    <dgm:pt modelId="{B4120BF6-0504-48D9-876C-B56C57ADD5D9}">
      <dgm:prSet/>
      <dgm:spPr/>
      <dgm:t>
        <a:bodyPr/>
        <a:lstStyle/>
        <a:p>
          <a:r>
            <a:rPr lang="en-GB" b="0" i="0"/>
            <a:t>Coding</a:t>
          </a:r>
          <a:endParaRPr lang="en-GB"/>
        </a:p>
      </dgm:t>
    </dgm:pt>
    <dgm:pt modelId="{E3A24074-8B46-44E6-9883-2414701F1AFB}" type="parTrans" cxnId="{6E99AD04-975F-411A-BE28-60DC916294DA}">
      <dgm:prSet/>
      <dgm:spPr/>
      <dgm:t>
        <a:bodyPr/>
        <a:lstStyle/>
        <a:p>
          <a:endParaRPr lang="en-GB"/>
        </a:p>
      </dgm:t>
    </dgm:pt>
    <dgm:pt modelId="{01C0460A-48FC-4C45-9684-6A791482B73F}" type="sibTrans" cxnId="{6E99AD04-975F-411A-BE28-60DC916294DA}">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2475" t="41018" r="11329" b="38717"/>
          </a:stretch>
        </a:blipFill>
      </dgm:spPr>
      <dgm:t>
        <a:bodyPr/>
        <a:lstStyle/>
        <a:p>
          <a:endParaRPr lang="en-GB"/>
        </a:p>
      </dgm:t>
    </dgm:pt>
    <dgm:pt modelId="{27D028E5-16B5-4561-9C19-6FB3A7BB12E3}">
      <dgm:prSet/>
      <dgm:spPr/>
      <dgm:t>
        <a:bodyPr/>
        <a:lstStyle/>
        <a:p>
          <a:r>
            <a:rPr lang="en-GB" b="0" i="0" dirty="0"/>
            <a:t>Writing</a:t>
          </a:r>
          <a:endParaRPr lang="en-GB" dirty="0"/>
        </a:p>
      </dgm:t>
    </dgm:pt>
    <dgm:pt modelId="{8AEE0019-DFDE-4047-AFCA-240F397CFCF7}" type="parTrans" cxnId="{0838C18F-B8C1-4645-8356-F2E081B31F64}">
      <dgm:prSet/>
      <dgm:spPr/>
      <dgm:t>
        <a:bodyPr/>
        <a:lstStyle/>
        <a:p>
          <a:endParaRPr lang="en-GB"/>
        </a:p>
      </dgm:t>
    </dgm:pt>
    <dgm:pt modelId="{2EBE4567-D27B-4B75-872C-4304D64C7845}" type="sibTrans" cxnId="{0838C18F-B8C1-4645-8356-F2E081B31F64}">
      <dgm:prSet/>
      <dgm:spPr>
        <a:blipFill rotWithShape="1">
          <a:blip xmlns:r="http://schemas.openxmlformats.org/officeDocument/2006/relationships" r:embed="rId4"/>
          <a:srcRect/>
          <a:stretch>
            <a:fillRect/>
          </a:stretch>
        </a:blipFill>
      </dgm:spPr>
      <dgm:t>
        <a:bodyPr/>
        <a:lstStyle/>
        <a:p>
          <a:endParaRPr lang="en-GB"/>
        </a:p>
      </dgm:t>
    </dgm:pt>
    <dgm:pt modelId="{0E30D722-AB92-4981-ADFE-E0C228E1B2F4}" type="pres">
      <dgm:prSet presAssocID="{E6A2BC1A-88AC-4510-B910-EABAAF2310A7}" presName="Name0" presStyleCnt="0">
        <dgm:presLayoutVars>
          <dgm:chMax val="21"/>
          <dgm:chPref val="21"/>
        </dgm:presLayoutVars>
      </dgm:prSet>
      <dgm:spPr/>
    </dgm:pt>
    <dgm:pt modelId="{AA996AAE-213D-4D3A-8872-871F5AAE8C95}" type="pres">
      <dgm:prSet presAssocID="{9F392333-7C3E-4801-902A-E14B1E39458C}" presName="text1" presStyleCnt="0"/>
      <dgm:spPr/>
    </dgm:pt>
    <dgm:pt modelId="{17A133BC-4531-4064-817E-F466B60B85CC}" type="pres">
      <dgm:prSet presAssocID="{9F392333-7C3E-4801-902A-E14B1E39458C}" presName="textRepeatNode" presStyleLbl="alignNode1" presStyleIdx="0" presStyleCnt="4">
        <dgm:presLayoutVars>
          <dgm:chMax val="0"/>
          <dgm:chPref val="0"/>
          <dgm:bulletEnabled val="1"/>
        </dgm:presLayoutVars>
      </dgm:prSet>
      <dgm:spPr/>
    </dgm:pt>
    <dgm:pt modelId="{C1CF4F02-63A2-4A97-8EF3-C6FAA804AA94}" type="pres">
      <dgm:prSet presAssocID="{9F392333-7C3E-4801-902A-E14B1E39458C}" presName="textaccent1" presStyleCnt="0"/>
      <dgm:spPr/>
    </dgm:pt>
    <dgm:pt modelId="{F816A784-43E1-4E7B-81C1-62FBD7E04D60}" type="pres">
      <dgm:prSet presAssocID="{9F392333-7C3E-4801-902A-E14B1E39458C}" presName="accentRepeatNode" presStyleLbl="solidAlignAcc1" presStyleIdx="0" presStyleCnt="8"/>
      <dgm:spPr/>
    </dgm:pt>
    <dgm:pt modelId="{2A1405AE-DD18-49EB-9AF6-A095C58BAAA4}" type="pres">
      <dgm:prSet presAssocID="{1A75925C-C3D2-4AA4-9989-6F9361F631CA}" presName="image1" presStyleCnt="0"/>
      <dgm:spPr/>
    </dgm:pt>
    <dgm:pt modelId="{F9F450D2-06C0-4C6D-B06A-2F235F41373C}" type="pres">
      <dgm:prSet presAssocID="{1A75925C-C3D2-4AA4-9989-6F9361F631CA}" presName="imageRepeatNode" presStyleLbl="alignAcc1" presStyleIdx="0" presStyleCnt="4" custLinFactNeighborX="582"/>
      <dgm:spPr/>
    </dgm:pt>
    <dgm:pt modelId="{D79D36BF-3C96-4B15-9957-1B2F7D1A2128}" type="pres">
      <dgm:prSet presAssocID="{1A75925C-C3D2-4AA4-9989-6F9361F631CA}" presName="imageaccent1" presStyleCnt="0"/>
      <dgm:spPr/>
    </dgm:pt>
    <dgm:pt modelId="{AE6333D7-FE18-49BF-A0CB-398EE2420460}" type="pres">
      <dgm:prSet presAssocID="{1A75925C-C3D2-4AA4-9989-6F9361F631CA}" presName="accentRepeatNode" presStyleLbl="solidAlignAcc1" presStyleIdx="1" presStyleCnt="8"/>
      <dgm:spPr/>
    </dgm:pt>
    <dgm:pt modelId="{FEFC2529-5A9E-4F31-9C68-9E4813365167}" type="pres">
      <dgm:prSet presAssocID="{9F9AE521-FF88-41A7-9FD7-2F0A7947707E}" presName="text2" presStyleCnt="0"/>
      <dgm:spPr/>
    </dgm:pt>
    <dgm:pt modelId="{5321A5AA-F263-4424-A83D-193DC6FADC0C}" type="pres">
      <dgm:prSet presAssocID="{9F9AE521-FF88-41A7-9FD7-2F0A7947707E}" presName="textRepeatNode" presStyleLbl="alignNode1" presStyleIdx="1" presStyleCnt="4">
        <dgm:presLayoutVars>
          <dgm:chMax val="0"/>
          <dgm:chPref val="0"/>
          <dgm:bulletEnabled val="1"/>
        </dgm:presLayoutVars>
      </dgm:prSet>
      <dgm:spPr/>
    </dgm:pt>
    <dgm:pt modelId="{933170C0-31F3-4B92-9711-1E1E55E941FE}" type="pres">
      <dgm:prSet presAssocID="{9F9AE521-FF88-41A7-9FD7-2F0A7947707E}" presName="textaccent2" presStyleCnt="0"/>
      <dgm:spPr/>
    </dgm:pt>
    <dgm:pt modelId="{5D45AA62-A54F-4114-9914-C26129AF4B23}" type="pres">
      <dgm:prSet presAssocID="{9F9AE521-FF88-41A7-9FD7-2F0A7947707E}" presName="accentRepeatNode" presStyleLbl="solidAlignAcc1" presStyleIdx="2" presStyleCnt="8"/>
      <dgm:spPr/>
    </dgm:pt>
    <dgm:pt modelId="{8469B397-B572-4B42-AAAC-F1A6B19FE853}" type="pres">
      <dgm:prSet presAssocID="{92367939-03E3-4415-9DC2-85AF0C3A92BA}" presName="image2" presStyleCnt="0"/>
      <dgm:spPr/>
    </dgm:pt>
    <dgm:pt modelId="{251EAF0B-850C-4136-B1A0-D0758FFB9917}" type="pres">
      <dgm:prSet presAssocID="{92367939-03E3-4415-9DC2-85AF0C3A92BA}" presName="imageRepeatNode" presStyleLbl="alignAcc1" presStyleIdx="1" presStyleCnt="4"/>
      <dgm:spPr/>
    </dgm:pt>
    <dgm:pt modelId="{27389A92-4CA0-43B4-8AD3-5B016CA06C5F}" type="pres">
      <dgm:prSet presAssocID="{92367939-03E3-4415-9DC2-85AF0C3A92BA}" presName="imageaccent2" presStyleCnt="0"/>
      <dgm:spPr/>
    </dgm:pt>
    <dgm:pt modelId="{CE66AD94-0045-4337-AECB-A97A661924F0}" type="pres">
      <dgm:prSet presAssocID="{92367939-03E3-4415-9DC2-85AF0C3A92BA}" presName="accentRepeatNode" presStyleLbl="solidAlignAcc1" presStyleIdx="3" presStyleCnt="8"/>
      <dgm:spPr/>
    </dgm:pt>
    <dgm:pt modelId="{1C4D0882-3FA9-4EE6-AC8E-E52A63F8D3BD}" type="pres">
      <dgm:prSet presAssocID="{B4120BF6-0504-48D9-876C-B56C57ADD5D9}" presName="text3" presStyleCnt="0"/>
      <dgm:spPr/>
    </dgm:pt>
    <dgm:pt modelId="{8616CEE1-510B-49D2-8DF8-CE36D26F883B}" type="pres">
      <dgm:prSet presAssocID="{B4120BF6-0504-48D9-876C-B56C57ADD5D9}" presName="textRepeatNode" presStyleLbl="alignNode1" presStyleIdx="2" presStyleCnt="4">
        <dgm:presLayoutVars>
          <dgm:chMax val="0"/>
          <dgm:chPref val="0"/>
          <dgm:bulletEnabled val="1"/>
        </dgm:presLayoutVars>
      </dgm:prSet>
      <dgm:spPr/>
    </dgm:pt>
    <dgm:pt modelId="{DE63D109-760D-4203-88F1-20D50937125B}" type="pres">
      <dgm:prSet presAssocID="{B4120BF6-0504-48D9-876C-B56C57ADD5D9}" presName="textaccent3" presStyleCnt="0"/>
      <dgm:spPr/>
    </dgm:pt>
    <dgm:pt modelId="{BD1131AD-B356-41D7-9C7F-CE9D113D560B}" type="pres">
      <dgm:prSet presAssocID="{B4120BF6-0504-48D9-876C-B56C57ADD5D9}" presName="accentRepeatNode" presStyleLbl="solidAlignAcc1" presStyleIdx="4" presStyleCnt="8"/>
      <dgm:spPr/>
    </dgm:pt>
    <dgm:pt modelId="{65B55C88-3C18-4EAA-A7A6-8BFFD22BF232}" type="pres">
      <dgm:prSet presAssocID="{01C0460A-48FC-4C45-9684-6A791482B73F}" presName="image3" presStyleCnt="0"/>
      <dgm:spPr/>
    </dgm:pt>
    <dgm:pt modelId="{8C0FB351-9320-44AA-B4ED-D700FD09FF7C}" type="pres">
      <dgm:prSet presAssocID="{01C0460A-48FC-4C45-9684-6A791482B73F}" presName="imageRepeatNode" presStyleLbl="alignAcc1" presStyleIdx="2" presStyleCnt="4"/>
      <dgm:spPr/>
    </dgm:pt>
    <dgm:pt modelId="{562786A4-59CB-49B8-8CC1-1EF592B00B6C}" type="pres">
      <dgm:prSet presAssocID="{01C0460A-48FC-4C45-9684-6A791482B73F}" presName="imageaccent3" presStyleCnt="0"/>
      <dgm:spPr/>
    </dgm:pt>
    <dgm:pt modelId="{8026D21E-AC73-4CEB-B543-A5AAEF0A24EC}" type="pres">
      <dgm:prSet presAssocID="{01C0460A-48FC-4C45-9684-6A791482B73F}" presName="accentRepeatNode" presStyleLbl="solidAlignAcc1" presStyleIdx="5" presStyleCnt="8"/>
      <dgm:spPr/>
    </dgm:pt>
    <dgm:pt modelId="{6191838D-5ACF-431C-BCB3-DF6D2846079B}" type="pres">
      <dgm:prSet presAssocID="{27D028E5-16B5-4561-9C19-6FB3A7BB12E3}" presName="text4" presStyleCnt="0"/>
      <dgm:spPr/>
    </dgm:pt>
    <dgm:pt modelId="{61661204-C65F-412C-A7CC-C8926FECC8DD}" type="pres">
      <dgm:prSet presAssocID="{27D028E5-16B5-4561-9C19-6FB3A7BB12E3}" presName="textRepeatNode" presStyleLbl="alignNode1" presStyleIdx="3" presStyleCnt="4">
        <dgm:presLayoutVars>
          <dgm:chMax val="0"/>
          <dgm:chPref val="0"/>
          <dgm:bulletEnabled val="1"/>
        </dgm:presLayoutVars>
      </dgm:prSet>
      <dgm:spPr/>
    </dgm:pt>
    <dgm:pt modelId="{8F706CEC-39BA-49FC-B89D-BC5B4BE57747}" type="pres">
      <dgm:prSet presAssocID="{27D028E5-16B5-4561-9C19-6FB3A7BB12E3}" presName="textaccent4" presStyleCnt="0"/>
      <dgm:spPr/>
    </dgm:pt>
    <dgm:pt modelId="{2A022646-6FE5-4367-9FE3-04C2EDE7DD61}" type="pres">
      <dgm:prSet presAssocID="{27D028E5-16B5-4561-9C19-6FB3A7BB12E3}" presName="accentRepeatNode" presStyleLbl="solidAlignAcc1" presStyleIdx="6" presStyleCnt="8"/>
      <dgm:spPr/>
    </dgm:pt>
    <dgm:pt modelId="{6AC86548-59C3-4B59-B55C-405E8FF9A1BF}" type="pres">
      <dgm:prSet presAssocID="{2EBE4567-D27B-4B75-872C-4304D64C7845}" presName="image4" presStyleCnt="0"/>
      <dgm:spPr/>
    </dgm:pt>
    <dgm:pt modelId="{0E6802BC-11E6-4275-B4ED-96E792C53A93}" type="pres">
      <dgm:prSet presAssocID="{2EBE4567-D27B-4B75-872C-4304D64C7845}" presName="imageRepeatNode" presStyleLbl="alignAcc1" presStyleIdx="3" presStyleCnt="4"/>
      <dgm:spPr/>
    </dgm:pt>
    <dgm:pt modelId="{9318E0A3-9ABA-4278-8613-5BD6B4368264}" type="pres">
      <dgm:prSet presAssocID="{2EBE4567-D27B-4B75-872C-4304D64C7845}" presName="imageaccent4" presStyleCnt="0"/>
      <dgm:spPr/>
    </dgm:pt>
    <dgm:pt modelId="{2ACF0873-8C80-4545-B318-771C10436D37}" type="pres">
      <dgm:prSet presAssocID="{2EBE4567-D27B-4B75-872C-4304D64C7845}" presName="accentRepeatNode" presStyleLbl="solidAlignAcc1" presStyleIdx="7" presStyleCnt="8"/>
      <dgm:spPr/>
    </dgm:pt>
  </dgm:ptLst>
  <dgm:cxnLst>
    <dgm:cxn modelId="{6E99AD04-975F-411A-BE28-60DC916294DA}" srcId="{E6A2BC1A-88AC-4510-B910-EABAAF2310A7}" destId="{B4120BF6-0504-48D9-876C-B56C57ADD5D9}" srcOrd="2" destOrd="0" parTransId="{E3A24074-8B46-44E6-9883-2414701F1AFB}" sibTransId="{01C0460A-48FC-4C45-9684-6A791482B73F}"/>
    <dgm:cxn modelId="{4113920D-0A72-431B-84C5-B5ECD76ABCF2}" type="presOf" srcId="{9F392333-7C3E-4801-902A-E14B1E39458C}" destId="{17A133BC-4531-4064-817E-F466B60B85CC}" srcOrd="0" destOrd="0" presId="urn:microsoft.com/office/officeart/2008/layout/HexagonCluster"/>
    <dgm:cxn modelId="{23D5033A-E65E-49ED-B983-1BF6956C9E28}" type="presOf" srcId="{01C0460A-48FC-4C45-9684-6A791482B73F}" destId="{8C0FB351-9320-44AA-B4ED-D700FD09FF7C}" srcOrd="0" destOrd="0" presId="urn:microsoft.com/office/officeart/2008/layout/HexagonCluster"/>
    <dgm:cxn modelId="{B237603F-AFA2-4987-B7DC-1CDDFBD40028}" type="presOf" srcId="{1A75925C-C3D2-4AA4-9989-6F9361F631CA}" destId="{F9F450D2-06C0-4C6D-B06A-2F235F41373C}" srcOrd="0" destOrd="0" presId="urn:microsoft.com/office/officeart/2008/layout/HexagonCluster"/>
    <dgm:cxn modelId="{AEB6AF44-DF8D-4DD8-AFC8-1FCFC9E93AD9}" type="presOf" srcId="{9F9AE521-FF88-41A7-9FD7-2F0A7947707E}" destId="{5321A5AA-F263-4424-A83D-193DC6FADC0C}" srcOrd="0" destOrd="0" presId="urn:microsoft.com/office/officeart/2008/layout/HexagonCluster"/>
    <dgm:cxn modelId="{FB3F7A66-D7A4-4F47-AC38-B4AD7523E67C}" srcId="{E6A2BC1A-88AC-4510-B910-EABAAF2310A7}" destId="{9F9AE521-FF88-41A7-9FD7-2F0A7947707E}" srcOrd="1" destOrd="0" parTransId="{1E09A983-D7F4-419F-B6D6-FD6E7B5D292F}" sibTransId="{92367939-03E3-4415-9DC2-85AF0C3A92BA}"/>
    <dgm:cxn modelId="{0838C18F-B8C1-4645-8356-F2E081B31F64}" srcId="{E6A2BC1A-88AC-4510-B910-EABAAF2310A7}" destId="{27D028E5-16B5-4561-9C19-6FB3A7BB12E3}" srcOrd="3" destOrd="0" parTransId="{8AEE0019-DFDE-4047-AFCA-240F397CFCF7}" sibTransId="{2EBE4567-D27B-4B75-872C-4304D64C7845}"/>
    <dgm:cxn modelId="{B704DC9D-4F62-49B5-8428-B61E20767A34}" type="presOf" srcId="{B4120BF6-0504-48D9-876C-B56C57ADD5D9}" destId="{8616CEE1-510B-49D2-8DF8-CE36D26F883B}" srcOrd="0" destOrd="0" presId="urn:microsoft.com/office/officeart/2008/layout/HexagonCluster"/>
    <dgm:cxn modelId="{05CFD4B8-A0B2-4F8A-8317-FDEF5D1CAA7D}" type="presOf" srcId="{27D028E5-16B5-4561-9C19-6FB3A7BB12E3}" destId="{61661204-C65F-412C-A7CC-C8926FECC8DD}" srcOrd="0" destOrd="0" presId="urn:microsoft.com/office/officeart/2008/layout/HexagonCluster"/>
    <dgm:cxn modelId="{3F2FB3BA-7868-42FB-B293-0162F6A13251}" srcId="{E6A2BC1A-88AC-4510-B910-EABAAF2310A7}" destId="{9F392333-7C3E-4801-902A-E14B1E39458C}" srcOrd="0" destOrd="0" parTransId="{128C04AC-243B-42CB-82E2-61F08C9483D1}" sibTransId="{1A75925C-C3D2-4AA4-9989-6F9361F631CA}"/>
    <dgm:cxn modelId="{F42B52D9-28C4-4A2B-9665-C220F1178B78}" type="presOf" srcId="{92367939-03E3-4415-9DC2-85AF0C3A92BA}" destId="{251EAF0B-850C-4136-B1A0-D0758FFB9917}" srcOrd="0" destOrd="0" presId="urn:microsoft.com/office/officeart/2008/layout/HexagonCluster"/>
    <dgm:cxn modelId="{313FC9E4-AF78-4BFF-957C-77E1E6CE8697}" type="presOf" srcId="{2EBE4567-D27B-4B75-872C-4304D64C7845}" destId="{0E6802BC-11E6-4275-B4ED-96E792C53A93}" srcOrd="0" destOrd="0" presId="urn:microsoft.com/office/officeart/2008/layout/HexagonCluster"/>
    <dgm:cxn modelId="{3397E5F0-727A-44A0-82BC-18A8E6E0F606}" type="presOf" srcId="{E6A2BC1A-88AC-4510-B910-EABAAF2310A7}" destId="{0E30D722-AB92-4981-ADFE-E0C228E1B2F4}" srcOrd="0" destOrd="0" presId="urn:microsoft.com/office/officeart/2008/layout/HexagonCluster"/>
    <dgm:cxn modelId="{E28FD233-C11F-4098-89A4-7A690B4CBB1D}" type="presParOf" srcId="{0E30D722-AB92-4981-ADFE-E0C228E1B2F4}" destId="{AA996AAE-213D-4D3A-8872-871F5AAE8C95}" srcOrd="0" destOrd="0" presId="urn:microsoft.com/office/officeart/2008/layout/HexagonCluster"/>
    <dgm:cxn modelId="{9D6717A7-0D13-4CEF-9024-E24783E6191C}" type="presParOf" srcId="{AA996AAE-213D-4D3A-8872-871F5AAE8C95}" destId="{17A133BC-4531-4064-817E-F466B60B85CC}" srcOrd="0" destOrd="0" presId="urn:microsoft.com/office/officeart/2008/layout/HexagonCluster"/>
    <dgm:cxn modelId="{950CC6B8-E0B6-4481-BAE1-064E3C80510A}" type="presParOf" srcId="{0E30D722-AB92-4981-ADFE-E0C228E1B2F4}" destId="{C1CF4F02-63A2-4A97-8EF3-C6FAA804AA94}" srcOrd="1" destOrd="0" presId="urn:microsoft.com/office/officeart/2008/layout/HexagonCluster"/>
    <dgm:cxn modelId="{64030B15-2B60-4115-89F6-4F1B434B3EEE}" type="presParOf" srcId="{C1CF4F02-63A2-4A97-8EF3-C6FAA804AA94}" destId="{F816A784-43E1-4E7B-81C1-62FBD7E04D60}" srcOrd="0" destOrd="0" presId="urn:microsoft.com/office/officeart/2008/layout/HexagonCluster"/>
    <dgm:cxn modelId="{32A86821-6892-40EA-A949-C77AE86F5472}" type="presParOf" srcId="{0E30D722-AB92-4981-ADFE-E0C228E1B2F4}" destId="{2A1405AE-DD18-49EB-9AF6-A095C58BAAA4}" srcOrd="2" destOrd="0" presId="urn:microsoft.com/office/officeart/2008/layout/HexagonCluster"/>
    <dgm:cxn modelId="{ABC4E92D-8459-40A4-B64E-D1DAD75DE9F3}" type="presParOf" srcId="{2A1405AE-DD18-49EB-9AF6-A095C58BAAA4}" destId="{F9F450D2-06C0-4C6D-B06A-2F235F41373C}" srcOrd="0" destOrd="0" presId="urn:microsoft.com/office/officeart/2008/layout/HexagonCluster"/>
    <dgm:cxn modelId="{58631656-AEB3-478E-B434-5831CCF3FE9B}" type="presParOf" srcId="{0E30D722-AB92-4981-ADFE-E0C228E1B2F4}" destId="{D79D36BF-3C96-4B15-9957-1B2F7D1A2128}" srcOrd="3" destOrd="0" presId="urn:microsoft.com/office/officeart/2008/layout/HexagonCluster"/>
    <dgm:cxn modelId="{113BDFC3-C846-455C-B50A-0A220E7BBA99}" type="presParOf" srcId="{D79D36BF-3C96-4B15-9957-1B2F7D1A2128}" destId="{AE6333D7-FE18-49BF-A0CB-398EE2420460}" srcOrd="0" destOrd="0" presId="urn:microsoft.com/office/officeart/2008/layout/HexagonCluster"/>
    <dgm:cxn modelId="{1753EBFB-6A1A-4490-93E9-2FCDE7D095E4}" type="presParOf" srcId="{0E30D722-AB92-4981-ADFE-E0C228E1B2F4}" destId="{FEFC2529-5A9E-4F31-9C68-9E4813365167}" srcOrd="4" destOrd="0" presId="urn:microsoft.com/office/officeart/2008/layout/HexagonCluster"/>
    <dgm:cxn modelId="{95AF2D3E-48F8-4BA7-98D5-A8A2E78F7D57}" type="presParOf" srcId="{FEFC2529-5A9E-4F31-9C68-9E4813365167}" destId="{5321A5AA-F263-4424-A83D-193DC6FADC0C}" srcOrd="0" destOrd="0" presId="urn:microsoft.com/office/officeart/2008/layout/HexagonCluster"/>
    <dgm:cxn modelId="{AE17BF67-47B1-4DFF-92E9-4DA52488B3DA}" type="presParOf" srcId="{0E30D722-AB92-4981-ADFE-E0C228E1B2F4}" destId="{933170C0-31F3-4B92-9711-1E1E55E941FE}" srcOrd="5" destOrd="0" presId="urn:microsoft.com/office/officeart/2008/layout/HexagonCluster"/>
    <dgm:cxn modelId="{CB012733-30D3-4E20-AB89-C19A9E6E861F}" type="presParOf" srcId="{933170C0-31F3-4B92-9711-1E1E55E941FE}" destId="{5D45AA62-A54F-4114-9914-C26129AF4B23}" srcOrd="0" destOrd="0" presId="urn:microsoft.com/office/officeart/2008/layout/HexagonCluster"/>
    <dgm:cxn modelId="{D6C854C0-BF0F-4D24-AB71-2E16749407F9}" type="presParOf" srcId="{0E30D722-AB92-4981-ADFE-E0C228E1B2F4}" destId="{8469B397-B572-4B42-AAAC-F1A6B19FE853}" srcOrd="6" destOrd="0" presId="urn:microsoft.com/office/officeart/2008/layout/HexagonCluster"/>
    <dgm:cxn modelId="{CDFAD819-9ABA-4777-AC70-B8BFA700A197}" type="presParOf" srcId="{8469B397-B572-4B42-AAAC-F1A6B19FE853}" destId="{251EAF0B-850C-4136-B1A0-D0758FFB9917}" srcOrd="0" destOrd="0" presId="urn:microsoft.com/office/officeart/2008/layout/HexagonCluster"/>
    <dgm:cxn modelId="{4A889E33-A5E6-46C7-B4FE-6DDF58222CC7}" type="presParOf" srcId="{0E30D722-AB92-4981-ADFE-E0C228E1B2F4}" destId="{27389A92-4CA0-43B4-8AD3-5B016CA06C5F}" srcOrd="7" destOrd="0" presId="urn:microsoft.com/office/officeart/2008/layout/HexagonCluster"/>
    <dgm:cxn modelId="{62DEC249-C0DD-44A3-B1FC-DCF847F380C1}" type="presParOf" srcId="{27389A92-4CA0-43B4-8AD3-5B016CA06C5F}" destId="{CE66AD94-0045-4337-AECB-A97A661924F0}" srcOrd="0" destOrd="0" presId="urn:microsoft.com/office/officeart/2008/layout/HexagonCluster"/>
    <dgm:cxn modelId="{8DCE5228-84D5-43CC-B2EF-AA3815366150}" type="presParOf" srcId="{0E30D722-AB92-4981-ADFE-E0C228E1B2F4}" destId="{1C4D0882-3FA9-4EE6-AC8E-E52A63F8D3BD}" srcOrd="8" destOrd="0" presId="urn:microsoft.com/office/officeart/2008/layout/HexagonCluster"/>
    <dgm:cxn modelId="{EA563F60-F346-42AC-9BA3-9063F1BDFBF4}" type="presParOf" srcId="{1C4D0882-3FA9-4EE6-AC8E-E52A63F8D3BD}" destId="{8616CEE1-510B-49D2-8DF8-CE36D26F883B}" srcOrd="0" destOrd="0" presId="urn:microsoft.com/office/officeart/2008/layout/HexagonCluster"/>
    <dgm:cxn modelId="{97B90C15-69A8-48BE-AB5C-5C92273CBC43}" type="presParOf" srcId="{0E30D722-AB92-4981-ADFE-E0C228E1B2F4}" destId="{DE63D109-760D-4203-88F1-20D50937125B}" srcOrd="9" destOrd="0" presId="urn:microsoft.com/office/officeart/2008/layout/HexagonCluster"/>
    <dgm:cxn modelId="{E7E3BAA1-19AB-4E38-95F5-7A0F8EA44145}" type="presParOf" srcId="{DE63D109-760D-4203-88F1-20D50937125B}" destId="{BD1131AD-B356-41D7-9C7F-CE9D113D560B}" srcOrd="0" destOrd="0" presId="urn:microsoft.com/office/officeart/2008/layout/HexagonCluster"/>
    <dgm:cxn modelId="{8718F19A-5796-4671-B006-FBCA95B8A0B5}" type="presParOf" srcId="{0E30D722-AB92-4981-ADFE-E0C228E1B2F4}" destId="{65B55C88-3C18-4EAA-A7A6-8BFFD22BF232}" srcOrd="10" destOrd="0" presId="urn:microsoft.com/office/officeart/2008/layout/HexagonCluster"/>
    <dgm:cxn modelId="{D95DC763-A366-486E-BA12-7192E2DFE9E1}" type="presParOf" srcId="{65B55C88-3C18-4EAA-A7A6-8BFFD22BF232}" destId="{8C0FB351-9320-44AA-B4ED-D700FD09FF7C}" srcOrd="0" destOrd="0" presId="urn:microsoft.com/office/officeart/2008/layout/HexagonCluster"/>
    <dgm:cxn modelId="{4004665B-A51D-47CC-B5C1-164DC8DC321F}" type="presParOf" srcId="{0E30D722-AB92-4981-ADFE-E0C228E1B2F4}" destId="{562786A4-59CB-49B8-8CC1-1EF592B00B6C}" srcOrd="11" destOrd="0" presId="urn:microsoft.com/office/officeart/2008/layout/HexagonCluster"/>
    <dgm:cxn modelId="{453CABC8-811A-47A4-A071-1B95127C0A0D}" type="presParOf" srcId="{562786A4-59CB-49B8-8CC1-1EF592B00B6C}" destId="{8026D21E-AC73-4CEB-B543-A5AAEF0A24EC}" srcOrd="0" destOrd="0" presId="urn:microsoft.com/office/officeart/2008/layout/HexagonCluster"/>
    <dgm:cxn modelId="{7FDADB04-7EA4-4C3C-BD61-3591DAC44395}" type="presParOf" srcId="{0E30D722-AB92-4981-ADFE-E0C228E1B2F4}" destId="{6191838D-5ACF-431C-BCB3-DF6D2846079B}" srcOrd="12" destOrd="0" presId="urn:microsoft.com/office/officeart/2008/layout/HexagonCluster"/>
    <dgm:cxn modelId="{1330AA06-AF6A-4881-AD5A-3BA0650B7BD8}" type="presParOf" srcId="{6191838D-5ACF-431C-BCB3-DF6D2846079B}" destId="{61661204-C65F-412C-A7CC-C8926FECC8DD}" srcOrd="0" destOrd="0" presId="urn:microsoft.com/office/officeart/2008/layout/HexagonCluster"/>
    <dgm:cxn modelId="{1A9320C9-F340-4CAC-A391-70E5D5CB2B0C}" type="presParOf" srcId="{0E30D722-AB92-4981-ADFE-E0C228E1B2F4}" destId="{8F706CEC-39BA-49FC-B89D-BC5B4BE57747}" srcOrd="13" destOrd="0" presId="urn:microsoft.com/office/officeart/2008/layout/HexagonCluster"/>
    <dgm:cxn modelId="{1F33F7A6-AD66-4C15-86AE-74FD4D07B3F4}" type="presParOf" srcId="{8F706CEC-39BA-49FC-B89D-BC5B4BE57747}" destId="{2A022646-6FE5-4367-9FE3-04C2EDE7DD61}" srcOrd="0" destOrd="0" presId="urn:microsoft.com/office/officeart/2008/layout/HexagonCluster"/>
    <dgm:cxn modelId="{7210D01C-322A-4389-9AAA-443606AE63FA}" type="presParOf" srcId="{0E30D722-AB92-4981-ADFE-E0C228E1B2F4}" destId="{6AC86548-59C3-4B59-B55C-405E8FF9A1BF}" srcOrd="14" destOrd="0" presId="urn:microsoft.com/office/officeart/2008/layout/HexagonCluster"/>
    <dgm:cxn modelId="{B97EBC27-2A37-428F-8EF1-3C2FDE6A4E13}" type="presParOf" srcId="{6AC86548-59C3-4B59-B55C-405E8FF9A1BF}" destId="{0E6802BC-11E6-4275-B4ED-96E792C53A93}" srcOrd="0" destOrd="0" presId="urn:microsoft.com/office/officeart/2008/layout/HexagonCluster"/>
    <dgm:cxn modelId="{6A672BDC-93D8-4539-966E-E0A5E27B3DC0}" type="presParOf" srcId="{0E30D722-AB92-4981-ADFE-E0C228E1B2F4}" destId="{9318E0A3-9ABA-4278-8613-5BD6B4368264}" srcOrd="15" destOrd="0" presId="urn:microsoft.com/office/officeart/2008/layout/HexagonCluster"/>
    <dgm:cxn modelId="{1E7EBC1F-186E-41A8-ABFA-3E24F6758749}" type="presParOf" srcId="{9318E0A3-9ABA-4278-8613-5BD6B4368264}" destId="{2ACF0873-8C80-4545-B318-771C10436D3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AD9E40-88AD-4B93-9055-9EA123909193}"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en-GB"/>
        </a:p>
      </dgm:t>
    </dgm:pt>
    <dgm:pt modelId="{8E26437E-A528-4F2C-8CE6-FBD9763AD441}">
      <dgm:prSet/>
      <dgm:spPr/>
      <dgm:t>
        <a:bodyPr/>
        <a:lstStyle/>
        <a:p>
          <a:r>
            <a:rPr lang="en-GB" b="0" i="0"/>
            <a:t>Public engagement and outreach</a:t>
          </a:r>
          <a:endParaRPr lang="en-GB"/>
        </a:p>
      </dgm:t>
    </dgm:pt>
    <dgm:pt modelId="{5B64A948-2AE9-4BB2-AF8C-0F60B327CC11}" type="parTrans" cxnId="{A6DB162D-2086-4896-AB7B-DCD504EFBF45}">
      <dgm:prSet/>
      <dgm:spPr/>
      <dgm:t>
        <a:bodyPr/>
        <a:lstStyle/>
        <a:p>
          <a:endParaRPr lang="en-GB"/>
        </a:p>
      </dgm:t>
    </dgm:pt>
    <dgm:pt modelId="{DA838D81-693A-4A3B-9E62-99F7B912A57D}" type="sibTrans" cxnId="{A6DB162D-2086-4896-AB7B-DCD504EFBF45}">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412" t="1600" r="9815" b="-4651"/>
          </a:stretch>
        </a:blipFill>
      </dgm:spPr>
      <dgm:t>
        <a:bodyPr/>
        <a:lstStyle/>
        <a:p>
          <a:endParaRPr lang="en-GB"/>
        </a:p>
      </dgm:t>
    </dgm:pt>
    <dgm:pt modelId="{399CB476-64FD-4219-AF64-BDD69BF0E723}">
      <dgm:prSet/>
      <dgm:spPr/>
      <dgm:t>
        <a:bodyPr/>
        <a:lstStyle/>
        <a:p>
          <a:r>
            <a:rPr lang="en-GB" b="0" i="0" dirty="0"/>
            <a:t>Social media</a:t>
          </a:r>
          <a:endParaRPr lang="en-GB" dirty="0"/>
        </a:p>
      </dgm:t>
    </dgm:pt>
    <dgm:pt modelId="{5E48AEA1-E715-4D1D-92C3-80CBBD53EA6E}" type="parTrans" cxnId="{58CB4458-AA3E-445E-A91D-10DCFB43EAC0}">
      <dgm:prSet/>
      <dgm:spPr/>
      <dgm:t>
        <a:bodyPr/>
        <a:lstStyle/>
        <a:p>
          <a:endParaRPr lang="en-GB"/>
        </a:p>
      </dgm:t>
    </dgm:pt>
    <dgm:pt modelId="{555D33E7-F072-4587-860C-87B2CEC58F0F}" type="sibTrans" cxnId="{58CB4458-AA3E-445E-A91D-10DCFB43EAC0}">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000" t="545" r="-7000" b="-545"/>
          </a:stretch>
        </a:blipFill>
      </dgm:spPr>
      <dgm:t>
        <a:bodyPr/>
        <a:lstStyle/>
        <a:p>
          <a:endParaRPr lang="en-GB"/>
        </a:p>
      </dgm:t>
    </dgm:pt>
    <dgm:pt modelId="{07FB6D6F-498B-435E-861E-8DE70FE034B0}">
      <dgm:prSet/>
      <dgm:spPr/>
      <dgm:t>
        <a:bodyPr/>
        <a:lstStyle/>
        <a:p>
          <a:r>
            <a:rPr lang="en-GB" dirty="0"/>
            <a:t>Research away days</a:t>
          </a:r>
        </a:p>
      </dgm:t>
    </dgm:pt>
    <dgm:pt modelId="{CE27B582-9267-4586-9BA2-B99F3DDBBE54}" type="parTrans" cxnId="{FCDB92A0-1344-452F-B9A6-6E0A2A2ADCD7}">
      <dgm:prSet/>
      <dgm:spPr/>
      <dgm:t>
        <a:bodyPr/>
        <a:lstStyle/>
        <a:p>
          <a:endParaRPr lang="en-GB"/>
        </a:p>
      </dgm:t>
    </dgm:pt>
    <dgm:pt modelId="{573830F7-44CD-4D67-A9C1-524E426F2403}" type="sibTrans" cxnId="{FCDB92A0-1344-452F-B9A6-6E0A2A2ADCD7}">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8" t="-545" r="-14018" b="545"/>
          </a:stretch>
        </a:blipFill>
      </dgm:spPr>
      <dgm:t>
        <a:bodyPr/>
        <a:lstStyle/>
        <a:p>
          <a:endParaRPr lang="en-GB"/>
        </a:p>
      </dgm:t>
    </dgm:pt>
    <dgm:pt modelId="{58140618-A00D-4069-ABE9-41B9693B1187}">
      <dgm:prSet/>
      <dgm:spPr/>
      <dgm:t>
        <a:bodyPr/>
        <a:lstStyle/>
        <a:p>
          <a:r>
            <a:rPr lang="en-GB" dirty="0"/>
            <a:t>Website development</a:t>
          </a:r>
        </a:p>
      </dgm:t>
    </dgm:pt>
    <dgm:pt modelId="{B9D21126-4BA3-4682-8022-D71BE06C8559}" type="parTrans" cxnId="{B47FC23C-9AC0-4780-82F8-583465700D3E}">
      <dgm:prSet/>
      <dgm:spPr/>
      <dgm:t>
        <a:bodyPr/>
        <a:lstStyle/>
        <a:p>
          <a:endParaRPr lang="en-GB"/>
        </a:p>
      </dgm:t>
    </dgm:pt>
    <dgm:pt modelId="{FB79F79C-8774-49FE-9C05-9CA4D4519A1D}" type="sibTrans" cxnId="{B47FC23C-9AC0-4780-82F8-583465700D3E}">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2465" t="388" r="-39535" b="-388"/>
          </a:stretch>
        </a:blipFill>
      </dgm:spPr>
      <dgm:t>
        <a:bodyPr/>
        <a:lstStyle/>
        <a:p>
          <a:endParaRPr lang="en-GB"/>
        </a:p>
      </dgm:t>
    </dgm:pt>
    <dgm:pt modelId="{5E3DCFDE-7576-4C49-A3FD-AC1C0FAE6142}" type="pres">
      <dgm:prSet presAssocID="{E2AD9E40-88AD-4B93-9055-9EA123909193}" presName="Name0" presStyleCnt="0">
        <dgm:presLayoutVars>
          <dgm:chMax val="21"/>
          <dgm:chPref val="21"/>
        </dgm:presLayoutVars>
      </dgm:prSet>
      <dgm:spPr/>
    </dgm:pt>
    <dgm:pt modelId="{328A9B81-09EA-4B2E-89B0-6F7488B687E9}" type="pres">
      <dgm:prSet presAssocID="{8E26437E-A528-4F2C-8CE6-FBD9763AD441}" presName="text1" presStyleCnt="0"/>
      <dgm:spPr/>
    </dgm:pt>
    <dgm:pt modelId="{B5362321-D375-4C81-A6D9-F8B3E6D14B7D}" type="pres">
      <dgm:prSet presAssocID="{8E26437E-A528-4F2C-8CE6-FBD9763AD441}" presName="textRepeatNode" presStyleLbl="alignNode1" presStyleIdx="0" presStyleCnt="4">
        <dgm:presLayoutVars>
          <dgm:chMax val="0"/>
          <dgm:chPref val="0"/>
          <dgm:bulletEnabled val="1"/>
        </dgm:presLayoutVars>
      </dgm:prSet>
      <dgm:spPr/>
    </dgm:pt>
    <dgm:pt modelId="{EECF1691-92F1-4B2D-A8A3-40F919697DEB}" type="pres">
      <dgm:prSet presAssocID="{8E26437E-A528-4F2C-8CE6-FBD9763AD441}" presName="textaccent1" presStyleCnt="0"/>
      <dgm:spPr/>
    </dgm:pt>
    <dgm:pt modelId="{AFE246D4-4825-4303-B094-2827E8EFA106}" type="pres">
      <dgm:prSet presAssocID="{8E26437E-A528-4F2C-8CE6-FBD9763AD441}" presName="accentRepeatNode" presStyleLbl="solidAlignAcc1" presStyleIdx="0" presStyleCnt="8"/>
      <dgm:spPr/>
    </dgm:pt>
    <dgm:pt modelId="{4D7F8BA9-85F3-4740-AC51-164EB9AB31B0}" type="pres">
      <dgm:prSet presAssocID="{DA838D81-693A-4A3B-9E62-99F7B912A57D}" presName="image1" presStyleCnt="0"/>
      <dgm:spPr/>
    </dgm:pt>
    <dgm:pt modelId="{B2638D43-EAEA-45BD-89E9-6544E376C6CA}" type="pres">
      <dgm:prSet presAssocID="{DA838D81-693A-4A3B-9E62-99F7B912A57D}" presName="imageRepeatNode" presStyleLbl="alignAcc1" presStyleIdx="0" presStyleCnt="4"/>
      <dgm:spPr/>
    </dgm:pt>
    <dgm:pt modelId="{826279BA-2BB4-414F-9AC7-50BA14CAB23C}" type="pres">
      <dgm:prSet presAssocID="{DA838D81-693A-4A3B-9E62-99F7B912A57D}" presName="imageaccent1" presStyleCnt="0"/>
      <dgm:spPr/>
    </dgm:pt>
    <dgm:pt modelId="{2F0E2E32-6009-4E1F-B441-60503A65EF9F}" type="pres">
      <dgm:prSet presAssocID="{DA838D81-693A-4A3B-9E62-99F7B912A57D}" presName="accentRepeatNode" presStyleLbl="solidAlignAcc1" presStyleIdx="1" presStyleCnt="8"/>
      <dgm:spPr/>
    </dgm:pt>
    <dgm:pt modelId="{6DA9E78A-9DF8-411B-BF93-C3A2EC24EA2B}" type="pres">
      <dgm:prSet presAssocID="{399CB476-64FD-4219-AF64-BDD69BF0E723}" presName="text2" presStyleCnt="0"/>
      <dgm:spPr/>
    </dgm:pt>
    <dgm:pt modelId="{B5307455-A8CA-44F7-B3C0-5193725989CD}" type="pres">
      <dgm:prSet presAssocID="{399CB476-64FD-4219-AF64-BDD69BF0E723}" presName="textRepeatNode" presStyleLbl="alignNode1" presStyleIdx="1" presStyleCnt="4">
        <dgm:presLayoutVars>
          <dgm:chMax val="0"/>
          <dgm:chPref val="0"/>
          <dgm:bulletEnabled val="1"/>
        </dgm:presLayoutVars>
      </dgm:prSet>
      <dgm:spPr/>
    </dgm:pt>
    <dgm:pt modelId="{883A44BB-41DA-416B-914B-EF61B4C196DE}" type="pres">
      <dgm:prSet presAssocID="{399CB476-64FD-4219-AF64-BDD69BF0E723}" presName="textaccent2" presStyleCnt="0"/>
      <dgm:spPr/>
    </dgm:pt>
    <dgm:pt modelId="{03B4E04F-1BDC-41C8-A837-B1447003D960}" type="pres">
      <dgm:prSet presAssocID="{399CB476-64FD-4219-AF64-BDD69BF0E723}" presName="accentRepeatNode" presStyleLbl="solidAlignAcc1" presStyleIdx="2" presStyleCnt="8"/>
      <dgm:spPr/>
    </dgm:pt>
    <dgm:pt modelId="{2E8BE9FC-1622-4E1B-A5F0-578F51EF3BDF}" type="pres">
      <dgm:prSet presAssocID="{555D33E7-F072-4587-860C-87B2CEC58F0F}" presName="image2" presStyleCnt="0"/>
      <dgm:spPr/>
    </dgm:pt>
    <dgm:pt modelId="{C9927B0A-8EB9-41BB-AF93-F67758605540}" type="pres">
      <dgm:prSet presAssocID="{555D33E7-F072-4587-860C-87B2CEC58F0F}" presName="imageRepeatNode" presStyleLbl="alignAcc1" presStyleIdx="1" presStyleCnt="4"/>
      <dgm:spPr/>
    </dgm:pt>
    <dgm:pt modelId="{24141122-00EF-4A70-814D-FF8F2BF70DE6}" type="pres">
      <dgm:prSet presAssocID="{555D33E7-F072-4587-860C-87B2CEC58F0F}" presName="imageaccent2" presStyleCnt="0"/>
      <dgm:spPr/>
    </dgm:pt>
    <dgm:pt modelId="{B63F0FA6-B6F7-4253-86F1-19455B07BE7D}" type="pres">
      <dgm:prSet presAssocID="{555D33E7-F072-4587-860C-87B2CEC58F0F}" presName="accentRepeatNode" presStyleLbl="solidAlignAcc1" presStyleIdx="3" presStyleCnt="8"/>
      <dgm:spPr/>
    </dgm:pt>
    <dgm:pt modelId="{2E568CD0-A857-4457-85B4-1D5E484B76F2}" type="pres">
      <dgm:prSet presAssocID="{07FB6D6F-498B-435E-861E-8DE70FE034B0}" presName="text3" presStyleCnt="0"/>
      <dgm:spPr/>
    </dgm:pt>
    <dgm:pt modelId="{13589E71-A154-4685-B615-E6246A61A1F9}" type="pres">
      <dgm:prSet presAssocID="{07FB6D6F-498B-435E-861E-8DE70FE034B0}" presName="textRepeatNode" presStyleLbl="alignNode1" presStyleIdx="2" presStyleCnt="4">
        <dgm:presLayoutVars>
          <dgm:chMax val="0"/>
          <dgm:chPref val="0"/>
          <dgm:bulletEnabled val="1"/>
        </dgm:presLayoutVars>
      </dgm:prSet>
      <dgm:spPr/>
    </dgm:pt>
    <dgm:pt modelId="{584E5380-6072-4E5D-804A-2D67D33FC583}" type="pres">
      <dgm:prSet presAssocID="{07FB6D6F-498B-435E-861E-8DE70FE034B0}" presName="textaccent3" presStyleCnt="0"/>
      <dgm:spPr/>
    </dgm:pt>
    <dgm:pt modelId="{FB02D7CB-B4C9-4004-98A1-7F7243BEC0C0}" type="pres">
      <dgm:prSet presAssocID="{07FB6D6F-498B-435E-861E-8DE70FE034B0}" presName="accentRepeatNode" presStyleLbl="solidAlignAcc1" presStyleIdx="4" presStyleCnt="8"/>
      <dgm:spPr/>
    </dgm:pt>
    <dgm:pt modelId="{E1AFC077-0CAE-4125-8006-08FAE2C0DD13}" type="pres">
      <dgm:prSet presAssocID="{573830F7-44CD-4D67-A9C1-524E426F2403}" presName="image3" presStyleCnt="0"/>
      <dgm:spPr/>
    </dgm:pt>
    <dgm:pt modelId="{31285A5B-0A9B-4FAA-A521-0099E2DD8977}" type="pres">
      <dgm:prSet presAssocID="{573830F7-44CD-4D67-A9C1-524E426F2403}" presName="imageRepeatNode" presStyleLbl="alignAcc1" presStyleIdx="2" presStyleCnt="4"/>
      <dgm:spPr/>
    </dgm:pt>
    <dgm:pt modelId="{9E93C387-6217-4F20-9C48-230922796A47}" type="pres">
      <dgm:prSet presAssocID="{573830F7-44CD-4D67-A9C1-524E426F2403}" presName="imageaccent3" presStyleCnt="0"/>
      <dgm:spPr/>
    </dgm:pt>
    <dgm:pt modelId="{D37AECDA-05F9-4EF4-A0C8-0E4BA4F63590}" type="pres">
      <dgm:prSet presAssocID="{573830F7-44CD-4D67-A9C1-524E426F2403}" presName="accentRepeatNode" presStyleLbl="solidAlignAcc1" presStyleIdx="5" presStyleCnt="8"/>
      <dgm:spPr/>
    </dgm:pt>
    <dgm:pt modelId="{DA7D5505-E320-4370-BD81-E2B262DA3E1F}" type="pres">
      <dgm:prSet presAssocID="{58140618-A00D-4069-ABE9-41B9693B1187}" presName="text4" presStyleCnt="0"/>
      <dgm:spPr/>
    </dgm:pt>
    <dgm:pt modelId="{0BED5CDA-C775-4847-8A71-DB0303C0B747}" type="pres">
      <dgm:prSet presAssocID="{58140618-A00D-4069-ABE9-41B9693B1187}" presName="textRepeatNode" presStyleLbl="alignNode1" presStyleIdx="3" presStyleCnt="4">
        <dgm:presLayoutVars>
          <dgm:chMax val="0"/>
          <dgm:chPref val="0"/>
          <dgm:bulletEnabled val="1"/>
        </dgm:presLayoutVars>
      </dgm:prSet>
      <dgm:spPr/>
    </dgm:pt>
    <dgm:pt modelId="{C2B74ABD-71F9-422E-BBB2-916AE6587208}" type="pres">
      <dgm:prSet presAssocID="{58140618-A00D-4069-ABE9-41B9693B1187}" presName="textaccent4" presStyleCnt="0"/>
      <dgm:spPr/>
    </dgm:pt>
    <dgm:pt modelId="{A1BA79A9-BE70-4864-81AC-F4E71D427000}" type="pres">
      <dgm:prSet presAssocID="{58140618-A00D-4069-ABE9-41B9693B1187}" presName="accentRepeatNode" presStyleLbl="solidAlignAcc1" presStyleIdx="6" presStyleCnt="8"/>
      <dgm:spPr/>
    </dgm:pt>
    <dgm:pt modelId="{6D68B78C-B97E-4BC2-84C8-B8FB4676351F}" type="pres">
      <dgm:prSet presAssocID="{FB79F79C-8774-49FE-9C05-9CA4D4519A1D}" presName="image4" presStyleCnt="0"/>
      <dgm:spPr/>
    </dgm:pt>
    <dgm:pt modelId="{A81C0F3D-C33B-4DF9-932F-46FB0395175E}" type="pres">
      <dgm:prSet presAssocID="{FB79F79C-8774-49FE-9C05-9CA4D4519A1D}" presName="imageRepeatNode" presStyleLbl="alignAcc1" presStyleIdx="3" presStyleCnt="4"/>
      <dgm:spPr/>
    </dgm:pt>
    <dgm:pt modelId="{DAA9026E-6900-40F8-9FAA-75A938B71FCE}" type="pres">
      <dgm:prSet presAssocID="{FB79F79C-8774-49FE-9C05-9CA4D4519A1D}" presName="imageaccent4" presStyleCnt="0"/>
      <dgm:spPr/>
    </dgm:pt>
    <dgm:pt modelId="{A517FB4D-D560-4BBD-B99F-0984D8FEDDC0}" type="pres">
      <dgm:prSet presAssocID="{FB79F79C-8774-49FE-9C05-9CA4D4519A1D}" presName="accentRepeatNode" presStyleLbl="solidAlignAcc1" presStyleIdx="7" presStyleCnt="8"/>
      <dgm:spPr/>
    </dgm:pt>
  </dgm:ptLst>
  <dgm:cxnLst>
    <dgm:cxn modelId="{FE869505-6255-4120-ABBD-75F1251065A3}" type="presOf" srcId="{399CB476-64FD-4219-AF64-BDD69BF0E723}" destId="{B5307455-A8CA-44F7-B3C0-5193725989CD}" srcOrd="0" destOrd="0" presId="urn:microsoft.com/office/officeart/2008/layout/HexagonCluster"/>
    <dgm:cxn modelId="{A6DB162D-2086-4896-AB7B-DCD504EFBF45}" srcId="{E2AD9E40-88AD-4B93-9055-9EA123909193}" destId="{8E26437E-A528-4F2C-8CE6-FBD9763AD441}" srcOrd="0" destOrd="0" parTransId="{5B64A948-2AE9-4BB2-AF8C-0F60B327CC11}" sibTransId="{DA838D81-693A-4A3B-9E62-99F7B912A57D}"/>
    <dgm:cxn modelId="{B47FC23C-9AC0-4780-82F8-583465700D3E}" srcId="{E2AD9E40-88AD-4B93-9055-9EA123909193}" destId="{58140618-A00D-4069-ABE9-41B9693B1187}" srcOrd="3" destOrd="0" parTransId="{B9D21126-4BA3-4682-8022-D71BE06C8559}" sibTransId="{FB79F79C-8774-49FE-9C05-9CA4D4519A1D}"/>
    <dgm:cxn modelId="{F51A275D-6987-46D6-9691-5682526300F9}" type="presOf" srcId="{58140618-A00D-4069-ABE9-41B9693B1187}" destId="{0BED5CDA-C775-4847-8A71-DB0303C0B747}" srcOrd="0" destOrd="0" presId="urn:microsoft.com/office/officeart/2008/layout/HexagonCluster"/>
    <dgm:cxn modelId="{04648A45-03F3-4E5D-9E50-A9C4E584E80D}" type="presOf" srcId="{E2AD9E40-88AD-4B93-9055-9EA123909193}" destId="{5E3DCFDE-7576-4C49-A3FD-AC1C0FAE6142}" srcOrd="0" destOrd="0" presId="urn:microsoft.com/office/officeart/2008/layout/HexagonCluster"/>
    <dgm:cxn modelId="{75C1D545-EA2A-4D35-9F3A-EB67BA2B90CE}" type="presOf" srcId="{DA838D81-693A-4A3B-9E62-99F7B912A57D}" destId="{B2638D43-EAEA-45BD-89E9-6544E376C6CA}" srcOrd="0" destOrd="0" presId="urn:microsoft.com/office/officeart/2008/layout/HexagonCluster"/>
    <dgm:cxn modelId="{58CB4458-AA3E-445E-A91D-10DCFB43EAC0}" srcId="{E2AD9E40-88AD-4B93-9055-9EA123909193}" destId="{399CB476-64FD-4219-AF64-BDD69BF0E723}" srcOrd="1" destOrd="0" parTransId="{5E48AEA1-E715-4D1D-92C3-80CBBD53EA6E}" sibTransId="{555D33E7-F072-4587-860C-87B2CEC58F0F}"/>
    <dgm:cxn modelId="{89A77B86-8B1B-43D2-8496-3F9837463E13}" type="presOf" srcId="{FB79F79C-8774-49FE-9C05-9CA4D4519A1D}" destId="{A81C0F3D-C33B-4DF9-932F-46FB0395175E}" srcOrd="0" destOrd="0" presId="urn:microsoft.com/office/officeart/2008/layout/HexagonCluster"/>
    <dgm:cxn modelId="{E01A4488-A1DD-40F1-8466-A13ECE09A248}" type="presOf" srcId="{8E26437E-A528-4F2C-8CE6-FBD9763AD441}" destId="{B5362321-D375-4C81-A6D9-F8B3E6D14B7D}" srcOrd="0" destOrd="0" presId="urn:microsoft.com/office/officeart/2008/layout/HexagonCluster"/>
    <dgm:cxn modelId="{FCDB92A0-1344-452F-B9A6-6E0A2A2ADCD7}" srcId="{E2AD9E40-88AD-4B93-9055-9EA123909193}" destId="{07FB6D6F-498B-435E-861E-8DE70FE034B0}" srcOrd="2" destOrd="0" parTransId="{CE27B582-9267-4586-9BA2-B99F3DDBBE54}" sibTransId="{573830F7-44CD-4D67-A9C1-524E426F2403}"/>
    <dgm:cxn modelId="{43499EBE-B644-42B6-A6AB-3EB117E583C6}" type="presOf" srcId="{07FB6D6F-498B-435E-861E-8DE70FE034B0}" destId="{13589E71-A154-4685-B615-E6246A61A1F9}" srcOrd="0" destOrd="0" presId="urn:microsoft.com/office/officeart/2008/layout/HexagonCluster"/>
    <dgm:cxn modelId="{7EEFE1DA-A57C-48CA-A74D-B55F60590B2B}" type="presOf" srcId="{555D33E7-F072-4587-860C-87B2CEC58F0F}" destId="{C9927B0A-8EB9-41BB-AF93-F67758605540}" srcOrd="0" destOrd="0" presId="urn:microsoft.com/office/officeart/2008/layout/HexagonCluster"/>
    <dgm:cxn modelId="{3C2337F8-07F9-4D48-A00F-D25F75E50202}" type="presOf" srcId="{573830F7-44CD-4D67-A9C1-524E426F2403}" destId="{31285A5B-0A9B-4FAA-A521-0099E2DD8977}" srcOrd="0" destOrd="0" presId="urn:microsoft.com/office/officeart/2008/layout/HexagonCluster"/>
    <dgm:cxn modelId="{216DE753-525A-431B-9A4C-DD7BC5385BDD}" type="presParOf" srcId="{5E3DCFDE-7576-4C49-A3FD-AC1C0FAE6142}" destId="{328A9B81-09EA-4B2E-89B0-6F7488B687E9}" srcOrd="0" destOrd="0" presId="urn:microsoft.com/office/officeart/2008/layout/HexagonCluster"/>
    <dgm:cxn modelId="{343FFBE6-5B71-4CEC-A8A0-71DF1E45A947}" type="presParOf" srcId="{328A9B81-09EA-4B2E-89B0-6F7488B687E9}" destId="{B5362321-D375-4C81-A6D9-F8B3E6D14B7D}" srcOrd="0" destOrd="0" presId="urn:microsoft.com/office/officeart/2008/layout/HexagonCluster"/>
    <dgm:cxn modelId="{CDD18789-5D76-418B-ADF0-6AE7DCC0A661}" type="presParOf" srcId="{5E3DCFDE-7576-4C49-A3FD-AC1C0FAE6142}" destId="{EECF1691-92F1-4B2D-A8A3-40F919697DEB}" srcOrd="1" destOrd="0" presId="urn:microsoft.com/office/officeart/2008/layout/HexagonCluster"/>
    <dgm:cxn modelId="{591EA6D9-D29E-4EB7-8E49-B8E59EAC0559}" type="presParOf" srcId="{EECF1691-92F1-4B2D-A8A3-40F919697DEB}" destId="{AFE246D4-4825-4303-B094-2827E8EFA106}" srcOrd="0" destOrd="0" presId="urn:microsoft.com/office/officeart/2008/layout/HexagonCluster"/>
    <dgm:cxn modelId="{E313CA9F-A804-4A90-BDBD-68E12F0F0E22}" type="presParOf" srcId="{5E3DCFDE-7576-4C49-A3FD-AC1C0FAE6142}" destId="{4D7F8BA9-85F3-4740-AC51-164EB9AB31B0}" srcOrd="2" destOrd="0" presId="urn:microsoft.com/office/officeart/2008/layout/HexagonCluster"/>
    <dgm:cxn modelId="{6F72A010-BEA0-4874-9692-2A64A5B56089}" type="presParOf" srcId="{4D7F8BA9-85F3-4740-AC51-164EB9AB31B0}" destId="{B2638D43-EAEA-45BD-89E9-6544E376C6CA}" srcOrd="0" destOrd="0" presId="urn:microsoft.com/office/officeart/2008/layout/HexagonCluster"/>
    <dgm:cxn modelId="{056EBE89-EB63-4FDF-8504-68FBE453C673}" type="presParOf" srcId="{5E3DCFDE-7576-4C49-A3FD-AC1C0FAE6142}" destId="{826279BA-2BB4-414F-9AC7-50BA14CAB23C}" srcOrd="3" destOrd="0" presId="urn:microsoft.com/office/officeart/2008/layout/HexagonCluster"/>
    <dgm:cxn modelId="{FCBFF3F5-BF45-40CD-8601-8F716587E0E3}" type="presParOf" srcId="{826279BA-2BB4-414F-9AC7-50BA14CAB23C}" destId="{2F0E2E32-6009-4E1F-B441-60503A65EF9F}" srcOrd="0" destOrd="0" presId="urn:microsoft.com/office/officeart/2008/layout/HexagonCluster"/>
    <dgm:cxn modelId="{FC15145F-E8D9-47D8-9917-4A5832FD3408}" type="presParOf" srcId="{5E3DCFDE-7576-4C49-A3FD-AC1C0FAE6142}" destId="{6DA9E78A-9DF8-411B-BF93-C3A2EC24EA2B}" srcOrd="4" destOrd="0" presId="urn:microsoft.com/office/officeart/2008/layout/HexagonCluster"/>
    <dgm:cxn modelId="{C9F7DA1A-DD48-430E-BDFF-BB6E6DF90C84}" type="presParOf" srcId="{6DA9E78A-9DF8-411B-BF93-C3A2EC24EA2B}" destId="{B5307455-A8CA-44F7-B3C0-5193725989CD}" srcOrd="0" destOrd="0" presId="urn:microsoft.com/office/officeart/2008/layout/HexagonCluster"/>
    <dgm:cxn modelId="{DEF41642-5116-41AF-88B3-703E618F5F12}" type="presParOf" srcId="{5E3DCFDE-7576-4C49-A3FD-AC1C0FAE6142}" destId="{883A44BB-41DA-416B-914B-EF61B4C196DE}" srcOrd="5" destOrd="0" presId="urn:microsoft.com/office/officeart/2008/layout/HexagonCluster"/>
    <dgm:cxn modelId="{7BA50BDC-AC27-4D90-9AD4-EBB4796E163F}" type="presParOf" srcId="{883A44BB-41DA-416B-914B-EF61B4C196DE}" destId="{03B4E04F-1BDC-41C8-A837-B1447003D960}" srcOrd="0" destOrd="0" presId="urn:microsoft.com/office/officeart/2008/layout/HexagonCluster"/>
    <dgm:cxn modelId="{A88277EB-FD35-45D2-A4CE-8535963D0CA0}" type="presParOf" srcId="{5E3DCFDE-7576-4C49-A3FD-AC1C0FAE6142}" destId="{2E8BE9FC-1622-4E1B-A5F0-578F51EF3BDF}" srcOrd="6" destOrd="0" presId="urn:microsoft.com/office/officeart/2008/layout/HexagonCluster"/>
    <dgm:cxn modelId="{BFB68EE5-5E52-41D3-A5CB-361020969498}" type="presParOf" srcId="{2E8BE9FC-1622-4E1B-A5F0-578F51EF3BDF}" destId="{C9927B0A-8EB9-41BB-AF93-F67758605540}" srcOrd="0" destOrd="0" presId="urn:microsoft.com/office/officeart/2008/layout/HexagonCluster"/>
    <dgm:cxn modelId="{E3F20B3A-753A-4049-91CA-AECE5231754B}" type="presParOf" srcId="{5E3DCFDE-7576-4C49-A3FD-AC1C0FAE6142}" destId="{24141122-00EF-4A70-814D-FF8F2BF70DE6}" srcOrd="7" destOrd="0" presId="urn:microsoft.com/office/officeart/2008/layout/HexagonCluster"/>
    <dgm:cxn modelId="{DA50CC3E-D31F-441D-AD54-9B9EB1790A3A}" type="presParOf" srcId="{24141122-00EF-4A70-814D-FF8F2BF70DE6}" destId="{B63F0FA6-B6F7-4253-86F1-19455B07BE7D}" srcOrd="0" destOrd="0" presId="urn:microsoft.com/office/officeart/2008/layout/HexagonCluster"/>
    <dgm:cxn modelId="{AEFA7815-77C4-48C2-9076-54CFA5C20E13}" type="presParOf" srcId="{5E3DCFDE-7576-4C49-A3FD-AC1C0FAE6142}" destId="{2E568CD0-A857-4457-85B4-1D5E484B76F2}" srcOrd="8" destOrd="0" presId="urn:microsoft.com/office/officeart/2008/layout/HexagonCluster"/>
    <dgm:cxn modelId="{7A4BA130-8D80-42F2-9549-A01B7539782D}" type="presParOf" srcId="{2E568CD0-A857-4457-85B4-1D5E484B76F2}" destId="{13589E71-A154-4685-B615-E6246A61A1F9}" srcOrd="0" destOrd="0" presId="urn:microsoft.com/office/officeart/2008/layout/HexagonCluster"/>
    <dgm:cxn modelId="{1397AA18-58E0-4ADC-A25D-70BB28A7D43F}" type="presParOf" srcId="{5E3DCFDE-7576-4C49-A3FD-AC1C0FAE6142}" destId="{584E5380-6072-4E5D-804A-2D67D33FC583}" srcOrd="9" destOrd="0" presId="urn:microsoft.com/office/officeart/2008/layout/HexagonCluster"/>
    <dgm:cxn modelId="{A627A004-1A23-442F-BDB3-B8BB58BFC1B1}" type="presParOf" srcId="{584E5380-6072-4E5D-804A-2D67D33FC583}" destId="{FB02D7CB-B4C9-4004-98A1-7F7243BEC0C0}" srcOrd="0" destOrd="0" presId="urn:microsoft.com/office/officeart/2008/layout/HexagonCluster"/>
    <dgm:cxn modelId="{58EC0904-517F-45B5-8F95-8B946120A660}" type="presParOf" srcId="{5E3DCFDE-7576-4C49-A3FD-AC1C0FAE6142}" destId="{E1AFC077-0CAE-4125-8006-08FAE2C0DD13}" srcOrd="10" destOrd="0" presId="urn:microsoft.com/office/officeart/2008/layout/HexagonCluster"/>
    <dgm:cxn modelId="{524D48E1-038D-469C-BD65-2511D004F0C9}" type="presParOf" srcId="{E1AFC077-0CAE-4125-8006-08FAE2C0DD13}" destId="{31285A5B-0A9B-4FAA-A521-0099E2DD8977}" srcOrd="0" destOrd="0" presId="urn:microsoft.com/office/officeart/2008/layout/HexagonCluster"/>
    <dgm:cxn modelId="{81E03E60-6D9A-43E9-B28B-DD5B2F35F840}" type="presParOf" srcId="{5E3DCFDE-7576-4C49-A3FD-AC1C0FAE6142}" destId="{9E93C387-6217-4F20-9C48-230922796A47}" srcOrd="11" destOrd="0" presId="urn:microsoft.com/office/officeart/2008/layout/HexagonCluster"/>
    <dgm:cxn modelId="{67738031-6A05-4953-A5B1-4CA32D2EE8CD}" type="presParOf" srcId="{9E93C387-6217-4F20-9C48-230922796A47}" destId="{D37AECDA-05F9-4EF4-A0C8-0E4BA4F63590}" srcOrd="0" destOrd="0" presId="urn:microsoft.com/office/officeart/2008/layout/HexagonCluster"/>
    <dgm:cxn modelId="{6DA5A8E6-7114-41F2-B516-5915A4CB9781}" type="presParOf" srcId="{5E3DCFDE-7576-4C49-A3FD-AC1C0FAE6142}" destId="{DA7D5505-E320-4370-BD81-E2B262DA3E1F}" srcOrd="12" destOrd="0" presId="urn:microsoft.com/office/officeart/2008/layout/HexagonCluster"/>
    <dgm:cxn modelId="{4BA2F41C-EF9A-48ED-B6E1-F24726F21900}" type="presParOf" srcId="{DA7D5505-E320-4370-BD81-E2B262DA3E1F}" destId="{0BED5CDA-C775-4847-8A71-DB0303C0B747}" srcOrd="0" destOrd="0" presId="urn:microsoft.com/office/officeart/2008/layout/HexagonCluster"/>
    <dgm:cxn modelId="{9C086951-4CD7-4DC9-BE2A-1C98694DC01A}" type="presParOf" srcId="{5E3DCFDE-7576-4C49-A3FD-AC1C0FAE6142}" destId="{C2B74ABD-71F9-422E-BBB2-916AE6587208}" srcOrd="13" destOrd="0" presId="urn:microsoft.com/office/officeart/2008/layout/HexagonCluster"/>
    <dgm:cxn modelId="{5A5DAB19-F96A-42C2-A549-4D3816776B6D}" type="presParOf" srcId="{C2B74ABD-71F9-422E-BBB2-916AE6587208}" destId="{A1BA79A9-BE70-4864-81AC-F4E71D427000}" srcOrd="0" destOrd="0" presId="urn:microsoft.com/office/officeart/2008/layout/HexagonCluster"/>
    <dgm:cxn modelId="{6784C180-1446-4433-ADA5-C663D61CD521}" type="presParOf" srcId="{5E3DCFDE-7576-4C49-A3FD-AC1C0FAE6142}" destId="{6D68B78C-B97E-4BC2-84C8-B8FB4676351F}" srcOrd="14" destOrd="0" presId="urn:microsoft.com/office/officeart/2008/layout/HexagonCluster"/>
    <dgm:cxn modelId="{6762AF26-4666-4C62-81DA-C657388D3FB6}" type="presParOf" srcId="{6D68B78C-B97E-4BC2-84C8-B8FB4676351F}" destId="{A81C0F3D-C33B-4DF9-932F-46FB0395175E}" srcOrd="0" destOrd="0" presId="urn:microsoft.com/office/officeart/2008/layout/HexagonCluster"/>
    <dgm:cxn modelId="{CC5C201B-7B93-4F56-AF99-BBF933A97459}" type="presParOf" srcId="{5E3DCFDE-7576-4C49-A3FD-AC1C0FAE6142}" destId="{DAA9026E-6900-40F8-9FAA-75A938B71FCE}" srcOrd="15" destOrd="0" presId="urn:microsoft.com/office/officeart/2008/layout/HexagonCluster"/>
    <dgm:cxn modelId="{B9C572B7-B9C5-4173-91FD-809D67B4366F}" type="presParOf" srcId="{DAA9026E-6900-40F8-9FAA-75A938B71FCE}" destId="{A517FB4D-D560-4BBD-B99F-0984D8FEDDC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B4455A-F625-4FEE-9938-336C29EA62A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GB"/>
        </a:p>
      </dgm:t>
    </dgm:pt>
    <dgm:pt modelId="{8DF41B96-1CC2-4023-8739-C339CEDC56F3}">
      <dgm:prSet/>
      <dgm:spPr/>
      <dgm:t>
        <a:bodyPr/>
        <a:lstStyle/>
        <a:p>
          <a:r>
            <a:rPr lang="en-GB" b="0" i="0"/>
            <a:t>Trials</a:t>
          </a:r>
          <a:endParaRPr lang="en-GB"/>
        </a:p>
      </dgm:t>
    </dgm:pt>
    <dgm:pt modelId="{F70AB613-97FB-4FCA-8C2C-3B2309F2AE02}" type="parTrans" cxnId="{F6C9E438-768B-48A0-9CED-646A83435D5D}">
      <dgm:prSet/>
      <dgm:spPr/>
      <dgm:t>
        <a:bodyPr/>
        <a:lstStyle/>
        <a:p>
          <a:endParaRPr lang="en-GB"/>
        </a:p>
      </dgm:t>
    </dgm:pt>
    <dgm:pt modelId="{EB524167-F83B-4F70-A056-15AF43505694}" type="sibTrans" cxnId="{F6C9E438-768B-48A0-9CED-646A83435D5D}">
      <dgm:prSet/>
      <dgm:spPr/>
      <dgm:t>
        <a:bodyPr/>
        <a:lstStyle/>
        <a:p>
          <a:endParaRPr lang="en-GB"/>
        </a:p>
      </dgm:t>
    </dgm:pt>
    <dgm:pt modelId="{0BAE3FD4-87BF-40DF-972A-DD672C51FFAB}">
      <dgm:prSet/>
      <dgm:spPr/>
      <dgm:t>
        <a:bodyPr/>
        <a:lstStyle/>
        <a:p>
          <a:r>
            <a:rPr lang="en-GB" dirty="0"/>
            <a:t>Frequentist</a:t>
          </a:r>
        </a:p>
      </dgm:t>
    </dgm:pt>
    <dgm:pt modelId="{E7F1B4C4-F7F0-4669-8511-E2A429B870C7}" type="parTrans" cxnId="{17D2760C-45AC-456A-A4A2-14721FB7AB35}">
      <dgm:prSet/>
      <dgm:spPr/>
      <dgm:t>
        <a:bodyPr/>
        <a:lstStyle/>
        <a:p>
          <a:endParaRPr lang="en-GB"/>
        </a:p>
      </dgm:t>
    </dgm:pt>
    <dgm:pt modelId="{16A0AF0E-E41A-4E01-9F80-46A63DDAE059}" type="sibTrans" cxnId="{17D2760C-45AC-456A-A4A2-14721FB7AB35}">
      <dgm:prSet/>
      <dgm:spPr/>
      <dgm:t>
        <a:bodyPr/>
        <a:lstStyle/>
        <a:p>
          <a:endParaRPr lang="en-GB"/>
        </a:p>
      </dgm:t>
    </dgm:pt>
    <dgm:pt modelId="{AFBFF595-7D6F-4431-901D-8D51F0667764}">
      <dgm:prSet/>
      <dgm:spPr/>
      <dgm:t>
        <a:bodyPr/>
        <a:lstStyle/>
        <a:p>
          <a:r>
            <a:rPr lang="en-GB" b="0" i="0" dirty="0"/>
            <a:t>Bayesian</a:t>
          </a:r>
          <a:endParaRPr lang="en-GB" dirty="0"/>
        </a:p>
      </dgm:t>
    </dgm:pt>
    <dgm:pt modelId="{3992A363-D3F0-41A2-B853-0BF756B9C6D6}" type="parTrans" cxnId="{BFCF3183-34C2-4B58-8A1B-05B5AF6B2C37}">
      <dgm:prSet/>
      <dgm:spPr/>
      <dgm:t>
        <a:bodyPr/>
        <a:lstStyle/>
        <a:p>
          <a:endParaRPr lang="en-GB"/>
        </a:p>
      </dgm:t>
    </dgm:pt>
    <dgm:pt modelId="{8790529D-D1AB-4C63-92A3-3C83ABF7DA3B}" type="sibTrans" cxnId="{BFCF3183-34C2-4B58-8A1B-05B5AF6B2C37}">
      <dgm:prSet/>
      <dgm:spPr/>
      <dgm:t>
        <a:bodyPr/>
        <a:lstStyle/>
        <a:p>
          <a:endParaRPr lang="en-GB"/>
        </a:p>
      </dgm:t>
    </dgm:pt>
    <dgm:pt modelId="{5B0AAFEE-79D2-4D23-9CC9-090068DD34C1}">
      <dgm:prSet/>
      <dgm:spPr/>
      <dgm:t>
        <a:bodyPr/>
        <a:lstStyle/>
        <a:p>
          <a:r>
            <a:rPr lang="en-GB" b="0" i="0"/>
            <a:t>Research</a:t>
          </a:r>
          <a:endParaRPr lang="en-GB"/>
        </a:p>
      </dgm:t>
    </dgm:pt>
    <dgm:pt modelId="{3A32A54E-990C-4254-9B02-0D23C93D3AA5}" type="parTrans" cxnId="{DADBA5CC-2F69-4D1B-8898-D1C8A5534D7F}">
      <dgm:prSet/>
      <dgm:spPr/>
      <dgm:t>
        <a:bodyPr/>
        <a:lstStyle/>
        <a:p>
          <a:endParaRPr lang="en-GB"/>
        </a:p>
      </dgm:t>
    </dgm:pt>
    <dgm:pt modelId="{19639315-61B6-48A3-8D6D-6E220BCE486D}" type="sibTrans" cxnId="{DADBA5CC-2F69-4D1B-8898-D1C8A5534D7F}">
      <dgm:prSet/>
      <dgm:spPr/>
      <dgm:t>
        <a:bodyPr/>
        <a:lstStyle/>
        <a:p>
          <a:endParaRPr lang="en-GB"/>
        </a:p>
      </dgm:t>
    </dgm:pt>
    <dgm:pt modelId="{037666FC-84B4-412E-ADB9-E2927BC73211}">
      <dgm:prSet/>
      <dgm:spPr/>
      <dgm:t>
        <a:bodyPr/>
        <a:lstStyle/>
        <a:p>
          <a:r>
            <a:rPr lang="en-GB" b="0" i="0" dirty="0"/>
            <a:t>Causal machine learning</a:t>
          </a:r>
          <a:endParaRPr lang="en-GB" dirty="0"/>
        </a:p>
      </dgm:t>
    </dgm:pt>
    <dgm:pt modelId="{7A74B2F5-2D8F-4EC0-B470-85110C03BAA0}" type="parTrans" cxnId="{6CE0C018-B3B8-411F-A4D8-7B559C2E783D}">
      <dgm:prSet/>
      <dgm:spPr/>
      <dgm:t>
        <a:bodyPr/>
        <a:lstStyle/>
        <a:p>
          <a:endParaRPr lang="en-GB"/>
        </a:p>
      </dgm:t>
    </dgm:pt>
    <dgm:pt modelId="{9F0289A5-8FF4-473D-A0C6-DA6079082E38}" type="sibTrans" cxnId="{6CE0C018-B3B8-411F-A4D8-7B559C2E783D}">
      <dgm:prSet/>
      <dgm:spPr/>
      <dgm:t>
        <a:bodyPr/>
        <a:lstStyle/>
        <a:p>
          <a:endParaRPr lang="en-GB"/>
        </a:p>
      </dgm:t>
    </dgm:pt>
    <dgm:pt modelId="{217058FB-9477-4C90-B14A-CC885E24EDF1}">
      <dgm:prSet/>
      <dgm:spPr/>
      <dgm:t>
        <a:bodyPr/>
        <a:lstStyle/>
        <a:p>
          <a:r>
            <a:rPr lang="en-GB" dirty="0"/>
            <a:t>Simulations</a:t>
          </a:r>
        </a:p>
      </dgm:t>
    </dgm:pt>
    <dgm:pt modelId="{B4011F39-E980-4A70-90CB-F609456CDA9E}" type="parTrans" cxnId="{73FDC6A5-122E-49C2-A57C-B75163996946}">
      <dgm:prSet/>
      <dgm:spPr/>
      <dgm:t>
        <a:bodyPr/>
        <a:lstStyle/>
        <a:p>
          <a:endParaRPr lang="en-GB"/>
        </a:p>
      </dgm:t>
    </dgm:pt>
    <dgm:pt modelId="{FA748888-FF52-41BE-878C-BA5D1706CE29}" type="sibTrans" cxnId="{73FDC6A5-122E-49C2-A57C-B75163996946}">
      <dgm:prSet/>
      <dgm:spPr/>
      <dgm:t>
        <a:bodyPr/>
        <a:lstStyle/>
        <a:p>
          <a:endParaRPr lang="en-GB"/>
        </a:p>
      </dgm:t>
    </dgm:pt>
    <dgm:pt modelId="{2785AEB4-DAD8-44F4-9188-86339B6C10DC}" type="pres">
      <dgm:prSet presAssocID="{F0B4455A-F625-4FEE-9938-336C29EA62A3}" presName="linear" presStyleCnt="0">
        <dgm:presLayoutVars>
          <dgm:dir/>
          <dgm:animLvl val="lvl"/>
          <dgm:resizeHandles val="exact"/>
        </dgm:presLayoutVars>
      </dgm:prSet>
      <dgm:spPr/>
    </dgm:pt>
    <dgm:pt modelId="{D13DFD2F-7DF3-4C7B-9F24-615B36AEA234}" type="pres">
      <dgm:prSet presAssocID="{8DF41B96-1CC2-4023-8739-C339CEDC56F3}" presName="parentLin" presStyleCnt="0"/>
      <dgm:spPr/>
    </dgm:pt>
    <dgm:pt modelId="{C1B98725-C33D-4536-B8C5-09A9C136FAA4}" type="pres">
      <dgm:prSet presAssocID="{8DF41B96-1CC2-4023-8739-C339CEDC56F3}" presName="parentLeftMargin" presStyleLbl="node1" presStyleIdx="0" presStyleCnt="2"/>
      <dgm:spPr/>
    </dgm:pt>
    <dgm:pt modelId="{25C4B76B-5E1A-4C73-8E76-DEE557743774}" type="pres">
      <dgm:prSet presAssocID="{8DF41B96-1CC2-4023-8739-C339CEDC56F3}" presName="parentText" presStyleLbl="node1" presStyleIdx="0" presStyleCnt="2">
        <dgm:presLayoutVars>
          <dgm:chMax val="0"/>
          <dgm:bulletEnabled val="1"/>
        </dgm:presLayoutVars>
      </dgm:prSet>
      <dgm:spPr/>
    </dgm:pt>
    <dgm:pt modelId="{FFF95354-D2A5-48EA-B6A3-87E8D9007242}" type="pres">
      <dgm:prSet presAssocID="{8DF41B96-1CC2-4023-8739-C339CEDC56F3}" presName="negativeSpace" presStyleCnt="0"/>
      <dgm:spPr/>
    </dgm:pt>
    <dgm:pt modelId="{92917979-6E0C-4013-9323-357CDAB4D5D7}" type="pres">
      <dgm:prSet presAssocID="{8DF41B96-1CC2-4023-8739-C339CEDC56F3}" presName="childText" presStyleLbl="conFgAcc1" presStyleIdx="0" presStyleCnt="2">
        <dgm:presLayoutVars>
          <dgm:bulletEnabled val="1"/>
        </dgm:presLayoutVars>
      </dgm:prSet>
      <dgm:spPr/>
    </dgm:pt>
    <dgm:pt modelId="{0A6A5DBD-C821-48B4-9135-7EF733045D0F}" type="pres">
      <dgm:prSet presAssocID="{EB524167-F83B-4F70-A056-15AF43505694}" presName="spaceBetweenRectangles" presStyleCnt="0"/>
      <dgm:spPr/>
    </dgm:pt>
    <dgm:pt modelId="{FF8345E7-EC72-42C0-91F6-6F6CD617702E}" type="pres">
      <dgm:prSet presAssocID="{5B0AAFEE-79D2-4D23-9CC9-090068DD34C1}" presName="parentLin" presStyleCnt="0"/>
      <dgm:spPr/>
    </dgm:pt>
    <dgm:pt modelId="{9AF1B974-14D0-4F2E-9D92-6B8B9E0B97D4}" type="pres">
      <dgm:prSet presAssocID="{5B0AAFEE-79D2-4D23-9CC9-090068DD34C1}" presName="parentLeftMargin" presStyleLbl="node1" presStyleIdx="0" presStyleCnt="2"/>
      <dgm:spPr/>
    </dgm:pt>
    <dgm:pt modelId="{529EEB38-300E-4E27-A7EB-2E3EA2BAFDE8}" type="pres">
      <dgm:prSet presAssocID="{5B0AAFEE-79D2-4D23-9CC9-090068DD34C1}" presName="parentText" presStyleLbl="node1" presStyleIdx="1" presStyleCnt="2">
        <dgm:presLayoutVars>
          <dgm:chMax val="0"/>
          <dgm:bulletEnabled val="1"/>
        </dgm:presLayoutVars>
      </dgm:prSet>
      <dgm:spPr/>
    </dgm:pt>
    <dgm:pt modelId="{0FEFD570-5E33-43AA-89E2-156857B29C34}" type="pres">
      <dgm:prSet presAssocID="{5B0AAFEE-79D2-4D23-9CC9-090068DD34C1}" presName="negativeSpace" presStyleCnt="0"/>
      <dgm:spPr/>
    </dgm:pt>
    <dgm:pt modelId="{046080A4-7437-4CD5-98D5-20C488C659DF}" type="pres">
      <dgm:prSet presAssocID="{5B0AAFEE-79D2-4D23-9CC9-090068DD34C1}" presName="childText" presStyleLbl="conFgAcc1" presStyleIdx="1" presStyleCnt="2">
        <dgm:presLayoutVars>
          <dgm:bulletEnabled val="1"/>
        </dgm:presLayoutVars>
      </dgm:prSet>
      <dgm:spPr/>
    </dgm:pt>
  </dgm:ptLst>
  <dgm:cxnLst>
    <dgm:cxn modelId="{17D2760C-45AC-456A-A4A2-14721FB7AB35}" srcId="{8DF41B96-1CC2-4023-8739-C339CEDC56F3}" destId="{0BAE3FD4-87BF-40DF-972A-DD672C51FFAB}" srcOrd="0" destOrd="0" parTransId="{E7F1B4C4-F7F0-4669-8511-E2A429B870C7}" sibTransId="{16A0AF0E-E41A-4E01-9F80-46A63DDAE059}"/>
    <dgm:cxn modelId="{BE05F30F-764E-4B54-9039-9C17AA0F574D}" type="presOf" srcId="{5B0AAFEE-79D2-4D23-9CC9-090068DD34C1}" destId="{9AF1B974-14D0-4F2E-9D92-6B8B9E0B97D4}" srcOrd="0" destOrd="0" presId="urn:microsoft.com/office/officeart/2005/8/layout/list1"/>
    <dgm:cxn modelId="{6CE0C018-B3B8-411F-A4D8-7B559C2E783D}" srcId="{5B0AAFEE-79D2-4D23-9CC9-090068DD34C1}" destId="{037666FC-84B4-412E-ADB9-E2927BC73211}" srcOrd="0" destOrd="0" parTransId="{7A74B2F5-2D8F-4EC0-B470-85110C03BAA0}" sibTransId="{9F0289A5-8FF4-473D-A0C6-DA6079082E38}"/>
    <dgm:cxn modelId="{F6C9E438-768B-48A0-9CED-646A83435D5D}" srcId="{F0B4455A-F625-4FEE-9938-336C29EA62A3}" destId="{8DF41B96-1CC2-4023-8739-C339CEDC56F3}" srcOrd="0" destOrd="0" parTransId="{F70AB613-97FB-4FCA-8C2C-3B2309F2AE02}" sibTransId="{EB524167-F83B-4F70-A056-15AF43505694}"/>
    <dgm:cxn modelId="{B896C344-97C1-4CF1-B782-07DCC231E99A}" type="presOf" srcId="{0BAE3FD4-87BF-40DF-972A-DD672C51FFAB}" destId="{92917979-6E0C-4013-9323-357CDAB4D5D7}" srcOrd="0" destOrd="0" presId="urn:microsoft.com/office/officeart/2005/8/layout/list1"/>
    <dgm:cxn modelId="{7F8BC952-4DA2-47FB-A0AC-8D099CE8891A}" type="presOf" srcId="{8DF41B96-1CC2-4023-8739-C339CEDC56F3}" destId="{C1B98725-C33D-4536-B8C5-09A9C136FAA4}" srcOrd="0" destOrd="0" presId="urn:microsoft.com/office/officeart/2005/8/layout/list1"/>
    <dgm:cxn modelId="{4266EF59-130B-4E79-92C2-1E19DC2B34E4}" type="presOf" srcId="{217058FB-9477-4C90-B14A-CC885E24EDF1}" destId="{046080A4-7437-4CD5-98D5-20C488C659DF}" srcOrd="0" destOrd="1" presId="urn:microsoft.com/office/officeart/2005/8/layout/list1"/>
    <dgm:cxn modelId="{BFCF3183-34C2-4B58-8A1B-05B5AF6B2C37}" srcId="{8DF41B96-1CC2-4023-8739-C339CEDC56F3}" destId="{AFBFF595-7D6F-4431-901D-8D51F0667764}" srcOrd="1" destOrd="0" parTransId="{3992A363-D3F0-41A2-B853-0BF756B9C6D6}" sibTransId="{8790529D-D1AB-4C63-92A3-3C83ABF7DA3B}"/>
    <dgm:cxn modelId="{A618649C-C155-4E50-9DD9-0695D2D3DC28}" type="presOf" srcId="{F0B4455A-F625-4FEE-9938-336C29EA62A3}" destId="{2785AEB4-DAD8-44F4-9188-86339B6C10DC}" srcOrd="0" destOrd="0" presId="urn:microsoft.com/office/officeart/2005/8/layout/list1"/>
    <dgm:cxn modelId="{73FDC6A5-122E-49C2-A57C-B75163996946}" srcId="{5B0AAFEE-79D2-4D23-9CC9-090068DD34C1}" destId="{217058FB-9477-4C90-B14A-CC885E24EDF1}" srcOrd="1" destOrd="0" parTransId="{B4011F39-E980-4A70-90CB-F609456CDA9E}" sibTransId="{FA748888-FF52-41BE-878C-BA5D1706CE29}"/>
    <dgm:cxn modelId="{36A5A7B4-BE1E-4062-BC45-725D0166C74C}" type="presOf" srcId="{037666FC-84B4-412E-ADB9-E2927BC73211}" destId="{046080A4-7437-4CD5-98D5-20C488C659DF}" srcOrd="0" destOrd="0" presId="urn:microsoft.com/office/officeart/2005/8/layout/list1"/>
    <dgm:cxn modelId="{0F0C44BE-31BD-4D95-8A8A-ABB372A3AA14}" type="presOf" srcId="{5B0AAFEE-79D2-4D23-9CC9-090068DD34C1}" destId="{529EEB38-300E-4E27-A7EB-2E3EA2BAFDE8}" srcOrd="1" destOrd="0" presId="urn:microsoft.com/office/officeart/2005/8/layout/list1"/>
    <dgm:cxn modelId="{44265BC3-BA4C-4637-AB5D-8BFC3A8429C3}" type="presOf" srcId="{AFBFF595-7D6F-4431-901D-8D51F0667764}" destId="{92917979-6E0C-4013-9323-357CDAB4D5D7}" srcOrd="0" destOrd="1" presId="urn:microsoft.com/office/officeart/2005/8/layout/list1"/>
    <dgm:cxn modelId="{DADBA5CC-2F69-4D1B-8898-D1C8A5534D7F}" srcId="{F0B4455A-F625-4FEE-9938-336C29EA62A3}" destId="{5B0AAFEE-79D2-4D23-9CC9-090068DD34C1}" srcOrd="1" destOrd="0" parTransId="{3A32A54E-990C-4254-9B02-0D23C93D3AA5}" sibTransId="{19639315-61B6-48A3-8D6D-6E220BCE486D}"/>
    <dgm:cxn modelId="{CC9E20F1-CCB0-4CEC-B2E3-E66FF454CCDF}" type="presOf" srcId="{8DF41B96-1CC2-4023-8739-C339CEDC56F3}" destId="{25C4B76B-5E1A-4C73-8E76-DEE557743774}" srcOrd="1" destOrd="0" presId="urn:microsoft.com/office/officeart/2005/8/layout/list1"/>
    <dgm:cxn modelId="{15AAC326-484E-4203-896C-F5212EA200F5}" type="presParOf" srcId="{2785AEB4-DAD8-44F4-9188-86339B6C10DC}" destId="{D13DFD2F-7DF3-4C7B-9F24-615B36AEA234}" srcOrd="0" destOrd="0" presId="urn:microsoft.com/office/officeart/2005/8/layout/list1"/>
    <dgm:cxn modelId="{9B2FF4CA-E22F-409F-957D-AE8B7F69D066}" type="presParOf" srcId="{D13DFD2F-7DF3-4C7B-9F24-615B36AEA234}" destId="{C1B98725-C33D-4536-B8C5-09A9C136FAA4}" srcOrd="0" destOrd="0" presId="urn:microsoft.com/office/officeart/2005/8/layout/list1"/>
    <dgm:cxn modelId="{E6F19354-48D6-4B8C-9724-5B39C6F9EB66}" type="presParOf" srcId="{D13DFD2F-7DF3-4C7B-9F24-615B36AEA234}" destId="{25C4B76B-5E1A-4C73-8E76-DEE557743774}" srcOrd="1" destOrd="0" presId="urn:microsoft.com/office/officeart/2005/8/layout/list1"/>
    <dgm:cxn modelId="{5FED9EDE-5829-4C4F-BCD6-56CF3F4B4085}" type="presParOf" srcId="{2785AEB4-DAD8-44F4-9188-86339B6C10DC}" destId="{FFF95354-D2A5-48EA-B6A3-87E8D9007242}" srcOrd="1" destOrd="0" presId="urn:microsoft.com/office/officeart/2005/8/layout/list1"/>
    <dgm:cxn modelId="{8D0072A7-1630-4306-B3E2-C25E32559E23}" type="presParOf" srcId="{2785AEB4-DAD8-44F4-9188-86339B6C10DC}" destId="{92917979-6E0C-4013-9323-357CDAB4D5D7}" srcOrd="2" destOrd="0" presId="urn:microsoft.com/office/officeart/2005/8/layout/list1"/>
    <dgm:cxn modelId="{C577AA3C-CA4E-40C8-BCF1-CC8C1A86D62D}" type="presParOf" srcId="{2785AEB4-DAD8-44F4-9188-86339B6C10DC}" destId="{0A6A5DBD-C821-48B4-9135-7EF733045D0F}" srcOrd="3" destOrd="0" presId="urn:microsoft.com/office/officeart/2005/8/layout/list1"/>
    <dgm:cxn modelId="{6BAD4D66-199F-4D67-BB90-3EB47C46A6FB}" type="presParOf" srcId="{2785AEB4-DAD8-44F4-9188-86339B6C10DC}" destId="{FF8345E7-EC72-42C0-91F6-6F6CD617702E}" srcOrd="4" destOrd="0" presId="urn:microsoft.com/office/officeart/2005/8/layout/list1"/>
    <dgm:cxn modelId="{2ED6279E-1483-4A79-A39D-818718452CF9}" type="presParOf" srcId="{FF8345E7-EC72-42C0-91F6-6F6CD617702E}" destId="{9AF1B974-14D0-4F2E-9D92-6B8B9E0B97D4}" srcOrd="0" destOrd="0" presId="urn:microsoft.com/office/officeart/2005/8/layout/list1"/>
    <dgm:cxn modelId="{EC9DAA13-F195-44E9-BF47-90E7BF630C14}" type="presParOf" srcId="{FF8345E7-EC72-42C0-91F6-6F6CD617702E}" destId="{529EEB38-300E-4E27-A7EB-2E3EA2BAFDE8}" srcOrd="1" destOrd="0" presId="urn:microsoft.com/office/officeart/2005/8/layout/list1"/>
    <dgm:cxn modelId="{CE8D20AE-19EF-40F1-BC4E-70198C97C492}" type="presParOf" srcId="{2785AEB4-DAD8-44F4-9188-86339B6C10DC}" destId="{0FEFD570-5E33-43AA-89E2-156857B29C34}" srcOrd="5" destOrd="0" presId="urn:microsoft.com/office/officeart/2005/8/layout/list1"/>
    <dgm:cxn modelId="{3CE58793-0DF8-4EE2-9043-708F2857F319}" type="presParOf" srcId="{2785AEB4-DAD8-44F4-9188-86339B6C10DC}" destId="{046080A4-7437-4CD5-98D5-20C488C659D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CAD797-6859-46E6-842C-FCFFB87298BB}"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en-GB"/>
        </a:p>
      </dgm:t>
    </dgm:pt>
    <dgm:pt modelId="{08D4B38D-D398-4901-B6A7-E9129802E5A5}">
      <dgm:prSet custT="1"/>
      <dgm:spPr/>
      <dgm:t>
        <a:bodyPr/>
        <a:lstStyle/>
        <a:p>
          <a:r>
            <a:rPr lang="en-GB" sz="1200" dirty="0"/>
            <a:t>Trial statistician / research assistant</a:t>
          </a:r>
        </a:p>
      </dgm:t>
    </dgm:pt>
    <dgm:pt modelId="{221C08E0-3561-4A4D-BD97-91B21D372FE0}" type="parTrans" cxnId="{C6D29179-A752-4B16-A22D-4D06DA432583}">
      <dgm:prSet/>
      <dgm:spPr/>
      <dgm:t>
        <a:bodyPr/>
        <a:lstStyle/>
        <a:p>
          <a:endParaRPr lang="en-GB"/>
        </a:p>
      </dgm:t>
    </dgm:pt>
    <dgm:pt modelId="{0DDDBEFC-FF7A-4328-898B-DE5FCA56D7ED}" type="sibTrans" cxnId="{C6D29179-A752-4B16-A22D-4D06DA432583}">
      <dgm:prSet/>
      <dgm:spPr/>
      <dgm:t>
        <a:bodyPr/>
        <a:lstStyle/>
        <a:p>
          <a:endParaRPr lang="en-GB"/>
        </a:p>
      </dgm:t>
    </dgm:pt>
    <dgm:pt modelId="{52DCE96E-AEA0-4394-943F-262AC6DA8C95}">
      <dgm:prSet/>
      <dgm:spPr/>
      <dgm:t>
        <a:bodyPr/>
        <a:lstStyle/>
        <a:p>
          <a:r>
            <a:rPr lang="en-GB" b="0" i="0" dirty="0"/>
            <a:t>systematic review</a:t>
          </a:r>
          <a:endParaRPr lang="en-GB" dirty="0"/>
        </a:p>
      </dgm:t>
    </dgm:pt>
    <dgm:pt modelId="{2A8BCD19-9C1C-4B2C-953C-A3F2154779C6}" type="parTrans" cxnId="{B650BD51-E3E3-41F1-9145-5AEC46DEA4AB}">
      <dgm:prSet/>
      <dgm:spPr/>
      <dgm:t>
        <a:bodyPr/>
        <a:lstStyle/>
        <a:p>
          <a:endParaRPr lang="en-GB"/>
        </a:p>
      </dgm:t>
    </dgm:pt>
    <dgm:pt modelId="{66D96C38-E884-4A3F-A5BF-2E70BB6B7542}" type="sibTrans" cxnId="{B650BD51-E3E3-41F1-9145-5AEC46DEA4AB}">
      <dgm:prSet/>
      <dgm:spPr/>
      <dgm:t>
        <a:bodyPr/>
        <a:lstStyle/>
        <a:p>
          <a:endParaRPr lang="en-GB"/>
        </a:p>
      </dgm:t>
    </dgm:pt>
    <dgm:pt modelId="{E1465642-32EA-4CC8-B598-5781A501B834}">
      <dgm:prSet/>
      <dgm:spPr/>
      <dgm:t>
        <a:bodyPr/>
        <a:lstStyle/>
        <a:p>
          <a:r>
            <a:rPr lang="en-GB" b="0" i="0" dirty="0"/>
            <a:t>Methods case studies</a:t>
          </a:r>
          <a:endParaRPr lang="en-GB" dirty="0"/>
        </a:p>
      </dgm:t>
    </dgm:pt>
    <dgm:pt modelId="{67AFC2BA-ED56-4203-8341-82D1A2AED561}" type="parTrans" cxnId="{FA065A75-CBE4-448C-A3C3-2793B3498C2E}">
      <dgm:prSet/>
      <dgm:spPr/>
      <dgm:t>
        <a:bodyPr/>
        <a:lstStyle/>
        <a:p>
          <a:endParaRPr lang="en-GB"/>
        </a:p>
      </dgm:t>
    </dgm:pt>
    <dgm:pt modelId="{8CD79411-5BA7-4B48-9F74-023953F8B81D}" type="sibTrans" cxnId="{FA065A75-CBE4-448C-A3C3-2793B3498C2E}">
      <dgm:prSet/>
      <dgm:spPr/>
      <dgm:t>
        <a:bodyPr/>
        <a:lstStyle/>
        <a:p>
          <a:endParaRPr lang="en-GB"/>
        </a:p>
      </dgm:t>
    </dgm:pt>
    <dgm:pt modelId="{541F2045-2557-40E8-8154-B31E2194F589}">
      <dgm:prSet/>
      <dgm:spPr/>
      <dgm:t>
        <a:bodyPr/>
        <a:lstStyle/>
        <a:p>
          <a:r>
            <a:rPr lang="en-GB" b="0" i="0" dirty="0"/>
            <a:t>publications and conferences</a:t>
          </a:r>
          <a:endParaRPr lang="en-GB" dirty="0"/>
        </a:p>
      </dgm:t>
    </dgm:pt>
    <dgm:pt modelId="{2C199E31-DAC8-4CF5-9FCC-4CBB0B28BCFA}" type="parTrans" cxnId="{BC47A6B2-6530-468A-A7EA-4D7675497494}">
      <dgm:prSet/>
      <dgm:spPr/>
      <dgm:t>
        <a:bodyPr/>
        <a:lstStyle/>
        <a:p>
          <a:endParaRPr lang="en-GB"/>
        </a:p>
      </dgm:t>
    </dgm:pt>
    <dgm:pt modelId="{A9A40E5F-AD92-4F07-ABA9-A45568D94F7C}" type="sibTrans" cxnId="{BC47A6B2-6530-468A-A7EA-4D7675497494}">
      <dgm:prSet/>
      <dgm:spPr/>
      <dgm:t>
        <a:bodyPr/>
        <a:lstStyle/>
        <a:p>
          <a:endParaRPr lang="en-GB"/>
        </a:p>
      </dgm:t>
    </dgm:pt>
    <dgm:pt modelId="{E7EC3BD8-F3F6-48CF-A156-FBEC54D45ACE}">
      <dgm:prSet/>
      <dgm:spPr/>
      <dgm:t>
        <a:bodyPr/>
        <a:lstStyle/>
        <a:p>
          <a:r>
            <a:rPr lang="en-GB" b="0" i="0" dirty="0"/>
            <a:t>establish collaborations</a:t>
          </a:r>
          <a:endParaRPr lang="en-GB" dirty="0"/>
        </a:p>
      </dgm:t>
    </dgm:pt>
    <dgm:pt modelId="{DE97DDFF-1483-4580-B5DD-7B3A42490FFA}" type="parTrans" cxnId="{FFB57750-B257-4262-AD31-DE256A1681B1}">
      <dgm:prSet/>
      <dgm:spPr/>
      <dgm:t>
        <a:bodyPr/>
        <a:lstStyle/>
        <a:p>
          <a:endParaRPr lang="en-GB"/>
        </a:p>
      </dgm:t>
    </dgm:pt>
    <dgm:pt modelId="{AC0E9FE9-465E-4A3C-8C91-AD315B1A60A9}" type="sibTrans" cxnId="{FFB57750-B257-4262-AD31-DE256A1681B1}">
      <dgm:prSet/>
      <dgm:spPr/>
      <dgm:t>
        <a:bodyPr/>
        <a:lstStyle/>
        <a:p>
          <a:endParaRPr lang="en-GB"/>
        </a:p>
      </dgm:t>
    </dgm:pt>
    <dgm:pt modelId="{FA74008D-D0E7-460C-8025-1EBD2C7D1B64}" type="pres">
      <dgm:prSet presAssocID="{1ECAD797-6859-46E6-842C-FCFFB87298BB}" presName="Name0" presStyleCnt="0">
        <dgm:presLayoutVars>
          <dgm:chMax val="1"/>
          <dgm:chPref val="1"/>
        </dgm:presLayoutVars>
      </dgm:prSet>
      <dgm:spPr/>
    </dgm:pt>
    <dgm:pt modelId="{FF3783EF-7414-4A7E-AA12-5C4C467AB0DE}" type="pres">
      <dgm:prSet presAssocID="{08D4B38D-D398-4901-B6A7-E9129802E5A5}" presName="Parent" presStyleLbl="node0" presStyleIdx="0" presStyleCnt="1">
        <dgm:presLayoutVars>
          <dgm:chMax val="5"/>
          <dgm:chPref val="5"/>
        </dgm:presLayoutVars>
      </dgm:prSet>
      <dgm:spPr/>
    </dgm:pt>
    <dgm:pt modelId="{AB31DAD2-D012-42BC-A65A-912EB283F42C}" type="pres">
      <dgm:prSet presAssocID="{08D4B38D-D398-4901-B6A7-E9129802E5A5}" presName="Accent1" presStyleLbl="node1" presStyleIdx="0" presStyleCnt="17"/>
      <dgm:spPr/>
    </dgm:pt>
    <dgm:pt modelId="{F127E17C-092B-413A-B2E2-CB6A418DE33E}" type="pres">
      <dgm:prSet presAssocID="{08D4B38D-D398-4901-B6A7-E9129802E5A5}" presName="Accent2" presStyleLbl="node1" presStyleIdx="1" presStyleCnt="17"/>
      <dgm:spPr/>
    </dgm:pt>
    <dgm:pt modelId="{B8B87D19-3260-4CD1-8578-435CF7275AE2}" type="pres">
      <dgm:prSet presAssocID="{08D4B38D-D398-4901-B6A7-E9129802E5A5}" presName="Accent3" presStyleLbl="node1" presStyleIdx="2" presStyleCnt="17"/>
      <dgm:spPr/>
    </dgm:pt>
    <dgm:pt modelId="{FDB78236-5487-4BA0-B469-6797B7443327}" type="pres">
      <dgm:prSet presAssocID="{08D4B38D-D398-4901-B6A7-E9129802E5A5}" presName="Accent4" presStyleLbl="node1" presStyleIdx="3" presStyleCnt="17"/>
      <dgm:spPr/>
    </dgm:pt>
    <dgm:pt modelId="{F010CB3F-630E-4A3A-B473-8B3038D366E8}" type="pres">
      <dgm:prSet presAssocID="{08D4B38D-D398-4901-B6A7-E9129802E5A5}" presName="Accent5" presStyleLbl="node1" presStyleIdx="4" presStyleCnt="17"/>
      <dgm:spPr/>
    </dgm:pt>
    <dgm:pt modelId="{174D8C6F-9567-49DC-AF84-8E4D9512213B}" type="pres">
      <dgm:prSet presAssocID="{08D4B38D-D398-4901-B6A7-E9129802E5A5}" presName="Accent6" presStyleLbl="node1" presStyleIdx="5" presStyleCnt="17"/>
      <dgm:spPr/>
    </dgm:pt>
    <dgm:pt modelId="{B1BF1017-0FFD-4335-9C17-9FCF0A4AB56E}" type="pres">
      <dgm:prSet presAssocID="{52DCE96E-AEA0-4394-943F-262AC6DA8C95}" presName="Child1" presStyleLbl="node1" presStyleIdx="6" presStyleCnt="17">
        <dgm:presLayoutVars>
          <dgm:chMax val="0"/>
          <dgm:chPref val="0"/>
        </dgm:presLayoutVars>
      </dgm:prSet>
      <dgm:spPr/>
    </dgm:pt>
    <dgm:pt modelId="{E0486978-FADA-4FB9-B673-2F10C41A5E58}" type="pres">
      <dgm:prSet presAssocID="{52DCE96E-AEA0-4394-943F-262AC6DA8C95}" presName="Accent7" presStyleCnt="0"/>
      <dgm:spPr/>
    </dgm:pt>
    <dgm:pt modelId="{C976B2F9-5390-4F0B-A174-00968902CD52}" type="pres">
      <dgm:prSet presAssocID="{52DCE96E-AEA0-4394-943F-262AC6DA8C95}" presName="AccentHold1" presStyleLbl="node1" presStyleIdx="7" presStyleCnt="17"/>
      <dgm:spPr/>
    </dgm:pt>
    <dgm:pt modelId="{81715B07-4648-41DC-B98A-41F3C7F5EAF4}" type="pres">
      <dgm:prSet presAssocID="{52DCE96E-AEA0-4394-943F-262AC6DA8C95}" presName="Accent8" presStyleCnt="0"/>
      <dgm:spPr/>
    </dgm:pt>
    <dgm:pt modelId="{41C1246B-764E-4B4E-9BF1-4BF680866AB6}" type="pres">
      <dgm:prSet presAssocID="{52DCE96E-AEA0-4394-943F-262AC6DA8C95}" presName="AccentHold2" presStyleLbl="node1" presStyleIdx="8" presStyleCnt="17"/>
      <dgm:spPr/>
    </dgm:pt>
    <dgm:pt modelId="{A8AA4BC7-225E-495A-ACEE-D1511E906349}" type="pres">
      <dgm:prSet presAssocID="{E1465642-32EA-4CC8-B598-5781A501B834}" presName="Child2" presStyleLbl="node1" presStyleIdx="9" presStyleCnt="17">
        <dgm:presLayoutVars>
          <dgm:chMax val="0"/>
          <dgm:chPref val="0"/>
        </dgm:presLayoutVars>
      </dgm:prSet>
      <dgm:spPr/>
    </dgm:pt>
    <dgm:pt modelId="{65BABE0C-12BA-49C6-96AD-FE965402048B}" type="pres">
      <dgm:prSet presAssocID="{E1465642-32EA-4CC8-B598-5781A501B834}" presName="Accent9" presStyleCnt="0"/>
      <dgm:spPr/>
    </dgm:pt>
    <dgm:pt modelId="{19BB96E4-CBDE-4E50-8E03-B2255A90883C}" type="pres">
      <dgm:prSet presAssocID="{E1465642-32EA-4CC8-B598-5781A501B834}" presName="AccentHold1" presStyleLbl="node1" presStyleIdx="10" presStyleCnt="17"/>
      <dgm:spPr/>
    </dgm:pt>
    <dgm:pt modelId="{CC441D9D-9241-4B7F-9C79-7A54C87CF7AD}" type="pres">
      <dgm:prSet presAssocID="{E1465642-32EA-4CC8-B598-5781A501B834}" presName="Accent10" presStyleCnt="0"/>
      <dgm:spPr/>
    </dgm:pt>
    <dgm:pt modelId="{7A19E13F-60CF-4A87-BB8F-A657600FE483}" type="pres">
      <dgm:prSet presAssocID="{E1465642-32EA-4CC8-B598-5781A501B834}" presName="AccentHold2" presStyleLbl="node1" presStyleIdx="11" presStyleCnt="17"/>
      <dgm:spPr/>
    </dgm:pt>
    <dgm:pt modelId="{A87FD74D-7596-4015-898A-FD8BAB0B9D06}" type="pres">
      <dgm:prSet presAssocID="{E1465642-32EA-4CC8-B598-5781A501B834}" presName="Accent11" presStyleCnt="0"/>
      <dgm:spPr/>
    </dgm:pt>
    <dgm:pt modelId="{92F08302-4C97-46F2-91F9-C6748D271859}" type="pres">
      <dgm:prSet presAssocID="{E1465642-32EA-4CC8-B598-5781A501B834}" presName="AccentHold3" presStyleLbl="node1" presStyleIdx="12" presStyleCnt="17"/>
      <dgm:spPr/>
    </dgm:pt>
    <dgm:pt modelId="{13184D15-EA41-4B69-AE55-6087176D8735}" type="pres">
      <dgm:prSet presAssocID="{541F2045-2557-40E8-8154-B31E2194F589}" presName="Child3" presStyleLbl="node1" presStyleIdx="13" presStyleCnt="17">
        <dgm:presLayoutVars>
          <dgm:chMax val="0"/>
          <dgm:chPref val="0"/>
        </dgm:presLayoutVars>
      </dgm:prSet>
      <dgm:spPr/>
    </dgm:pt>
    <dgm:pt modelId="{A20E54AC-141E-47DC-A70B-6E69EDC808D8}" type="pres">
      <dgm:prSet presAssocID="{541F2045-2557-40E8-8154-B31E2194F589}" presName="Accent12" presStyleCnt="0"/>
      <dgm:spPr/>
    </dgm:pt>
    <dgm:pt modelId="{66515CCF-38DA-4E47-A99B-DF18DB3C87AF}" type="pres">
      <dgm:prSet presAssocID="{541F2045-2557-40E8-8154-B31E2194F589}" presName="AccentHold1" presStyleLbl="node1" presStyleIdx="14" presStyleCnt="17"/>
      <dgm:spPr/>
    </dgm:pt>
    <dgm:pt modelId="{4AFBB5EB-D71D-413E-964A-7450F48B1A66}" type="pres">
      <dgm:prSet presAssocID="{E7EC3BD8-F3F6-48CF-A156-FBEC54D45ACE}" presName="Child4" presStyleLbl="node1" presStyleIdx="15" presStyleCnt="17">
        <dgm:presLayoutVars>
          <dgm:chMax val="0"/>
          <dgm:chPref val="0"/>
        </dgm:presLayoutVars>
      </dgm:prSet>
      <dgm:spPr/>
    </dgm:pt>
    <dgm:pt modelId="{63A8C5C2-1EA7-485A-96AB-54262844F6B2}" type="pres">
      <dgm:prSet presAssocID="{E7EC3BD8-F3F6-48CF-A156-FBEC54D45ACE}" presName="Accent13" presStyleCnt="0"/>
      <dgm:spPr/>
    </dgm:pt>
    <dgm:pt modelId="{FACB823C-2CBB-4C36-9C11-AC2BFD966A82}" type="pres">
      <dgm:prSet presAssocID="{E7EC3BD8-F3F6-48CF-A156-FBEC54D45ACE}" presName="AccentHold1" presStyleLbl="node1" presStyleIdx="16" presStyleCnt="17"/>
      <dgm:spPr/>
    </dgm:pt>
  </dgm:ptLst>
  <dgm:cxnLst>
    <dgm:cxn modelId="{88031B09-AE51-41A5-A2AA-F3F19D0EED3D}" type="presOf" srcId="{08D4B38D-D398-4901-B6A7-E9129802E5A5}" destId="{FF3783EF-7414-4A7E-AA12-5C4C467AB0DE}" srcOrd="0" destOrd="0" presId="urn:microsoft.com/office/officeart/2009/3/layout/CircleRelationship"/>
    <dgm:cxn modelId="{F9A2711A-FB6B-4719-9F53-C9BCDBA575CF}" type="presOf" srcId="{E7EC3BD8-F3F6-48CF-A156-FBEC54D45ACE}" destId="{4AFBB5EB-D71D-413E-964A-7450F48B1A66}" srcOrd="0" destOrd="0" presId="urn:microsoft.com/office/officeart/2009/3/layout/CircleRelationship"/>
    <dgm:cxn modelId="{FFB57750-B257-4262-AD31-DE256A1681B1}" srcId="{08D4B38D-D398-4901-B6A7-E9129802E5A5}" destId="{E7EC3BD8-F3F6-48CF-A156-FBEC54D45ACE}" srcOrd="3" destOrd="0" parTransId="{DE97DDFF-1483-4580-B5DD-7B3A42490FFA}" sibTransId="{AC0E9FE9-465E-4A3C-8C91-AD315B1A60A9}"/>
    <dgm:cxn modelId="{B650BD51-E3E3-41F1-9145-5AEC46DEA4AB}" srcId="{08D4B38D-D398-4901-B6A7-E9129802E5A5}" destId="{52DCE96E-AEA0-4394-943F-262AC6DA8C95}" srcOrd="0" destOrd="0" parTransId="{2A8BCD19-9C1C-4B2C-953C-A3F2154779C6}" sibTransId="{66D96C38-E884-4A3F-A5BF-2E70BB6B7542}"/>
    <dgm:cxn modelId="{FA065A75-CBE4-448C-A3C3-2793B3498C2E}" srcId="{08D4B38D-D398-4901-B6A7-E9129802E5A5}" destId="{E1465642-32EA-4CC8-B598-5781A501B834}" srcOrd="1" destOrd="0" parTransId="{67AFC2BA-ED56-4203-8341-82D1A2AED561}" sibTransId="{8CD79411-5BA7-4B48-9F74-023953F8B81D}"/>
    <dgm:cxn modelId="{C6D29179-A752-4B16-A22D-4D06DA432583}" srcId="{1ECAD797-6859-46E6-842C-FCFFB87298BB}" destId="{08D4B38D-D398-4901-B6A7-E9129802E5A5}" srcOrd="0" destOrd="0" parTransId="{221C08E0-3561-4A4D-BD97-91B21D372FE0}" sibTransId="{0DDDBEFC-FF7A-4328-898B-DE5FCA56D7ED}"/>
    <dgm:cxn modelId="{B0D13C93-4D05-4E39-B539-17185870126B}" type="presOf" srcId="{1ECAD797-6859-46E6-842C-FCFFB87298BB}" destId="{FA74008D-D0E7-460C-8025-1EBD2C7D1B64}" srcOrd="0" destOrd="0" presId="urn:microsoft.com/office/officeart/2009/3/layout/CircleRelationship"/>
    <dgm:cxn modelId="{8DC768A6-4B13-42A2-935B-821C8347ED10}" type="presOf" srcId="{E1465642-32EA-4CC8-B598-5781A501B834}" destId="{A8AA4BC7-225E-495A-ACEE-D1511E906349}" srcOrd="0" destOrd="0" presId="urn:microsoft.com/office/officeart/2009/3/layout/CircleRelationship"/>
    <dgm:cxn modelId="{BC47A6B2-6530-468A-A7EA-4D7675497494}" srcId="{08D4B38D-D398-4901-B6A7-E9129802E5A5}" destId="{541F2045-2557-40E8-8154-B31E2194F589}" srcOrd="2" destOrd="0" parTransId="{2C199E31-DAC8-4CF5-9FCC-4CBB0B28BCFA}" sibTransId="{A9A40E5F-AD92-4F07-ABA9-A45568D94F7C}"/>
    <dgm:cxn modelId="{36684DE7-312C-45AD-8A65-6C8EE1E4B004}" type="presOf" srcId="{541F2045-2557-40E8-8154-B31E2194F589}" destId="{13184D15-EA41-4B69-AE55-6087176D8735}" srcOrd="0" destOrd="0" presId="urn:microsoft.com/office/officeart/2009/3/layout/CircleRelationship"/>
    <dgm:cxn modelId="{CD2FB7EC-EECE-4DD9-AF16-A19D786B9E87}" type="presOf" srcId="{52DCE96E-AEA0-4394-943F-262AC6DA8C95}" destId="{B1BF1017-0FFD-4335-9C17-9FCF0A4AB56E}" srcOrd="0" destOrd="0" presId="urn:microsoft.com/office/officeart/2009/3/layout/CircleRelationship"/>
    <dgm:cxn modelId="{5197FA12-E565-4483-9962-D745DC454979}" type="presParOf" srcId="{FA74008D-D0E7-460C-8025-1EBD2C7D1B64}" destId="{FF3783EF-7414-4A7E-AA12-5C4C467AB0DE}" srcOrd="0" destOrd="0" presId="urn:microsoft.com/office/officeart/2009/3/layout/CircleRelationship"/>
    <dgm:cxn modelId="{E5CF084E-AF9B-4C98-914A-70F3687F605E}" type="presParOf" srcId="{FA74008D-D0E7-460C-8025-1EBD2C7D1B64}" destId="{AB31DAD2-D012-42BC-A65A-912EB283F42C}" srcOrd="1" destOrd="0" presId="urn:microsoft.com/office/officeart/2009/3/layout/CircleRelationship"/>
    <dgm:cxn modelId="{461A37ED-F0A5-4BA6-A876-C5B7347C8F3A}" type="presParOf" srcId="{FA74008D-D0E7-460C-8025-1EBD2C7D1B64}" destId="{F127E17C-092B-413A-B2E2-CB6A418DE33E}" srcOrd="2" destOrd="0" presId="urn:microsoft.com/office/officeart/2009/3/layout/CircleRelationship"/>
    <dgm:cxn modelId="{B343ACF1-C7F4-472D-B659-7DC632FA2E32}" type="presParOf" srcId="{FA74008D-D0E7-460C-8025-1EBD2C7D1B64}" destId="{B8B87D19-3260-4CD1-8578-435CF7275AE2}" srcOrd="3" destOrd="0" presId="urn:microsoft.com/office/officeart/2009/3/layout/CircleRelationship"/>
    <dgm:cxn modelId="{620B4717-7026-48C6-8B82-ECEF1476BA9B}" type="presParOf" srcId="{FA74008D-D0E7-460C-8025-1EBD2C7D1B64}" destId="{FDB78236-5487-4BA0-B469-6797B7443327}" srcOrd="4" destOrd="0" presId="urn:microsoft.com/office/officeart/2009/3/layout/CircleRelationship"/>
    <dgm:cxn modelId="{A388C36C-41EC-43D2-9399-8F930FE5F656}" type="presParOf" srcId="{FA74008D-D0E7-460C-8025-1EBD2C7D1B64}" destId="{F010CB3F-630E-4A3A-B473-8B3038D366E8}" srcOrd="5" destOrd="0" presId="urn:microsoft.com/office/officeart/2009/3/layout/CircleRelationship"/>
    <dgm:cxn modelId="{0CD004BF-F5A0-4457-88AE-39728AE69EEF}" type="presParOf" srcId="{FA74008D-D0E7-460C-8025-1EBD2C7D1B64}" destId="{174D8C6F-9567-49DC-AF84-8E4D9512213B}" srcOrd="6" destOrd="0" presId="urn:microsoft.com/office/officeart/2009/3/layout/CircleRelationship"/>
    <dgm:cxn modelId="{F3BE672B-29F4-4279-B198-950872F7C5A2}" type="presParOf" srcId="{FA74008D-D0E7-460C-8025-1EBD2C7D1B64}" destId="{B1BF1017-0FFD-4335-9C17-9FCF0A4AB56E}" srcOrd="7" destOrd="0" presId="urn:microsoft.com/office/officeart/2009/3/layout/CircleRelationship"/>
    <dgm:cxn modelId="{3A99A644-193B-4AE0-AAFB-EA6B53BCFB22}" type="presParOf" srcId="{FA74008D-D0E7-460C-8025-1EBD2C7D1B64}" destId="{E0486978-FADA-4FB9-B673-2F10C41A5E58}" srcOrd="8" destOrd="0" presId="urn:microsoft.com/office/officeart/2009/3/layout/CircleRelationship"/>
    <dgm:cxn modelId="{7DC418BE-2C18-4E8B-B51B-146C7CB243E6}" type="presParOf" srcId="{E0486978-FADA-4FB9-B673-2F10C41A5E58}" destId="{C976B2F9-5390-4F0B-A174-00968902CD52}" srcOrd="0" destOrd="0" presId="urn:microsoft.com/office/officeart/2009/3/layout/CircleRelationship"/>
    <dgm:cxn modelId="{925C4F12-4B05-4216-B38F-D65B0422F94E}" type="presParOf" srcId="{FA74008D-D0E7-460C-8025-1EBD2C7D1B64}" destId="{81715B07-4648-41DC-B98A-41F3C7F5EAF4}" srcOrd="9" destOrd="0" presId="urn:microsoft.com/office/officeart/2009/3/layout/CircleRelationship"/>
    <dgm:cxn modelId="{75653838-A330-4340-8E42-F3FA7C0A0631}" type="presParOf" srcId="{81715B07-4648-41DC-B98A-41F3C7F5EAF4}" destId="{41C1246B-764E-4B4E-9BF1-4BF680866AB6}" srcOrd="0" destOrd="0" presId="urn:microsoft.com/office/officeart/2009/3/layout/CircleRelationship"/>
    <dgm:cxn modelId="{62739077-B849-475E-AAE0-816569F01158}" type="presParOf" srcId="{FA74008D-D0E7-460C-8025-1EBD2C7D1B64}" destId="{A8AA4BC7-225E-495A-ACEE-D1511E906349}" srcOrd="10" destOrd="0" presId="urn:microsoft.com/office/officeart/2009/3/layout/CircleRelationship"/>
    <dgm:cxn modelId="{37C9F7DA-7B94-4EDE-905C-669A283BC7D6}" type="presParOf" srcId="{FA74008D-D0E7-460C-8025-1EBD2C7D1B64}" destId="{65BABE0C-12BA-49C6-96AD-FE965402048B}" srcOrd="11" destOrd="0" presId="urn:microsoft.com/office/officeart/2009/3/layout/CircleRelationship"/>
    <dgm:cxn modelId="{19E8F0D3-3C3D-49D4-BB66-01847574DB08}" type="presParOf" srcId="{65BABE0C-12BA-49C6-96AD-FE965402048B}" destId="{19BB96E4-CBDE-4E50-8E03-B2255A90883C}" srcOrd="0" destOrd="0" presId="urn:microsoft.com/office/officeart/2009/3/layout/CircleRelationship"/>
    <dgm:cxn modelId="{3AA2DF8C-7C1C-4AF0-8F46-6737CFF67B72}" type="presParOf" srcId="{FA74008D-D0E7-460C-8025-1EBD2C7D1B64}" destId="{CC441D9D-9241-4B7F-9C79-7A54C87CF7AD}" srcOrd="12" destOrd="0" presId="urn:microsoft.com/office/officeart/2009/3/layout/CircleRelationship"/>
    <dgm:cxn modelId="{633B2064-7BB7-40F7-B702-F58FCDA537F1}" type="presParOf" srcId="{CC441D9D-9241-4B7F-9C79-7A54C87CF7AD}" destId="{7A19E13F-60CF-4A87-BB8F-A657600FE483}" srcOrd="0" destOrd="0" presId="urn:microsoft.com/office/officeart/2009/3/layout/CircleRelationship"/>
    <dgm:cxn modelId="{165DCBF0-7C6F-4046-9AD1-BD8D2C781275}" type="presParOf" srcId="{FA74008D-D0E7-460C-8025-1EBD2C7D1B64}" destId="{A87FD74D-7596-4015-898A-FD8BAB0B9D06}" srcOrd="13" destOrd="0" presId="urn:microsoft.com/office/officeart/2009/3/layout/CircleRelationship"/>
    <dgm:cxn modelId="{2EC7B1BD-3365-4645-B8B2-66A5BE7CE61B}" type="presParOf" srcId="{A87FD74D-7596-4015-898A-FD8BAB0B9D06}" destId="{92F08302-4C97-46F2-91F9-C6748D271859}" srcOrd="0" destOrd="0" presId="urn:microsoft.com/office/officeart/2009/3/layout/CircleRelationship"/>
    <dgm:cxn modelId="{BD53A817-A620-4338-ABF3-5D77DBA45084}" type="presParOf" srcId="{FA74008D-D0E7-460C-8025-1EBD2C7D1B64}" destId="{13184D15-EA41-4B69-AE55-6087176D8735}" srcOrd="14" destOrd="0" presId="urn:microsoft.com/office/officeart/2009/3/layout/CircleRelationship"/>
    <dgm:cxn modelId="{9151F474-73A7-4F36-800C-79BF3CF47A94}" type="presParOf" srcId="{FA74008D-D0E7-460C-8025-1EBD2C7D1B64}" destId="{A20E54AC-141E-47DC-A70B-6E69EDC808D8}" srcOrd="15" destOrd="0" presId="urn:microsoft.com/office/officeart/2009/3/layout/CircleRelationship"/>
    <dgm:cxn modelId="{96E9FE29-FA10-4C07-A0A6-3CBA2D684513}" type="presParOf" srcId="{A20E54AC-141E-47DC-A70B-6E69EDC808D8}" destId="{66515CCF-38DA-4E47-A99B-DF18DB3C87AF}" srcOrd="0" destOrd="0" presId="urn:microsoft.com/office/officeart/2009/3/layout/CircleRelationship"/>
    <dgm:cxn modelId="{8CDB384C-4945-4DD9-89A2-CAEEFA3AB2C1}" type="presParOf" srcId="{FA74008D-D0E7-460C-8025-1EBD2C7D1B64}" destId="{4AFBB5EB-D71D-413E-964A-7450F48B1A66}" srcOrd="16" destOrd="0" presId="urn:microsoft.com/office/officeart/2009/3/layout/CircleRelationship"/>
    <dgm:cxn modelId="{0FE928AF-265B-412F-A435-3AE8EEDC906B}" type="presParOf" srcId="{FA74008D-D0E7-460C-8025-1EBD2C7D1B64}" destId="{63A8C5C2-1EA7-485A-96AB-54262844F6B2}" srcOrd="17" destOrd="0" presId="urn:microsoft.com/office/officeart/2009/3/layout/CircleRelationship"/>
    <dgm:cxn modelId="{90DCAAB7-8367-490E-98A2-5D7132FED132}" type="presParOf" srcId="{63A8C5C2-1EA7-485A-96AB-54262844F6B2}" destId="{FACB823C-2CBB-4C36-9C11-AC2BFD966A82}"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4963AA-4C1A-4412-BC66-1235FB67EFB0}"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GB"/>
        </a:p>
      </dgm:t>
    </dgm:pt>
    <dgm:pt modelId="{BA23081A-10DD-43EB-B454-7B2D25627A9E}">
      <dgm:prSet/>
      <dgm:spPr/>
      <dgm:t>
        <a:bodyPr/>
        <a:lstStyle/>
        <a:p>
          <a:r>
            <a:rPr lang="en-GB" b="0" i="0" dirty="0"/>
            <a:t>Work across medical disciplines</a:t>
          </a:r>
          <a:endParaRPr lang="en-GB" dirty="0"/>
        </a:p>
      </dgm:t>
    </dgm:pt>
    <dgm:pt modelId="{15E31A53-047F-4EFA-A65A-D9CA2BF60BE8}" type="parTrans" cxnId="{6AAD50D4-2941-4942-AB50-DBB77CF68205}">
      <dgm:prSet/>
      <dgm:spPr/>
      <dgm:t>
        <a:bodyPr/>
        <a:lstStyle/>
        <a:p>
          <a:endParaRPr lang="en-GB"/>
        </a:p>
      </dgm:t>
    </dgm:pt>
    <dgm:pt modelId="{746A2FEE-40DC-454A-A24A-544029F3A7C9}" type="sibTrans" cxnId="{6AAD50D4-2941-4942-AB50-DBB77CF68205}">
      <dgm:prSet/>
      <dgm:spPr/>
      <dgm:t>
        <a:bodyPr/>
        <a:lstStyle/>
        <a:p>
          <a:endParaRPr lang="en-GB"/>
        </a:p>
      </dgm:t>
    </dgm:pt>
    <dgm:pt modelId="{E84E453C-0F5A-4B7B-BA87-90E7524A4F02}">
      <dgm:prSet/>
      <dgm:spPr/>
      <dgm:t>
        <a:bodyPr/>
        <a:lstStyle/>
        <a:p>
          <a:r>
            <a:rPr lang="en-GB" dirty="0"/>
            <a:t>Involvement in whole process</a:t>
          </a:r>
        </a:p>
      </dgm:t>
    </dgm:pt>
    <dgm:pt modelId="{81940020-951F-4947-B145-38AB5356000D}" type="parTrans" cxnId="{1FE18DBB-A045-47C8-90BC-6A6E5FA7345D}">
      <dgm:prSet/>
      <dgm:spPr/>
      <dgm:t>
        <a:bodyPr/>
        <a:lstStyle/>
        <a:p>
          <a:endParaRPr lang="en-GB"/>
        </a:p>
      </dgm:t>
    </dgm:pt>
    <dgm:pt modelId="{9FCD5596-1C73-4FAA-9BD2-2E6087A2B32A}" type="sibTrans" cxnId="{1FE18DBB-A045-47C8-90BC-6A6E5FA7345D}">
      <dgm:prSet/>
      <dgm:spPr/>
      <dgm:t>
        <a:bodyPr/>
        <a:lstStyle/>
        <a:p>
          <a:endParaRPr lang="en-GB"/>
        </a:p>
      </dgm:t>
    </dgm:pt>
    <dgm:pt modelId="{9F2E4110-21E8-4ECE-8468-AC50DD055729}">
      <dgm:prSet/>
      <dgm:spPr/>
      <dgm:t>
        <a:bodyPr/>
        <a:lstStyle/>
        <a:p>
          <a:r>
            <a:rPr lang="en-GB" b="0" i="0" dirty="0"/>
            <a:t>Develop methodology</a:t>
          </a:r>
          <a:endParaRPr lang="en-GB" dirty="0"/>
        </a:p>
      </dgm:t>
    </dgm:pt>
    <dgm:pt modelId="{E3523BEF-8D23-4F4E-A80C-5225567D60D3}" type="parTrans" cxnId="{D94DD9BA-A20A-40DC-B2DF-5B2E1C494F8B}">
      <dgm:prSet/>
      <dgm:spPr/>
      <dgm:t>
        <a:bodyPr/>
        <a:lstStyle/>
        <a:p>
          <a:endParaRPr lang="en-GB"/>
        </a:p>
      </dgm:t>
    </dgm:pt>
    <dgm:pt modelId="{75576D21-D0C3-452E-AF7B-066E66EC1D07}" type="sibTrans" cxnId="{D94DD9BA-A20A-40DC-B2DF-5B2E1C494F8B}">
      <dgm:prSet/>
      <dgm:spPr/>
      <dgm:t>
        <a:bodyPr/>
        <a:lstStyle/>
        <a:p>
          <a:endParaRPr lang="en-GB"/>
        </a:p>
      </dgm:t>
    </dgm:pt>
    <dgm:pt modelId="{58ED4D51-D81D-494B-8053-6050EBE5ADBE}">
      <dgm:prSet/>
      <dgm:spPr/>
      <dgm:t>
        <a:bodyPr/>
        <a:lstStyle/>
        <a:p>
          <a:r>
            <a:rPr lang="en-GB" b="0" i="0" dirty="0"/>
            <a:t>Teaching and supervision</a:t>
          </a:r>
          <a:endParaRPr lang="en-GB" dirty="0"/>
        </a:p>
      </dgm:t>
    </dgm:pt>
    <dgm:pt modelId="{6B6F65A0-ECA4-4A15-AA1E-FA3F3FD24262}" type="parTrans" cxnId="{3BE0F02E-468B-45A0-8436-7D8EF6CC18D4}">
      <dgm:prSet/>
      <dgm:spPr/>
      <dgm:t>
        <a:bodyPr/>
        <a:lstStyle/>
        <a:p>
          <a:endParaRPr lang="en-GB"/>
        </a:p>
      </dgm:t>
    </dgm:pt>
    <dgm:pt modelId="{8CED5B09-8493-4F59-A125-E532891D11A8}" type="sibTrans" cxnId="{3BE0F02E-468B-45A0-8436-7D8EF6CC18D4}">
      <dgm:prSet/>
      <dgm:spPr/>
      <dgm:t>
        <a:bodyPr/>
        <a:lstStyle/>
        <a:p>
          <a:endParaRPr lang="en-GB"/>
        </a:p>
      </dgm:t>
    </dgm:pt>
    <dgm:pt modelId="{5DC9C3A6-00FF-43C8-9814-608BD0C3F01F}">
      <dgm:prSet/>
      <dgm:spPr/>
      <dgm:t>
        <a:bodyPr/>
        <a:lstStyle/>
        <a:p>
          <a:r>
            <a:rPr lang="en-GB" b="0" i="0" dirty="0"/>
            <a:t>PhD pathways</a:t>
          </a:r>
          <a:endParaRPr lang="en-GB" dirty="0"/>
        </a:p>
      </dgm:t>
    </dgm:pt>
    <dgm:pt modelId="{CD435C75-7132-4CF3-95BC-C67E854F6151}" type="parTrans" cxnId="{D859C93E-3B20-4E09-88F0-6242D734BDD4}">
      <dgm:prSet/>
      <dgm:spPr/>
      <dgm:t>
        <a:bodyPr/>
        <a:lstStyle/>
        <a:p>
          <a:endParaRPr lang="en-GB"/>
        </a:p>
      </dgm:t>
    </dgm:pt>
    <dgm:pt modelId="{32FB7CDD-24B5-4A1E-BBEE-08087EA568D4}" type="sibTrans" cxnId="{D859C93E-3B20-4E09-88F0-6242D734BDD4}">
      <dgm:prSet/>
      <dgm:spPr/>
      <dgm:t>
        <a:bodyPr/>
        <a:lstStyle/>
        <a:p>
          <a:endParaRPr lang="en-GB"/>
        </a:p>
      </dgm:t>
    </dgm:pt>
    <dgm:pt modelId="{9E97E2C1-48CB-45F8-BAE9-0124D935D608}" type="pres">
      <dgm:prSet presAssocID="{004963AA-4C1A-4412-BC66-1235FB67EFB0}" presName="compositeShape" presStyleCnt="0">
        <dgm:presLayoutVars>
          <dgm:chMax val="7"/>
          <dgm:dir/>
          <dgm:resizeHandles val="exact"/>
        </dgm:presLayoutVars>
      </dgm:prSet>
      <dgm:spPr/>
    </dgm:pt>
    <dgm:pt modelId="{CBD6EA2F-C234-4FDB-9695-92E21743EE16}" type="pres">
      <dgm:prSet presAssocID="{BA23081A-10DD-43EB-B454-7B2D25627A9E}" presName="circ1" presStyleLbl="vennNode1" presStyleIdx="0" presStyleCnt="5"/>
      <dgm:spPr/>
    </dgm:pt>
    <dgm:pt modelId="{4D2964A4-1B16-4D34-8F89-7BD6853D95B2}" type="pres">
      <dgm:prSet presAssocID="{BA23081A-10DD-43EB-B454-7B2D25627A9E}" presName="circ1Tx" presStyleLbl="revTx" presStyleIdx="0" presStyleCnt="0">
        <dgm:presLayoutVars>
          <dgm:chMax val="0"/>
          <dgm:chPref val="0"/>
          <dgm:bulletEnabled val="1"/>
        </dgm:presLayoutVars>
      </dgm:prSet>
      <dgm:spPr/>
    </dgm:pt>
    <dgm:pt modelId="{2B9D70CC-BD40-48E9-8537-CD719796AAFD}" type="pres">
      <dgm:prSet presAssocID="{E84E453C-0F5A-4B7B-BA87-90E7524A4F02}" presName="circ2" presStyleLbl="vennNode1" presStyleIdx="1" presStyleCnt="5"/>
      <dgm:spPr/>
    </dgm:pt>
    <dgm:pt modelId="{A7157F5C-9E4C-4389-A8A4-21A192925F1F}" type="pres">
      <dgm:prSet presAssocID="{E84E453C-0F5A-4B7B-BA87-90E7524A4F02}" presName="circ2Tx" presStyleLbl="revTx" presStyleIdx="0" presStyleCnt="0">
        <dgm:presLayoutVars>
          <dgm:chMax val="0"/>
          <dgm:chPref val="0"/>
          <dgm:bulletEnabled val="1"/>
        </dgm:presLayoutVars>
      </dgm:prSet>
      <dgm:spPr/>
    </dgm:pt>
    <dgm:pt modelId="{E61C1119-0815-44D8-8022-8164B0345EB6}" type="pres">
      <dgm:prSet presAssocID="{9F2E4110-21E8-4ECE-8468-AC50DD055729}" presName="circ3" presStyleLbl="vennNode1" presStyleIdx="2" presStyleCnt="5"/>
      <dgm:spPr/>
    </dgm:pt>
    <dgm:pt modelId="{BEFD0879-065E-433C-9A12-B5B6341791DA}" type="pres">
      <dgm:prSet presAssocID="{9F2E4110-21E8-4ECE-8468-AC50DD055729}" presName="circ3Tx" presStyleLbl="revTx" presStyleIdx="0" presStyleCnt="0">
        <dgm:presLayoutVars>
          <dgm:chMax val="0"/>
          <dgm:chPref val="0"/>
          <dgm:bulletEnabled val="1"/>
        </dgm:presLayoutVars>
      </dgm:prSet>
      <dgm:spPr/>
    </dgm:pt>
    <dgm:pt modelId="{B24CCA91-7C3B-4E06-956D-F737E410F389}" type="pres">
      <dgm:prSet presAssocID="{58ED4D51-D81D-494B-8053-6050EBE5ADBE}" presName="circ4" presStyleLbl="vennNode1" presStyleIdx="3" presStyleCnt="5"/>
      <dgm:spPr/>
    </dgm:pt>
    <dgm:pt modelId="{CB3C8919-9E84-43A6-8725-CABD89170EE0}" type="pres">
      <dgm:prSet presAssocID="{58ED4D51-D81D-494B-8053-6050EBE5ADBE}" presName="circ4Tx" presStyleLbl="revTx" presStyleIdx="0" presStyleCnt="0">
        <dgm:presLayoutVars>
          <dgm:chMax val="0"/>
          <dgm:chPref val="0"/>
          <dgm:bulletEnabled val="1"/>
        </dgm:presLayoutVars>
      </dgm:prSet>
      <dgm:spPr/>
    </dgm:pt>
    <dgm:pt modelId="{1A0446E0-254A-4DE7-98AE-B0BCFC82EB57}" type="pres">
      <dgm:prSet presAssocID="{5DC9C3A6-00FF-43C8-9814-608BD0C3F01F}" presName="circ5" presStyleLbl="vennNode1" presStyleIdx="4" presStyleCnt="5"/>
      <dgm:spPr/>
    </dgm:pt>
    <dgm:pt modelId="{ADB8F11A-481C-4A64-9759-52C86F982E1B}" type="pres">
      <dgm:prSet presAssocID="{5DC9C3A6-00FF-43C8-9814-608BD0C3F01F}" presName="circ5Tx" presStyleLbl="revTx" presStyleIdx="0" presStyleCnt="0">
        <dgm:presLayoutVars>
          <dgm:chMax val="0"/>
          <dgm:chPref val="0"/>
          <dgm:bulletEnabled val="1"/>
        </dgm:presLayoutVars>
      </dgm:prSet>
      <dgm:spPr/>
    </dgm:pt>
  </dgm:ptLst>
  <dgm:cxnLst>
    <dgm:cxn modelId="{3BE0F02E-468B-45A0-8436-7D8EF6CC18D4}" srcId="{004963AA-4C1A-4412-BC66-1235FB67EFB0}" destId="{58ED4D51-D81D-494B-8053-6050EBE5ADBE}" srcOrd="3" destOrd="0" parTransId="{6B6F65A0-ECA4-4A15-AA1E-FA3F3FD24262}" sibTransId="{8CED5B09-8493-4F59-A125-E532891D11A8}"/>
    <dgm:cxn modelId="{D859C93E-3B20-4E09-88F0-6242D734BDD4}" srcId="{004963AA-4C1A-4412-BC66-1235FB67EFB0}" destId="{5DC9C3A6-00FF-43C8-9814-608BD0C3F01F}" srcOrd="4" destOrd="0" parTransId="{CD435C75-7132-4CF3-95BC-C67E854F6151}" sibTransId="{32FB7CDD-24B5-4A1E-BBEE-08087EA568D4}"/>
    <dgm:cxn modelId="{45EC1F73-59DA-4B07-A11A-B206E38214CA}" type="presOf" srcId="{004963AA-4C1A-4412-BC66-1235FB67EFB0}" destId="{9E97E2C1-48CB-45F8-BAE9-0124D935D608}" srcOrd="0" destOrd="0" presId="urn:microsoft.com/office/officeart/2005/8/layout/venn1"/>
    <dgm:cxn modelId="{DD959F55-6591-4B3B-B85C-6FF5F9E58A6D}" type="presOf" srcId="{E84E453C-0F5A-4B7B-BA87-90E7524A4F02}" destId="{A7157F5C-9E4C-4389-A8A4-21A192925F1F}" srcOrd="0" destOrd="0" presId="urn:microsoft.com/office/officeart/2005/8/layout/venn1"/>
    <dgm:cxn modelId="{570DE4A3-4DB3-48C4-AE52-E8AED8F5DF90}" type="presOf" srcId="{BA23081A-10DD-43EB-B454-7B2D25627A9E}" destId="{4D2964A4-1B16-4D34-8F89-7BD6853D95B2}" srcOrd="0" destOrd="0" presId="urn:microsoft.com/office/officeart/2005/8/layout/venn1"/>
    <dgm:cxn modelId="{234A12A9-4A5F-4CDB-9943-6E21C0FDA4F2}" type="presOf" srcId="{9F2E4110-21E8-4ECE-8468-AC50DD055729}" destId="{BEFD0879-065E-433C-9A12-B5B6341791DA}" srcOrd="0" destOrd="0" presId="urn:microsoft.com/office/officeart/2005/8/layout/venn1"/>
    <dgm:cxn modelId="{D94DD9BA-A20A-40DC-B2DF-5B2E1C494F8B}" srcId="{004963AA-4C1A-4412-BC66-1235FB67EFB0}" destId="{9F2E4110-21E8-4ECE-8468-AC50DD055729}" srcOrd="2" destOrd="0" parTransId="{E3523BEF-8D23-4F4E-A80C-5225567D60D3}" sibTransId="{75576D21-D0C3-452E-AF7B-066E66EC1D07}"/>
    <dgm:cxn modelId="{1FE18DBB-A045-47C8-90BC-6A6E5FA7345D}" srcId="{004963AA-4C1A-4412-BC66-1235FB67EFB0}" destId="{E84E453C-0F5A-4B7B-BA87-90E7524A4F02}" srcOrd="1" destOrd="0" parTransId="{81940020-951F-4947-B145-38AB5356000D}" sibTransId="{9FCD5596-1C73-4FAA-9BD2-2E6087A2B32A}"/>
    <dgm:cxn modelId="{C515C1D0-0D5B-4C93-9339-826B3062A202}" type="presOf" srcId="{58ED4D51-D81D-494B-8053-6050EBE5ADBE}" destId="{CB3C8919-9E84-43A6-8725-CABD89170EE0}" srcOrd="0" destOrd="0" presId="urn:microsoft.com/office/officeart/2005/8/layout/venn1"/>
    <dgm:cxn modelId="{6AAD50D4-2941-4942-AB50-DBB77CF68205}" srcId="{004963AA-4C1A-4412-BC66-1235FB67EFB0}" destId="{BA23081A-10DD-43EB-B454-7B2D25627A9E}" srcOrd="0" destOrd="0" parTransId="{15E31A53-047F-4EFA-A65A-D9CA2BF60BE8}" sibTransId="{746A2FEE-40DC-454A-A24A-544029F3A7C9}"/>
    <dgm:cxn modelId="{CEA650F7-112E-4887-9257-CB45CC769BE3}" type="presOf" srcId="{5DC9C3A6-00FF-43C8-9814-608BD0C3F01F}" destId="{ADB8F11A-481C-4A64-9759-52C86F982E1B}" srcOrd="0" destOrd="0" presId="urn:microsoft.com/office/officeart/2005/8/layout/venn1"/>
    <dgm:cxn modelId="{36ECF272-848C-451A-B132-3DAC30D7E55C}" type="presParOf" srcId="{9E97E2C1-48CB-45F8-BAE9-0124D935D608}" destId="{CBD6EA2F-C234-4FDB-9695-92E21743EE16}" srcOrd="0" destOrd="0" presId="urn:microsoft.com/office/officeart/2005/8/layout/venn1"/>
    <dgm:cxn modelId="{579547AA-0AFB-4F4A-9237-DE00F8BB2889}" type="presParOf" srcId="{9E97E2C1-48CB-45F8-BAE9-0124D935D608}" destId="{4D2964A4-1B16-4D34-8F89-7BD6853D95B2}" srcOrd="1" destOrd="0" presId="urn:microsoft.com/office/officeart/2005/8/layout/venn1"/>
    <dgm:cxn modelId="{968A1D7D-B827-451B-BD03-5FAA07C95F99}" type="presParOf" srcId="{9E97E2C1-48CB-45F8-BAE9-0124D935D608}" destId="{2B9D70CC-BD40-48E9-8537-CD719796AAFD}" srcOrd="2" destOrd="0" presId="urn:microsoft.com/office/officeart/2005/8/layout/venn1"/>
    <dgm:cxn modelId="{214DC4CD-57EA-4DCF-844C-ACEAED289BCD}" type="presParOf" srcId="{9E97E2C1-48CB-45F8-BAE9-0124D935D608}" destId="{A7157F5C-9E4C-4389-A8A4-21A192925F1F}" srcOrd="3" destOrd="0" presId="urn:microsoft.com/office/officeart/2005/8/layout/venn1"/>
    <dgm:cxn modelId="{1BB514EF-252A-493B-A15C-3D1D6C15D7CC}" type="presParOf" srcId="{9E97E2C1-48CB-45F8-BAE9-0124D935D608}" destId="{E61C1119-0815-44D8-8022-8164B0345EB6}" srcOrd="4" destOrd="0" presId="urn:microsoft.com/office/officeart/2005/8/layout/venn1"/>
    <dgm:cxn modelId="{FD516D64-3C05-4E11-9A1D-C40B08497041}" type="presParOf" srcId="{9E97E2C1-48CB-45F8-BAE9-0124D935D608}" destId="{BEFD0879-065E-433C-9A12-B5B6341791DA}" srcOrd="5" destOrd="0" presId="urn:microsoft.com/office/officeart/2005/8/layout/venn1"/>
    <dgm:cxn modelId="{8D4E7DA2-2B51-4A79-A055-8CA63788ADE4}" type="presParOf" srcId="{9E97E2C1-48CB-45F8-BAE9-0124D935D608}" destId="{B24CCA91-7C3B-4E06-956D-F737E410F389}" srcOrd="6" destOrd="0" presId="urn:microsoft.com/office/officeart/2005/8/layout/venn1"/>
    <dgm:cxn modelId="{FCF3FAF4-B5A4-4366-8100-559FD4EC5F07}" type="presParOf" srcId="{9E97E2C1-48CB-45F8-BAE9-0124D935D608}" destId="{CB3C8919-9E84-43A6-8725-CABD89170EE0}" srcOrd="7" destOrd="0" presId="urn:microsoft.com/office/officeart/2005/8/layout/venn1"/>
    <dgm:cxn modelId="{6A202B6B-EE7C-4DF2-8F2A-14029A3D47A3}" type="presParOf" srcId="{9E97E2C1-48CB-45F8-BAE9-0124D935D608}" destId="{1A0446E0-254A-4DE7-98AE-B0BCFC82EB57}" srcOrd="8" destOrd="0" presId="urn:microsoft.com/office/officeart/2005/8/layout/venn1"/>
    <dgm:cxn modelId="{FE590934-6DED-4173-BD77-DFE1C41D39D8}" type="presParOf" srcId="{9E97E2C1-48CB-45F8-BAE9-0124D935D608}" destId="{ADB8F11A-481C-4A64-9759-52C86F982E1B}"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133BC-4531-4064-817E-F466B60B85CC}">
      <dsp:nvSpPr>
        <dsp:cNvPr id="0" name=""/>
        <dsp:cNvSpPr/>
      </dsp:nvSpPr>
      <dsp:spPr>
        <a:xfrm>
          <a:off x="1810497" y="2237040"/>
          <a:ext cx="1587819" cy="1362960"/>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GB" sz="2200" kern="1200" dirty="0"/>
            <a:t>Learning</a:t>
          </a:r>
        </a:p>
      </dsp:txBody>
      <dsp:txXfrm>
        <a:off x="2056395" y="2448115"/>
        <a:ext cx="1096023" cy="940810"/>
      </dsp:txXfrm>
    </dsp:sp>
    <dsp:sp modelId="{F816A784-43E1-4E7B-81C1-62FBD7E04D60}">
      <dsp:nvSpPr>
        <dsp:cNvPr id="0" name=""/>
        <dsp:cNvSpPr/>
      </dsp:nvSpPr>
      <dsp:spPr>
        <a:xfrm>
          <a:off x="1860161" y="283932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450D2-06C0-4C6D-B06A-2F235F41373C}">
      <dsp:nvSpPr>
        <dsp:cNvPr id="0" name=""/>
        <dsp:cNvSpPr/>
      </dsp:nvSpPr>
      <dsp:spPr>
        <a:xfrm>
          <a:off x="471841" y="1496159"/>
          <a:ext cx="1587819" cy="1362960"/>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210" t="936" r="7703" b="-798"/>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6333D7-FE18-49BF-A0CB-398EE2420460}">
      <dsp:nvSpPr>
        <dsp:cNvPr id="0" name=""/>
        <dsp:cNvSpPr/>
      </dsp:nvSpPr>
      <dsp:spPr>
        <a:xfrm>
          <a:off x="1537700" y="267012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21A5AA-F263-4424-A83D-193DC6FADC0C}">
      <dsp:nvSpPr>
        <dsp:cNvPr id="0" name=""/>
        <dsp:cNvSpPr/>
      </dsp:nvSpPr>
      <dsp:spPr>
        <a:xfrm>
          <a:off x="3156996" y="1485719"/>
          <a:ext cx="1587819" cy="1362960"/>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GB" sz="2200" b="0" i="0" kern="1200" dirty="0"/>
            <a:t>Reading</a:t>
          </a:r>
          <a:endParaRPr lang="en-GB" sz="2200" kern="1200" dirty="0"/>
        </a:p>
      </dsp:txBody>
      <dsp:txXfrm>
        <a:off x="3402894" y="1696794"/>
        <a:ext cx="1096023" cy="940810"/>
      </dsp:txXfrm>
    </dsp:sp>
    <dsp:sp modelId="{5D45AA62-A54F-4114-9914-C26129AF4B23}">
      <dsp:nvSpPr>
        <dsp:cNvPr id="0" name=""/>
        <dsp:cNvSpPr/>
      </dsp:nvSpPr>
      <dsp:spPr>
        <a:xfrm>
          <a:off x="4244688" y="265824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1EAF0B-850C-4136-B1A0-D0758FFB9917}">
      <dsp:nvSpPr>
        <dsp:cNvPr id="0" name=""/>
        <dsp:cNvSpPr/>
      </dsp:nvSpPr>
      <dsp:spPr>
        <a:xfrm>
          <a:off x="4510490" y="2234880"/>
          <a:ext cx="1587819" cy="1362960"/>
        </a:xfrm>
        <a:prstGeom prst="hexagon">
          <a:avLst>
            <a:gd name="adj" fmla="val 25000"/>
            <a:gd name="vf" fmla="val 11547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141" t="29056" r="5539" b="2446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66AD94-0045-4337-AECB-A97A661924F0}">
      <dsp:nvSpPr>
        <dsp:cNvPr id="0" name=""/>
        <dsp:cNvSpPr/>
      </dsp:nvSpPr>
      <dsp:spPr>
        <a:xfrm>
          <a:off x="4546863" y="284543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16CEE1-510B-49D2-8DF8-CE36D26F883B}">
      <dsp:nvSpPr>
        <dsp:cNvPr id="0" name=""/>
        <dsp:cNvSpPr/>
      </dsp:nvSpPr>
      <dsp:spPr>
        <a:xfrm>
          <a:off x="1810497" y="751319"/>
          <a:ext cx="1587819" cy="1362960"/>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GB" sz="2200" b="0" i="0" kern="1200"/>
            <a:t>Coding</a:t>
          </a:r>
          <a:endParaRPr lang="en-GB" sz="2200" kern="1200"/>
        </a:p>
      </dsp:txBody>
      <dsp:txXfrm>
        <a:off x="2056395" y="962394"/>
        <a:ext cx="1096023" cy="940810"/>
      </dsp:txXfrm>
    </dsp:sp>
    <dsp:sp modelId="{BD1131AD-B356-41D7-9C7F-CE9D113D560B}">
      <dsp:nvSpPr>
        <dsp:cNvPr id="0" name=""/>
        <dsp:cNvSpPr/>
      </dsp:nvSpPr>
      <dsp:spPr>
        <a:xfrm>
          <a:off x="2891194" y="77939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0FB351-9320-44AA-B4ED-D700FD09FF7C}">
      <dsp:nvSpPr>
        <dsp:cNvPr id="0" name=""/>
        <dsp:cNvSpPr/>
      </dsp:nvSpPr>
      <dsp:spPr>
        <a:xfrm>
          <a:off x="3156996" y="0"/>
          <a:ext cx="1587819" cy="1362960"/>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2475" t="41018" r="11329" b="38717"/>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26D21E-AC73-4CEB-B543-A5AAEF0A24EC}">
      <dsp:nvSpPr>
        <dsp:cNvPr id="0" name=""/>
        <dsp:cNvSpPr/>
      </dsp:nvSpPr>
      <dsp:spPr>
        <a:xfrm>
          <a:off x="3193369" y="60407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661204-C65F-412C-A7CC-C8926FECC8DD}">
      <dsp:nvSpPr>
        <dsp:cNvPr id="0" name=""/>
        <dsp:cNvSpPr/>
      </dsp:nvSpPr>
      <dsp:spPr>
        <a:xfrm>
          <a:off x="4510490" y="749159"/>
          <a:ext cx="1587819" cy="1362960"/>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GB" sz="2200" b="0" i="0" kern="1200" dirty="0"/>
            <a:t>Writing</a:t>
          </a:r>
          <a:endParaRPr lang="en-GB" sz="2200" kern="1200" dirty="0"/>
        </a:p>
      </dsp:txBody>
      <dsp:txXfrm>
        <a:off x="4756388" y="960234"/>
        <a:ext cx="1096023" cy="940810"/>
      </dsp:txXfrm>
    </dsp:sp>
    <dsp:sp modelId="{2A022646-6FE5-4367-9FE3-04C2EDE7DD61}">
      <dsp:nvSpPr>
        <dsp:cNvPr id="0" name=""/>
        <dsp:cNvSpPr/>
      </dsp:nvSpPr>
      <dsp:spPr>
        <a:xfrm>
          <a:off x="5875875" y="135071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6802BC-11E6-4275-B4ED-96E792C53A93}">
      <dsp:nvSpPr>
        <dsp:cNvPr id="0" name=""/>
        <dsp:cNvSpPr/>
      </dsp:nvSpPr>
      <dsp:spPr>
        <a:xfrm>
          <a:off x="5869580" y="1498320"/>
          <a:ext cx="1587819" cy="1362960"/>
        </a:xfrm>
        <a:prstGeom prst="hexagon">
          <a:avLst>
            <a:gd name="adj" fmla="val 25000"/>
            <a:gd name="vf" fmla="val 115470"/>
          </a:avLst>
        </a:prstGeom>
        <a:blipFill rotWithShape="1">
          <a:blip xmlns:r="http://schemas.openxmlformats.org/officeDocument/2006/relationships" r:embed="rId4"/>
          <a:srcRect/>
          <a:stretch>
            <a:fillRect/>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CF0873-8C80-4545-B318-771C10436D37}">
      <dsp:nvSpPr>
        <dsp:cNvPr id="0" name=""/>
        <dsp:cNvSpPr/>
      </dsp:nvSpPr>
      <dsp:spPr>
        <a:xfrm>
          <a:off x="6189942" y="152244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62321-D375-4C81-A6D9-F8B3E6D14B7D}">
      <dsp:nvSpPr>
        <dsp:cNvPr id="0" name=""/>
        <dsp:cNvSpPr/>
      </dsp:nvSpPr>
      <dsp:spPr>
        <a:xfrm>
          <a:off x="1810497" y="2237040"/>
          <a:ext cx="1587819" cy="1362960"/>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b="0" i="0" kern="1200"/>
            <a:t>Public engagement and outreach</a:t>
          </a:r>
          <a:endParaRPr lang="en-GB" sz="1500" kern="1200"/>
        </a:p>
      </dsp:txBody>
      <dsp:txXfrm>
        <a:off x="2056395" y="2448115"/>
        <a:ext cx="1096023" cy="940810"/>
      </dsp:txXfrm>
    </dsp:sp>
    <dsp:sp modelId="{AFE246D4-4825-4303-B094-2827E8EFA106}">
      <dsp:nvSpPr>
        <dsp:cNvPr id="0" name=""/>
        <dsp:cNvSpPr/>
      </dsp:nvSpPr>
      <dsp:spPr>
        <a:xfrm>
          <a:off x="1860161" y="283932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638D43-EAEA-45BD-89E9-6544E376C6CA}">
      <dsp:nvSpPr>
        <dsp:cNvPr id="0" name=""/>
        <dsp:cNvSpPr/>
      </dsp:nvSpPr>
      <dsp:spPr>
        <a:xfrm>
          <a:off x="462600" y="1496159"/>
          <a:ext cx="1587819" cy="1362960"/>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412" t="1600" r="9815" b="-4651"/>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E2E32-6009-4E1F-B441-60503A65EF9F}">
      <dsp:nvSpPr>
        <dsp:cNvPr id="0" name=""/>
        <dsp:cNvSpPr/>
      </dsp:nvSpPr>
      <dsp:spPr>
        <a:xfrm>
          <a:off x="1537700" y="267012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307455-A8CA-44F7-B3C0-5193725989CD}">
      <dsp:nvSpPr>
        <dsp:cNvPr id="0" name=""/>
        <dsp:cNvSpPr/>
      </dsp:nvSpPr>
      <dsp:spPr>
        <a:xfrm>
          <a:off x="3156996" y="1485719"/>
          <a:ext cx="1587819" cy="1362960"/>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b="0" i="0" kern="1200" dirty="0"/>
            <a:t>Social media</a:t>
          </a:r>
          <a:endParaRPr lang="en-GB" sz="1500" kern="1200" dirty="0"/>
        </a:p>
      </dsp:txBody>
      <dsp:txXfrm>
        <a:off x="3402894" y="1696794"/>
        <a:ext cx="1096023" cy="940810"/>
      </dsp:txXfrm>
    </dsp:sp>
    <dsp:sp modelId="{03B4E04F-1BDC-41C8-A837-B1447003D960}">
      <dsp:nvSpPr>
        <dsp:cNvPr id="0" name=""/>
        <dsp:cNvSpPr/>
      </dsp:nvSpPr>
      <dsp:spPr>
        <a:xfrm>
          <a:off x="4244688" y="265824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27B0A-8EB9-41BB-AF93-F67758605540}">
      <dsp:nvSpPr>
        <dsp:cNvPr id="0" name=""/>
        <dsp:cNvSpPr/>
      </dsp:nvSpPr>
      <dsp:spPr>
        <a:xfrm>
          <a:off x="4510490" y="2234880"/>
          <a:ext cx="1587819" cy="1362960"/>
        </a:xfrm>
        <a:prstGeom prst="hexagon">
          <a:avLst>
            <a:gd name="adj" fmla="val 25000"/>
            <a:gd name="vf" fmla="val 11547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000" t="545" r="-7000" b="-545"/>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3F0FA6-B6F7-4253-86F1-19455B07BE7D}">
      <dsp:nvSpPr>
        <dsp:cNvPr id="0" name=""/>
        <dsp:cNvSpPr/>
      </dsp:nvSpPr>
      <dsp:spPr>
        <a:xfrm>
          <a:off x="4546863" y="284543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589E71-A154-4685-B615-E6246A61A1F9}">
      <dsp:nvSpPr>
        <dsp:cNvPr id="0" name=""/>
        <dsp:cNvSpPr/>
      </dsp:nvSpPr>
      <dsp:spPr>
        <a:xfrm>
          <a:off x="1810497" y="751319"/>
          <a:ext cx="1587819" cy="1362960"/>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Research away days</a:t>
          </a:r>
        </a:p>
      </dsp:txBody>
      <dsp:txXfrm>
        <a:off x="2056395" y="962394"/>
        <a:ext cx="1096023" cy="940810"/>
      </dsp:txXfrm>
    </dsp:sp>
    <dsp:sp modelId="{FB02D7CB-B4C9-4004-98A1-7F7243BEC0C0}">
      <dsp:nvSpPr>
        <dsp:cNvPr id="0" name=""/>
        <dsp:cNvSpPr/>
      </dsp:nvSpPr>
      <dsp:spPr>
        <a:xfrm>
          <a:off x="2891194" y="77939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285A5B-0A9B-4FAA-A521-0099E2DD8977}">
      <dsp:nvSpPr>
        <dsp:cNvPr id="0" name=""/>
        <dsp:cNvSpPr/>
      </dsp:nvSpPr>
      <dsp:spPr>
        <a:xfrm>
          <a:off x="3156996" y="0"/>
          <a:ext cx="1587819" cy="1362960"/>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8" t="-545" r="-14018" b="545"/>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AECDA-05F9-4EF4-A0C8-0E4BA4F63590}">
      <dsp:nvSpPr>
        <dsp:cNvPr id="0" name=""/>
        <dsp:cNvSpPr/>
      </dsp:nvSpPr>
      <dsp:spPr>
        <a:xfrm>
          <a:off x="3193369" y="60407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ED5CDA-C775-4847-8A71-DB0303C0B747}">
      <dsp:nvSpPr>
        <dsp:cNvPr id="0" name=""/>
        <dsp:cNvSpPr/>
      </dsp:nvSpPr>
      <dsp:spPr>
        <a:xfrm>
          <a:off x="4510490" y="749159"/>
          <a:ext cx="1587819" cy="1362960"/>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Website development</a:t>
          </a:r>
        </a:p>
      </dsp:txBody>
      <dsp:txXfrm>
        <a:off x="4756388" y="960234"/>
        <a:ext cx="1096023" cy="940810"/>
      </dsp:txXfrm>
    </dsp:sp>
    <dsp:sp modelId="{A1BA79A9-BE70-4864-81AC-F4E71D427000}">
      <dsp:nvSpPr>
        <dsp:cNvPr id="0" name=""/>
        <dsp:cNvSpPr/>
      </dsp:nvSpPr>
      <dsp:spPr>
        <a:xfrm>
          <a:off x="5875875" y="1350719"/>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C0F3D-C33B-4DF9-932F-46FB0395175E}">
      <dsp:nvSpPr>
        <dsp:cNvPr id="0" name=""/>
        <dsp:cNvSpPr/>
      </dsp:nvSpPr>
      <dsp:spPr>
        <a:xfrm>
          <a:off x="5869580" y="1498320"/>
          <a:ext cx="1587819" cy="1362960"/>
        </a:xfrm>
        <a:prstGeom prst="hexagon">
          <a:avLst>
            <a:gd name="adj" fmla="val 25000"/>
            <a:gd name="vf" fmla="val 11547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2465" t="388" r="-39535" b="-388"/>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17FB4D-D560-4BBD-B99F-0984D8FEDDC0}">
      <dsp:nvSpPr>
        <dsp:cNvPr id="0" name=""/>
        <dsp:cNvSpPr/>
      </dsp:nvSpPr>
      <dsp:spPr>
        <a:xfrm>
          <a:off x="6189942" y="1522440"/>
          <a:ext cx="185362" cy="159840"/>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17979-6E0C-4013-9323-357CDAB4D5D7}">
      <dsp:nvSpPr>
        <dsp:cNvPr id="0" name=""/>
        <dsp:cNvSpPr/>
      </dsp:nvSpPr>
      <dsp:spPr>
        <a:xfrm>
          <a:off x="0" y="354133"/>
          <a:ext cx="7742958" cy="10773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0940" tIns="395732" rIns="600940"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Frequentist</a:t>
          </a:r>
        </a:p>
        <a:p>
          <a:pPr marL="171450" lvl="1" indent="-171450" algn="l" defTabSz="844550">
            <a:lnSpc>
              <a:spcPct val="90000"/>
            </a:lnSpc>
            <a:spcBef>
              <a:spcPct val="0"/>
            </a:spcBef>
            <a:spcAft>
              <a:spcPct val="15000"/>
            </a:spcAft>
            <a:buChar char="•"/>
          </a:pPr>
          <a:r>
            <a:rPr lang="en-GB" sz="1900" b="0" i="0" kern="1200" dirty="0"/>
            <a:t>Bayesian</a:t>
          </a:r>
          <a:endParaRPr lang="en-GB" sz="1900" kern="1200" dirty="0"/>
        </a:p>
      </dsp:txBody>
      <dsp:txXfrm>
        <a:off x="0" y="354133"/>
        <a:ext cx="7742958" cy="1077300"/>
      </dsp:txXfrm>
    </dsp:sp>
    <dsp:sp modelId="{25C4B76B-5E1A-4C73-8E76-DEE557743774}">
      <dsp:nvSpPr>
        <dsp:cNvPr id="0" name=""/>
        <dsp:cNvSpPr/>
      </dsp:nvSpPr>
      <dsp:spPr>
        <a:xfrm>
          <a:off x="387147" y="73693"/>
          <a:ext cx="5420070" cy="5608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866" tIns="0" rIns="204866" bIns="0" numCol="1" spcCol="1270" anchor="ctr" anchorCtr="0">
          <a:noAutofit/>
        </a:bodyPr>
        <a:lstStyle/>
        <a:p>
          <a:pPr marL="0" lvl="0" indent="0" algn="l" defTabSz="844550">
            <a:lnSpc>
              <a:spcPct val="90000"/>
            </a:lnSpc>
            <a:spcBef>
              <a:spcPct val="0"/>
            </a:spcBef>
            <a:spcAft>
              <a:spcPct val="35000"/>
            </a:spcAft>
            <a:buNone/>
          </a:pPr>
          <a:r>
            <a:rPr lang="en-GB" sz="1900" b="0" i="0" kern="1200"/>
            <a:t>Trials</a:t>
          </a:r>
          <a:endParaRPr lang="en-GB" sz="1900" kern="1200"/>
        </a:p>
      </dsp:txBody>
      <dsp:txXfrm>
        <a:off x="414527" y="101073"/>
        <a:ext cx="5365310" cy="506120"/>
      </dsp:txXfrm>
    </dsp:sp>
    <dsp:sp modelId="{046080A4-7437-4CD5-98D5-20C488C659DF}">
      <dsp:nvSpPr>
        <dsp:cNvPr id="0" name=""/>
        <dsp:cNvSpPr/>
      </dsp:nvSpPr>
      <dsp:spPr>
        <a:xfrm>
          <a:off x="0" y="1814474"/>
          <a:ext cx="7742958" cy="1077300"/>
        </a:xfrm>
        <a:prstGeom prst="rect">
          <a:avLst/>
        </a:prstGeom>
        <a:solidFill>
          <a:schemeClr val="lt1">
            <a:alpha val="90000"/>
            <a:hueOff val="0"/>
            <a:satOff val="0"/>
            <a:lumOff val="0"/>
            <a:alphaOff val="0"/>
          </a:schemeClr>
        </a:solidFill>
        <a:ln w="25400" cap="flat" cmpd="sng" algn="ctr">
          <a:solidFill>
            <a:schemeClr val="accent4">
              <a:hueOff val="11975298"/>
              <a:satOff val="39997"/>
              <a:lumOff val="-309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0940" tIns="395732" rIns="600940" bIns="135128"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t>Causal machine learning</a:t>
          </a:r>
          <a:endParaRPr lang="en-GB" sz="1900" kern="1200" dirty="0"/>
        </a:p>
        <a:p>
          <a:pPr marL="171450" lvl="1" indent="-171450" algn="l" defTabSz="844550">
            <a:lnSpc>
              <a:spcPct val="90000"/>
            </a:lnSpc>
            <a:spcBef>
              <a:spcPct val="0"/>
            </a:spcBef>
            <a:spcAft>
              <a:spcPct val="15000"/>
            </a:spcAft>
            <a:buChar char="•"/>
          </a:pPr>
          <a:r>
            <a:rPr lang="en-GB" sz="1900" kern="1200" dirty="0"/>
            <a:t>Simulations</a:t>
          </a:r>
        </a:p>
      </dsp:txBody>
      <dsp:txXfrm>
        <a:off x="0" y="1814474"/>
        <a:ext cx="7742958" cy="1077300"/>
      </dsp:txXfrm>
    </dsp:sp>
    <dsp:sp modelId="{529EEB38-300E-4E27-A7EB-2E3EA2BAFDE8}">
      <dsp:nvSpPr>
        <dsp:cNvPr id="0" name=""/>
        <dsp:cNvSpPr/>
      </dsp:nvSpPr>
      <dsp:spPr>
        <a:xfrm>
          <a:off x="387147" y="1534034"/>
          <a:ext cx="5420070" cy="560880"/>
        </a:xfrm>
        <a:prstGeom prst="roundRect">
          <a:avLst/>
        </a:prstGeom>
        <a:solidFill>
          <a:schemeClr val="accent4">
            <a:hueOff val="11975298"/>
            <a:satOff val="39997"/>
            <a:lumOff val="-309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866" tIns="0" rIns="204866" bIns="0" numCol="1" spcCol="1270" anchor="ctr" anchorCtr="0">
          <a:noAutofit/>
        </a:bodyPr>
        <a:lstStyle/>
        <a:p>
          <a:pPr marL="0" lvl="0" indent="0" algn="l" defTabSz="844550">
            <a:lnSpc>
              <a:spcPct val="90000"/>
            </a:lnSpc>
            <a:spcBef>
              <a:spcPct val="0"/>
            </a:spcBef>
            <a:spcAft>
              <a:spcPct val="35000"/>
            </a:spcAft>
            <a:buNone/>
          </a:pPr>
          <a:r>
            <a:rPr lang="en-GB" sz="1900" b="0" i="0" kern="1200"/>
            <a:t>Research</a:t>
          </a:r>
          <a:endParaRPr lang="en-GB" sz="1900" kern="1200"/>
        </a:p>
      </dsp:txBody>
      <dsp:txXfrm>
        <a:off x="414527" y="1561414"/>
        <a:ext cx="5365310"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783EF-7414-4A7E-AA12-5C4C467AB0DE}">
      <dsp:nvSpPr>
        <dsp:cNvPr id="0" name=""/>
        <dsp:cNvSpPr/>
      </dsp:nvSpPr>
      <dsp:spPr>
        <a:xfrm>
          <a:off x="2005522" y="112987"/>
          <a:ext cx="2474881" cy="24750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Trial statistician / research assistant</a:t>
          </a:r>
        </a:p>
      </dsp:txBody>
      <dsp:txXfrm>
        <a:off x="2367960" y="475445"/>
        <a:ext cx="1750005" cy="1750099"/>
      </dsp:txXfrm>
    </dsp:sp>
    <dsp:sp modelId="{AB31DAD2-D012-42BC-A65A-912EB283F42C}">
      <dsp:nvSpPr>
        <dsp:cNvPr id="0" name=""/>
        <dsp:cNvSpPr/>
      </dsp:nvSpPr>
      <dsp:spPr>
        <a:xfrm>
          <a:off x="3417854" y="0"/>
          <a:ext cx="275156" cy="27545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7E17C-092B-413A-B2E2-CB6A418DE33E}">
      <dsp:nvSpPr>
        <dsp:cNvPr id="0" name=""/>
        <dsp:cNvSpPr/>
      </dsp:nvSpPr>
      <dsp:spPr>
        <a:xfrm>
          <a:off x="2766516" y="2404121"/>
          <a:ext cx="199513" cy="19938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B87D19-3260-4CD1-8578-435CF7275AE2}">
      <dsp:nvSpPr>
        <dsp:cNvPr id="0" name=""/>
        <dsp:cNvSpPr/>
      </dsp:nvSpPr>
      <dsp:spPr>
        <a:xfrm>
          <a:off x="4639811" y="1117320"/>
          <a:ext cx="199513" cy="19938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B78236-5487-4BA0-B469-6797B7443327}">
      <dsp:nvSpPr>
        <dsp:cNvPr id="0" name=""/>
        <dsp:cNvSpPr/>
      </dsp:nvSpPr>
      <dsp:spPr>
        <a:xfrm>
          <a:off x="3686411" y="2616065"/>
          <a:ext cx="275156" cy="27545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10CB3F-630E-4A3A-B473-8B3038D366E8}">
      <dsp:nvSpPr>
        <dsp:cNvPr id="0" name=""/>
        <dsp:cNvSpPr/>
      </dsp:nvSpPr>
      <dsp:spPr>
        <a:xfrm>
          <a:off x="2822359" y="391025"/>
          <a:ext cx="199513" cy="19938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4D8C6F-9567-49DC-AF84-8E4D9512213B}">
      <dsp:nvSpPr>
        <dsp:cNvPr id="0" name=""/>
        <dsp:cNvSpPr/>
      </dsp:nvSpPr>
      <dsp:spPr>
        <a:xfrm>
          <a:off x="2194374" y="1532715"/>
          <a:ext cx="199513" cy="19938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F1017-0FFD-4335-9C17-9FCF0A4AB56E}">
      <dsp:nvSpPr>
        <dsp:cNvPr id="0" name=""/>
        <dsp:cNvSpPr/>
      </dsp:nvSpPr>
      <dsp:spPr>
        <a:xfrm>
          <a:off x="1231835" y="559398"/>
          <a:ext cx="1006198" cy="100617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0" i="0" kern="1200" dirty="0"/>
            <a:t>systematic review</a:t>
          </a:r>
          <a:endParaRPr lang="en-GB" sz="800" kern="1200" dirty="0"/>
        </a:p>
      </dsp:txBody>
      <dsp:txXfrm>
        <a:off x="1379189" y="706750"/>
        <a:ext cx="711490" cy="711475"/>
      </dsp:txXfrm>
    </dsp:sp>
    <dsp:sp modelId="{C976B2F9-5390-4F0B-A174-00968902CD52}">
      <dsp:nvSpPr>
        <dsp:cNvPr id="0" name=""/>
        <dsp:cNvSpPr/>
      </dsp:nvSpPr>
      <dsp:spPr>
        <a:xfrm>
          <a:off x="3139652" y="399886"/>
          <a:ext cx="275156" cy="27545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1246B-764E-4B4E-9BF1-4BF680866AB6}">
      <dsp:nvSpPr>
        <dsp:cNvPr id="0" name=""/>
        <dsp:cNvSpPr/>
      </dsp:nvSpPr>
      <dsp:spPr>
        <a:xfrm>
          <a:off x="1326769" y="1860231"/>
          <a:ext cx="497514" cy="49773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A4BC7-225E-495A-ACEE-D1511E906349}">
      <dsp:nvSpPr>
        <dsp:cNvPr id="0" name=""/>
        <dsp:cNvSpPr/>
      </dsp:nvSpPr>
      <dsp:spPr>
        <a:xfrm>
          <a:off x="4734745" y="86032"/>
          <a:ext cx="1006198" cy="100617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0" i="0" kern="1200" dirty="0"/>
            <a:t>Methods case studies</a:t>
          </a:r>
          <a:endParaRPr lang="en-GB" sz="800" kern="1200" dirty="0"/>
        </a:p>
      </dsp:txBody>
      <dsp:txXfrm>
        <a:off x="4882099" y="233384"/>
        <a:ext cx="711490" cy="711475"/>
      </dsp:txXfrm>
    </dsp:sp>
    <dsp:sp modelId="{19BB96E4-CBDE-4E50-8E03-B2255A90883C}">
      <dsp:nvSpPr>
        <dsp:cNvPr id="0" name=""/>
        <dsp:cNvSpPr/>
      </dsp:nvSpPr>
      <dsp:spPr>
        <a:xfrm>
          <a:off x="4285459" y="780942"/>
          <a:ext cx="275156" cy="27545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9E13F-60CF-4A87-BB8F-A657600FE483}">
      <dsp:nvSpPr>
        <dsp:cNvPr id="0" name=""/>
        <dsp:cNvSpPr/>
      </dsp:nvSpPr>
      <dsp:spPr>
        <a:xfrm>
          <a:off x="1137409" y="2452492"/>
          <a:ext cx="199513" cy="19938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F08302-4C97-46F2-91F9-C6748D271859}">
      <dsp:nvSpPr>
        <dsp:cNvPr id="0" name=""/>
        <dsp:cNvSpPr/>
      </dsp:nvSpPr>
      <dsp:spPr>
        <a:xfrm>
          <a:off x="3125437" y="2168546"/>
          <a:ext cx="199513" cy="19938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84D15-EA41-4B69-AE55-6087176D8735}">
      <dsp:nvSpPr>
        <dsp:cNvPr id="0" name=""/>
        <dsp:cNvSpPr/>
      </dsp:nvSpPr>
      <dsp:spPr>
        <a:xfrm>
          <a:off x="5207892" y="1825153"/>
          <a:ext cx="1006198" cy="100617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0" i="0" kern="1200" dirty="0"/>
            <a:t>publications and conferences</a:t>
          </a:r>
          <a:endParaRPr lang="en-GB" sz="800" kern="1200" dirty="0"/>
        </a:p>
      </dsp:txBody>
      <dsp:txXfrm>
        <a:off x="5355246" y="1972505"/>
        <a:ext cx="711490" cy="711475"/>
      </dsp:txXfrm>
    </dsp:sp>
    <dsp:sp modelId="{66515CCF-38DA-4E47-A99B-DF18DB3C87AF}">
      <dsp:nvSpPr>
        <dsp:cNvPr id="0" name=""/>
        <dsp:cNvSpPr/>
      </dsp:nvSpPr>
      <dsp:spPr>
        <a:xfrm>
          <a:off x="4924105" y="1790075"/>
          <a:ext cx="199513" cy="19938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BB5EB-D71D-413E-964A-7450F48B1A66}">
      <dsp:nvSpPr>
        <dsp:cNvPr id="0" name=""/>
        <dsp:cNvSpPr/>
      </dsp:nvSpPr>
      <dsp:spPr>
        <a:xfrm>
          <a:off x="2319768" y="2686221"/>
          <a:ext cx="1006198" cy="100617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0" i="0" kern="1200" dirty="0"/>
            <a:t>establish collaborations</a:t>
          </a:r>
          <a:endParaRPr lang="en-GB" sz="800" kern="1200" dirty="0"/>
        </a:p>
      </dsp:txBody>
      <dsp:txXfrm>
        <a:off x="2467122" y="2833573"/>
        <a:ext cx="711490" cy="711475"/>
      </dsp:txXfrm>
    </dsp:sp>
    <dsp:sp modelId="{FACB823C-2CBB-4C36-9C11-AC2BFD966A82}">
      <dsp:nvSpPr>
        <dsp:cNvPr id="0" name=""/>
        <dsp:cNvSpPr/>
      </dsp:nvSpPr>
      <dsp:spPr>
        <a:xfrm>
          <a:off x="3218341" y="2652250"/>
          <a:ext cx="199513" cy="19938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EA2F-C234-4FDB-9695-92E21743EE16}">
      <dsp:nvSpPr>
        <dsp:cNvPr id="0" name=""/>
        <dsp:cNvSpPr/>
      </dsp:nvSpPr>
      <dsp:spPr>
        <a:xfrm>
          <a:off x="3393857" y="910999"/>
          <a:ext cx="1118771" cy="1118771"/>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D2964A4-1B16-4D34-8F89-7BD6853D95B2}">
      <dsp:nvSpPr>
        <dsp:cNvPr id="0" name=""/>
        <dsp:cNvSpPr/>
      </dsp:nvSpPr>
      <dsp:spPr>
        <a:xfrm>
          <a:off x="3304355" y="0"/>
          <a:ext cx="1297774" cy="7511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0" i="0" kern="1200" dirty="0"/>
            <a:t>Work across medical disciplines</a:t>
          </a:r>
          <a:endParaRPr lang="en-GB" sz="1500" kern="1200" dirty="0"/>
        </a:p>
      </dsp:txBody>
      <dsp:txXfrm>
        <a:off x="3304355" y="0"/>
        <a:ext cx="1297774" cy="751175"/>
      </dsp:txXfrm>
    </dsp:sp>
    <dsp:sp modelId="{2B9D70CC-BD40-48E9-8537-CD719796AAFD}">
      <dsp:nvSpPr>
        <dsp:cNvPr id="0" name=""/>
        <dsp:cNvSpPr/>
      </dsp:nvSpPr>
      <dsp:spPr>
        <a:xfrm>
          <a:off x="3819437" y="1220100"/>
          <a:ext cx="1118771" cy="1118771"/>
        </a:xfrm>
        <a:prstGeom prst="ellipse">
          <a:avLst/>
        </a:prstGeom>
        <a:solidFill>
          <a:schemeClr val="accent5">
            <a:alpha val="50000"/>
            <a:hueOff val="-3639416"/>
            <a:satOff val="0"/>
            <a:lumOff val="7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7157F5C-9E4C-4389-A8A4-21A192925F1F}">
      <dsp:nvSpPr>
        <dsp:cNvPr id="0" name=""/>
        <dsp:cNvSpPr/>
      </dsp:nvSpPr>
      <dsp:spPr>
        <a:xfrm>
          <a:off x="5027263" y="990911"/>
          <a:ext cx="1163522" cy="8151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Involvement in whole process</a:t>
          </a:r>
        </a:p>
      </dsp:txBody>
      <dsp:txXfrm>
        <a:off x="5027263" y="990911"/>
        <a:ext cx="1163522" cy="815104"/>
      </dsp:txXfrm>
    </dsp:sp>
    <dsp:sp modelId="{E61C1119-0815-44D8-8022-8164B0345EB6}">
      <dsp:nvSpPr>
        <dsp:cNvPr id="0" name=""/>
        <dsp:cNvSpPr/>
      </dsp:nvSpPr>
      <dsp:spPr>
        <a:xfrm>
          <a:off x="3656992" y="1720670"/>
          <a:ext cx="1118771" cy="1118771"/>
        </a:xfrm>
        <a:prstGeom prst="ellipse">
          <a:avLst/>
        </a:prstGeom>
        <a:solidFill>
          <a:schemeClr val="accent5">
            <a:alpha val="50000"/>
            <a:hueOff val="-7278831"/>
            <a:satOff val="0"/>
            <a:lumOff val="1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EFD0879-065E-433C-9A12-B5B6341791DA}">
      <dsp:nvSpPr>
        <dsp:cNvPr id="0" name=""/>
        <dsp:cNvSpPr/>
      </dsp:nvSpPr>
      <dsp:spPr>
        <a:xfrm>
          <a:off x="4848260" y="2381385"/>
          <a:ext cx="1163522" cy="8151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0" i="0" kern="1200" dirty="0"/>
            <a:t>Develop methodology</a:t>
          </a:r>
          <a:endParaRPr lang="en-GB" sz="1500" kern="1200" dirty="0"/>
        </a:p>
      </dsp:txBody>
      <dsp:txXfrm>
        <a:off x="4848260" y="2381385"/>
        <a:ext cx="1163522" cy="815104"/>
      </dsp:txXfrm>
    </dsp:sp>
    <dsp:sp modelId="{B24CCA91-7C3B-4E06-956D-F737E410F389}">
      <dsp:nvSpPr>
        <dsp:cNvPr id="0" name=""/>
        <dsp:cNvSpPr/>
      </dsp:nvSpPr>
      <dsp:spPr>
        <a:xfrm>
          <a:off x="3130722" y="1720670"/>
          <a:ext cx="1118771" cy="1118771"/>
        </a:xfrm>
        <a:prstGeom prst="ellipse">
          <a:avLst/>
        </a:prstGeom>
        <a:solidFill>
          <a:schemeClr val="accent5">
            <a:alpha val="50000"/>
            <a:hueOff val="-10918248"/>
            <a:satOff val="0"/>
            <a:lumOff val="22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3C8919-9E84-43A6-8725-CABD89170EE0}">
      <dsp:nvSpPr>
        <dsp:cNvPr id="0" name=""/>
        <dsp:cNvSpPr/>
      </dsp:nvSpPr>
      <dsp:spPr>
        <a:xfrm>
          <a:off x="1894703" y="2381385"/>
          <a:ext cx="1163522" cy="8151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0" i="0" kern="1200" dirty="0"/>
            <a:t>Teaching and supervision</a:t>
          </a:r>
          <a:endParaRPr lang="en-GB" sz="1500" kern="1200" dirty="0"/>
        </a:p>
      </dsp:txBody>
      <dsp:txXfrm>
        <a:off x="1894703" y="2381385"/>
        <a:ext cx="1163522" cy="815104"/>
      </dsp:txXfrm>
    </dsp:sp>
    <dsp:sp modelId="{1A0446E0-254A-4DE7-98AE-B0BCFC82EB57}">
      <dsp:nvSpPr>
        <dsp:cNvPr id="0" name=""/>
        <dsp:cNvSpPr/>
      </dsp:nvSpPr>
      <dsp:spPr>
        <a:xfrm>
          <a:off x="2968276" y="1220100"/>
          <a:ext cx="1118771" cy="1118771"/>
        </a:xfrm>
        <a:prstGeom prst="ellipse">
          <a:avLst/>
        </a:prstGeom>
        <a:solidFill>
          <a:schemeClr val="accent5">
            <a:alpha val="50000"/>
            <a:hueOff val="-14557663"/>
            <a:satOff val="0"/>
            <a:lumOff val="3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DB8F11A-481C-4A64-9759-52C86F982E1B}">
      <dsp:nvSpPr>
        <dsp:cNvPr id="0" name=""/>
        <dsp:cNvSpPr/>
      </dsp:nvSpPr>
      <dsp:spPr>
        <a:xfrm>
          <a:off x="1715700" y="990911"/>
          <a:ext cx="1163522" cy="8151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0" i="0" kern="1200" dirty="0"/>
            <a:t>PhD pathways</a:t>
          </a:r>
          <a:endParaRPr lang="en-GB" sz="1500" kern="1200" dirty="0"/>
        </a:p>
      </dsp:txBody>
      <dsp:txXfrm>
        <a:off x="1715700" y="990911"/>
        <a:ext cx="1163522" cy="81510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fd7d01a73_2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bfd7d01a73_2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bfd7d01a73_2_129: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79" name="Google Shape;279;gbfd7d01a73_2_129: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80" name="Google Shape;280;gbfd7d01a73_2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0bf119797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110bf119797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110bf119797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bfd7d01a73_2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bfd7d01a73_2_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bfd7d01a73_2_26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431" name="Google Shape;431;gbfd7d01a73_2_26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432" name="Google Shape;432;gbfd7d01a73_2_2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fd7d01a73_2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bfd7d01a73_2_2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bfd7d01a73_2_2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33" name="Google Shape;133;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34" name="Google Shape;1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Google Shape;141;p11: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2" name="Google Shape;142;p11: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43" name="Google Shape;1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12: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53" name="Google Shape;153;p12: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4" name="Google Shape;154;p12: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sz="1800"/>
          </a:p>
        </p:txBody>
      </p:sp>
      <p:sp>
        <p:nvSpPr>
          <p:cNvPr id="155" name="Google Shape;155;p12:notes"/>
          <p:cNvSpPr txBox="1"/>
          <p:nvPr/>
        </p:nvSpPr>
        <p:spPr>
          <a:xfrm>
            <a:off x="3854939" y="9445169"/>
            <a:ext cx="2949099" cy="497205"/>
          </a:xfrm>
          <a:prstGeom prst="rect">
            <a:avLst/>
          </a:prstGeom>
          <a:noFill/>
          <a:ln>
            <a:noFill/>
          </a:ln>
        </p:spPr>
        <p:txBody>
          <a:bodyPr spcFirstLastPara="1" wrap="square" lIns="90000" tIns="46800" rIns="90000" bIns="46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68753F-5F32-4755-BAC3-E5A1D089688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844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14: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4" name="Google Shape;174;p14: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5" name="Google Shape;1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80: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85" name="Google Shape;185;p80: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6" name="Google Shape;186;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sz="1800"/>
          </a:p>
        </p:txBody>
      </p:sp>
    </p:spTree>
    <p:extLst>
      <p:ext uri="{BB962C8B-B14F-4D97-AF65-F5344CB8AC3E}">
        <p14:creationId xmlns:p14="http://schemas.microsoft.com/office/powerpoint/2010/main" val="96022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8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96" name="Google Shape;196;p8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97" name="Google Shape;197;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bfd7d01a73_2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bfd7d01a73_2_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bfd7d01a73_2_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82: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07" name="Google Shape;207;p82: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8" name="Google Shape;208;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82: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07" name="Google Shape;207;p82: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8" name="Google Shape;208;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sz="1800"/>
          </a:p>
        </p:txBody>
      </p:sp>
    </p:spTree>
    <p:extLst>
      <p:ext uri="{BB962C8B-B14F-4D97-AF65-F5344CB8AC3E}">
        <p14:creationId xmlns:p14="http://schemas.microsoft.com/office/powerpoint/2010/main" val="3288804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84:notes"/>
          <p:cNvSpPr txBox="1"/>
          <p:nvPr/>
        </p:nvSpPr>
        <p:spPr>
          <a:xfrm>
            <a:off x="3854939" y="9445169"/>
            <a:ext cx="2947523" cy="495478"/>
          </a:xfrm>
          <a:prstGeom prst="rect">
            <a:avLst/>
          </a:prstGeom>
          <a:noFill/>
          <a:ln>
            <a:noFill/>
          </a:ln>
        </p:spPr>
        <p:txBody>
          <a:bodyPr spcFirstLastPara="1" wrap="square" lIns="90000" tIns="46800" rIns="90000" bIns="46800" anchor="b" anchorCtr="0">
            <a:noAutofit/>
          </a:bodyPr>
          <a:lstStyle/>
          <a:p>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215900" marR="0" lvl="0" indent="-214313"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18" name="Google Shape;218;p84: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9" name="Google Shape;219;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451" name="Google Shape;45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461" name="Google Shape;46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471" name="Google Shape;47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4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4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41" name="Google Shape;54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extLst>
      <p:ext uri="{BB962C8B-B14F-4D97-AF65-F5344CB8AC3E}">
        <p14:creationId xmlns:p14="http://schemas.microsoft.com/office/powerpoint/2010/main" val="85974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4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p4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481" name="Google Shape;48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4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4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491" name="Google Shape;49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p4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01" name="Google Shape;50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bfd7d01a73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bfd7d01a73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bfd7d01a73_2_14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99" name="Google Shape;299;gbfd7d01a73_2_14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300" name="Google Shape;300;gbfd7d01a73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8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8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11" name="Google Shape;511;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4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4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21" name="Google Shape;52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4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31" name="Google Shape;531;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4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4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41" name="Google Shape;54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4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4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41" name="Google Shape;54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extLst>
      <p:ext uri="{BB962C8B-B14F-4D97-AF65-F5344CB8AC3E}">
        <p14:creationId xmlns:p14="http://schemas.microsoft.com/office/powerpoint/2010/main" val="4166769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p8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8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51" name="Google Shape;551;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5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61" name="Google Shape;561;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14b59fac6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114b59fac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114b59fac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4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4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76" name="Google Shape;57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4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4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586" name="Google Shape;58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bfd7d01a73_2_167: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bfd7d01a73_2_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bfd7d01a73_2_1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fd7d01a73_2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bfd7d01a73_2_1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bfd7d01a73_2_1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fd7d01a73_2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bfd7d01a73_2_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bfd7d01a73_2_20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360" name="Google Shape;360;gbfd7d01a73_2_20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361" name="Google Shape;361;gbfd7d01a73_2_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bfd7d01a73_2_21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bfd7d01a73_2_2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bfd7d01a73_2_2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bfd7d01a73_2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bfd7d01a73_2_2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bfd7d01a73_2_2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fd7d01a73_2_2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bfd7d01a73_2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 Template full width">
  <p:cSld name="5. Template full width">
    <p:spTree>
      <p:nvGrpSpPr>
        <p:cNvPr id="1" name="Shape 23"/>
        <p:cNvGrpSpPr/>
        <p:nvPr/>
      </p:nvGrpSpPr>
      <p:grpSpPr>
        <a:xfrm>
          <a:off x="0" y="0"/>
          <a:ext cx="0" cy="0"/>
          <a:chOff x="0" y="0"/>
          <a:chExt cx="0" cy="0"/>
        </a:xfrm>
      </p:grpSpPr>
      <p:sp>
        <p:nvSpPr>
          <p:cNvPr id="24" name="Google Shape;24;gbfd7d01a73_2_14"/>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gbfd7d01a73_2_14"/>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bfd7d01a73_2_14"/>
          <p:cNvSpPr txBox="1">
            <a:spLocks noGrp="1"/>
          </p:cNvSpPr>
          <p:nvPr>
            <p:ph type="body" idx="1"/>
          </p:nvPr>
        </p:nvSpPr>
        <p:spPr>
          <a:xfrm>
            <a:off x="457200" y="1276197"/>
            <a:ext cx="8229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chemeClr val="accent1"/>
              </a:buClr>
              <a:buSzPts val="2200"/>
              <a:buChar char="•"/>
              <a:defRPr sz="2200">
                <a:solidFill>
                  <a:schemeClr val="accent1"/>
                </a:solidFill>
              </a:defRPr>
            </a:lvl1pPr>
            <a:lvl2pPr marL="914400" lvl="1" indent="-355600" algn="l">
              <a:lnSpc>
                <a:spcPct val="100000"/>
              </a:lnSpc>
              <a:spcBef>
                <a:spcPts val="400"/>
              </a:spcBef>
              <a:spcAft>
                <a:spcPts val="0"/>
              </a:spcAft>
              <a:buClr>
                <a:schemeClr val="accent1"/>
              </a:buClr>
              <a:buSzPts val="2000"/>
              <a:buChar char="–"/>
              <a:defRPr sz="2000">
                <a:solidFill>
                  <a:schemeClr val="accent1"/>
                </a:solidFill>
              </a:defRPr>
            </a:lvl2pPr>
            <a:lvl3pPr marL="1371600" lvl="2" indent="-342900" algn="l">
              <a:lnSpc>
                <a:spcPct val="100000"/>
              </a:lnSpc>
              <a:spcBef>
                <a:spcPts val="360"/>
              </a:spcBef>
              <a:spcAft>
                <a:spcPts val="0"/>
              </a:spcAft>
              <a:buClr>
                <a:schemeClr val="accent1"/>
              </a:buClr>
              <a:buSzPts val="1800"/>
              <a:buChar char="•"/>
              <a:defRPr sz="1800">
                <a:solidFill>
                  <a:schemeClr val="accent1"/>
                </a:solidFill>
              </a:defRPr>
            </a:lvl3pPr>
            <a:lvl4pPr marL="1828800" lvl="3" indent="-330200" algn="l">
              <a:lnSpc>
                <a:spcPct val="100000"/>
              </a:lnSpc>
              <a:spcBef>
                <a:spcPts val="320"/>
              </a:spcBef>
              <a:spcAft>
                <a:spcPts val="0"/>
              </a:spcAft>
              <a:buClr>
                <a:schemeClr val="accent1"/>
              </a:buClr>
              <a:buSzPts val="1600"/>
              <a:buChar char="–"/>
              <a:defRPr sz="1600">
                <a:solidFill>
                  <a:schemeClr val="accent1"/>
                </a:solidFill>
              </a:defRPr>
            </a:lvl4pPr>
            <a:lvl5pPr marL="2286000" lvl="4" indent="-317500" algn="l">
              <a:lnSpc>
                <a:spcPct val="100000"/>
              </a:lnSpc>
              <a:spcBef>
                <a:spcPts val="280"/>
              </a:spcBef>
              <a:spcAft>
                <a:spcPts val="0"/>
              </a:spcAft>
              <a:buClr>
                <a:schemeClr val="accent1"/>
              </a:buClr>
              <a:buSzPts val="1400"/>
              <a:buChar char="»"/>
              <a:defRPr sz="1400">
                <a:solidFill>
                  <a:schemeClr val="accen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gbfd7d01a73_2_14"/>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28" name="Google Shape;28;gbfd7d01a73_2_14"/>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pic>
        <p:nvPicPr>
          <p:cNvPr id="29" name="Google Shape;29;gbfd7d01a73_2_14"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30" name="Google Shape;30;gbfd7d01a73_2_14"/>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 Template full width">
  <p:cSld name="5. Template full width">
    <p:spTree>
      <p:nvGrpSpPr>
        <p:cNvPr id="1" name="Shape 169"/>
        <p:cNvGrpSpPr/>
        <p:nvPr/>
      </p:nvGrpSpPr>
      <p:grpSpPr>
        <a:xfrm>
          <a:off x="0" y="0"/>
          <a:ext cx="0" cy="0"/>
          <a:chOff x="0" y="0"/>
          <a:chExt cx="0" cy="0"/>
        </a:xfrm>
      </p:grpSpPr>
      <p:sp>
        <p:nvSpPr>
          <p:cNvPr id="170" name="Google Shape;170;p69"/>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69"/>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69"/>
          <p:cNvSpPr txBox="1">
            <a:spLocks noGrp="1"/>
          </p:cNvSpPr>
          <p:nvPr>
            <p:ph type="body" idx="1"/>
          </p:nvPr>
        </p:nvSpPr>
        <p:spPr>
          <a:xfrm>
            <a:off x="457200" y="1276197"/>
            <a:ext cx="8229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chemeClr val="accent1"/>
              </a:buClr>
              <a:buSzPts val="2200"/>
              <a:buChar char="•"/>
              <a:defRPr sz="2200">
                <a:solidFill>
                  <a:schemeClr val="accent1"/>
                </a:solidFill>
              </a:defRPr>
            </a:lvl1pPr>
            <a:lvl2pPr marL="914400" lvl="1" indent="-355600" algn="l">
              <a:lnSpc>
                <a:spcPct val="100000"/>
              </a:lnSpc>
              <a:spcBef>
                <a:spcPts val="400"/>
              </a:spcBef>
              <a:spcAft>
                <a:spcPts val="0"/>
              </a:spcAft>
              <a:buClr>
                <a:schemeClr val="accent1"/>
              </a:buClr>
              <a:buSzPts val="2000"/>
              <a:buChar char="–"/>
              <a:defRPr sz="2000">
                <a:solidFill>
                  <a:schemeClr val="accent1"/>
                </a:solidFill>
              </a:defRPr>
            </a:lvl2pPr>
            <a:lvl3pPr marL="1371600" lvl="2" indent="-342900" algn="l">
              <a:lnSpc>
                <a:spcPct val="100000"/>
              </a:lnSpc>
              <a:spcBef>
                <a:spcPts val="360"/>
              </a:spcBef>
              <a:spcAft>
                <a:spcPts val="0"/>
              </a:spcAft>
              <a:buClr>
                <a:schemeClr val="accent1"/>
              </a:buClr>
              <a:buSzPts val="1800"/>
              <a:buChar char="•"/>
              <a:defRPr sz="1800">
                <a:solidFill>
                  <a:schemeClr val="accent1"/>
                </a:solidFill>
              </a:defRPr>
            </a:lvl3pPr>
            <a:lvl4pPr marL="1828800" lvl="3" indent="-330200" algn="l">
              <a:lnSpc>
                <a:spcPct val="100000"/>
              </a:lnSpc>
              <a:spcBef>
                <a:spcPts val="320"/>
              </a:spcBef>
              <a:spcAft>
                <a:spcPts val="0"/>
              </a:spcAft>
              <a:buClr>
                <a:schemeClr val="accent1"/>
              </a:buClr>
              <a:buSzPts val="1600"/>
              <a:buChar char="–"/>
              <a:defRPr sz="1600">
                <a:solidFill>
                  <a:schemeClr val="accent1"/>
                </a:solidFill>
              </a:defRPr>
            </a:lvl4pPr>
            <a:lvl5pPr marL="2286000" lvl="4" indent="-317500" algn="l">
              <a:lnSpc>
                <a:spcPct val="100000"/>
              </a:lnSpc>
              <a:spcBef>
                <a:spcPts val="280"/>
              </a:spcBef>
              <a:spcAft>
                <a:spcPts val="0"/>
              </a:spcAft>
              <a:buClr>
                <a:schemeClr val="accent1"/>
              </a:buClr>
              <a:buSzPts val="1400"/>
              <a:buChar char="»"/>
              <a:defRPr sz="1400">
                <a:solidFill>
                  <a:schemeClr val="accen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3" name="Google Shape;173;p69"/>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174" name="Google Shape;174;p69"/>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pic>
        <p:nvPicPr>
          <p:cNvPr id="175" name="Google Shape;175;p69"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176" name="Google Shape;176;p69"/>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Title Slide">
  <p:cSld name="3. Title Slide">
    <p:spTree>
      <p:nvGrpSpPr>
        <p:cNvPr id="1" name="Shape 177"/>
        <p:cNvGrpSpPr/>
        <p:nvPr/>
      </p:nvGrpSpPr>
      <p:grpSpPr>
        <a:xfrm>
          <a:off x="0" y="0"/>
          <a:ext cx="0" cy="0"/>
          <a:chOff x="0" y="0"/>
          <a:chExt cx="0" cy="0"/>
        </a:xfrm>
      </p:grpSpPr>
      <p:pic>
        <p:nvPicPr>
          <p:cNvPr id="178" name="Google Shape;178;p74" descr="PSI Logo.png"/>
          <p:cNvPicPr preferRelativeResize="0"/>
          <p:nvPr/>
        </p:nvPicPr>
        <p:blipFill rotWithShape="1">
          <a:blip r:embed="rId2">
            <a:alphaModFix/>
          </a:blip>
          <a:srcRect/>
          <a:stretch/>
        </p:blipFill>
        <p:spPr>
          <a:xfrm>
            <a:off x="457200" y="2228163"/>
            <a:ext cx="693074" cy="652543"/>
          </a:xfrm>
          <a:prstGeom prst="rect">
            <a:avLst/>
          </a:prstGeom>
          <a:noFill/>
          <a:ln>
            <a:noFill/>
          </a:ln>
        </p:spPr>
      </p:pic>
      <p:sp>
        <p:nvSpPr>
          <p:cNvPr id="179" name="Google Shape;179;p74"/>
          <p:cNvSpPr txBox="1">
            <a:spLocks noGrp="1"/>
          </p:cNvSpPr>
          <p:nvPr>
            <p:ph type="title"/>
          </p:nvPr>
        </p:nvSpPr>
        <p:spPr>
          <a:xfrm>
            <a:off x="1300446" y="2122316"/>
            <a:ext cx="7386354" cy="85725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0" name="Google Shape;180;p74"/>
          <p:cNvCxnSpPr/>
          <p:nvPr/>
        </p:nvCxnSpPr>
        <p:spPr>
          <a:xfrm rot="10800000">
            <a:off x="457200" y="1961964"/>
            <a:ext cx="8229600" cy="0"/>
          </a:xfrm>
          <a:prstGeom prst="straightConnector1">
            <a:avLst/>
          </a:prstGeom>
          <a:noFill/>
          <a:ln w="25400" cap="flat" cmpd="sng">
            <a:solidFill>
              <a:schemeClr val="dk1"/>
            </a:solidFill>
            <a:prstDash val="solid"/>
            <a:round/>
            <a:headEnd type="none" w="sm" len="sm"/>
            <a:tailEnd type="none" w="sm" len="sm"/>
          </a:ln>
        </p:spPr>
      </p:cxnSp>
      <p:cxnSp>
        <p:nvCxnSpPr>
          <p:cNvPr id="181" name="Google Shape;181;p74"/>
          <p:cNvCxnSpPr/>
          <p:nvPr/>
        </p:nvCxnSpPr>
        <p:spPr>
          <a:xfrm rot="10800000">
            <a:off x="457200" y="3155872"/>
            <a:ext cx="8229600" cy="0"/>
          </a:xfrm>
          <a:prstGeom prst="straightConnector1">
            <a:avLst/>
          </a:prstGeom>
          <a:noFill/>
          <a:ln w="25400" cap="flat" cmpd="sng">
            <a:solidFill>
              <a:schemeClr val="dk1"/>
            </a:solidFill>
            <a:prstDash val="solid"/>
            <a:round/>
            <a:headEnd type="none" w="sm" len="sm"/>
            <a:tailEnd type="none" w="sm" len="sm"/>
          </a:ln>
        </p:spPr>
      </p:cxnSp>
      <p:pic>
        <p:nvPicPr>
          <p:cNvPr id="182" name="Google Shape;182;p74"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183" name="Google Shape;183;p74"/>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 Charts">
  <p:cSld name="9. Charts">
    <p:spTree>
      <p:nvGrpSpPr>
        <p:cNvPr id="1" name="Shape 184"/>
        <p:cNvGrpSpPr/>
        <p:nvPr/>
      </p:nvGrpSpPr>
      <p:grpSpPr>
        <a:xfrm>
          <a:off x="0" y="0"/>
          <a:ext cx="0" cy="0"/>
          <a:chOff x="0" y="0"/>
          <a:chExt cx="0" cy="0"/>
        </a:xfrm>
      </p:grpSpPr>
      <p:sp>
        <p:nvSpPr>
          <p:cNvPr id="185" name="Google Shape;185;p75"/>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75"/>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75"/>
          <p:cNvSpPr txBox="1">
            <a:spLocks noGrp="1"/>
          </p:cNvSpPr>
          <p:nvPr>
            <p:ph type="body" idx="1"/>
          </p:nvPr>
        </p:nvSpPr>
        <p:spPr>
          <a:xfrm>
            <a:off x="457200" y="1253383"/>
            <a:ext cx="4038600" cy="33944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40"/>
              </a:spcBef>
              <a:spcAft>
                <a:spcPts val="0"/>
              </a:spcAft>
              <a:buClr>
                <a:srgbClr val="005A84"/>
              </a:buClr>
              <a:buSzPts val="2200"/>
              <a:buFont typeface="Arial"/>
              <a:buNone/>
              <a:defRPr sz="2200">
                <a:solidFill>
                  <a:srgbClr val="005A84"/>
                </a:solidFill>
              </a:defRPr>
            </a:lvl1pPr>
            <a:lvl2pPr marL="914400" lvl="1" indent="-228600" algn="l">
              <a:lnSpc>
                <a:spcPct val="100000"/>
              </a:lnSpc>
              <a:spcBef>
                <a:spcPts val="400"/>
              </a:spcBef>
              <a:spcAft>
                <a:spcPts val="0"/>
              </a:spcAft>
              <a:buClr>
                <a:srgbClr val="005A84"/>
              </a:buClr>
              <a:buSzPts val="2000"/>
              <a:buFont typeface="Arial"/>
              <a:buNone/>
              <a:defRPr sz="2000">
                <a:solidFill>
                  <a:srgbClr val="005A84"/>
                </a:solidFill>
              </a:defRPr>
            </a:lvl2pPr>
            <a:lvl3pPr marL="1371600" lvl="2" indent="-228600" algn="l">
              <a:lnSpc>
                <a:spcPct val="100000"/>
              </a:lnSpc>
              <a:spcBef>
                <a:spcPts val="360"/>
              </a:spcBef>
              <a:spcAft>
                <a:spcPts val="0"/>
              </a:spcAft>
              <a:buClr>
                <a:srgbClr val="005A84"/>
              </a:buClr>
              <a:buSzPts val="1800"/>
              <a:buFont typeface="Arial"/>
              <a:buNone/>
              <a:defRPr sz="1800">
                <a:solidFill>
                  <a:srgbClr val="005A84"/>
                </a:solidFill>
              </a:defRPr>
            </a:lvl3pPr>
            <a:lvl4pPr marL="1828800" lvl="3" indent="-228600" algn="l">
              <a:lnSpc>
                <a:spcPct val="100000"/>
              </a:lnSpc>
              <a:spcBef>
                <a:spcPts val="320"/>
              </a:spcBef>
              <a:spcAft>
                <a:spcPts val="0"/>
              </a:spcAft>
              <a:buClr>
                <a:srgbClr val="005A84"/>
              </a:buClr>
              <a:buSzPts val="1600"/>
              <a:buFont typeface="Arial"/>
              <a:buNone/>
              <a:defRPr sz="1600">
                <a:solidFill>
                  <a:srgbClr val="005A84"/>
                </a:solidFill>
              </a:defRPr>
            </a:lvl4pPr>
            <a:lvl5pPr marL="2286000" lvl="4" indent="-228600" algn="l">
              <a:lnSpc>
                <a:spcPct val="100000"/>
              </a:lnSpc>
              <a:spcBef>
                <a:spcPts val="280"/>
              </a:spcBef>
              <a:spcAft>
                <a:spcPts val="0"/>
              </a:spcAft>
              <a:buClr>
                <a:srgbClr val="005A84"/>
              </a:buClr>
              <a:buSzPts val="1400"/>
              <a:buFont typeface="Arial"/>
              <a:buNone/>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88" name="Google Shape;188;p75"/>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189" name="Google Shape;189;p75"/>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190" name="Google Shape;190;p75"/>
          <p:cNvSpPr>
            <a:spLocks noGrp="1"/>
          </p:cNvSpPr>
          <p:nvPr>
            <p:ph type="chart" idx="2"/>
          </p:nvPr>
        </p:nvSpPr>
        <p:spPr>
          <a:xfrm>
            <a:off x="4905192" y="1253287"/>
            <a:ext cx="3781609" cy="33945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91" name="Google Shape;191;p75"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192" name="Google Shape;192;p75"/>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 Upcoming events 6">
  <p:cSld name="10. Upcoming events 6">
    <p:spTree>
      <p:nvGrpSpPr>
        <p:cNvPr id="1" name="Shape 193"/>
        <p:cNvGrpSpPr/>
        <p:nvPr/>
      </p:nvGrpSpPr>
      <p:grpSpPr>
        <a:xfrm>
          <a:off x="0" y="0"/>
          <a:ext cx="0" cy="0"/>
          <a:chOff x="0" y="0"/>
          <a:chExt cx="0" cy="0"/>
        </a:xfrm>
      </p:grpSpPr>
      <p:sp>
        <p:nvSpPr>
          <p:cNvPr id="194" name="Google Shape;194;p76"/>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95" name="Google Shape;195;p76"/>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196" name="Google Shape;196;p76"/>
          <p:cNvSpPr/>
          <p:nvPr/>
        </p:nvSpPr>
        <p:spPr>
          <a:xfrm>
            <a:off x="457198"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 name="Google Shape;197;p76"/>
          <p:cNvSpPr/>
          <p:nvPr/>
        </p:nvSpPr>
        <p:spPr>
          <a:xfrm>
            <a:off x="6013876"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 name="Google Shape;198;p76"/>
          <p:cNvSpPr/>
          <p:nvPr/>
        </p:nvSpPr>
        <p:spPr>
          <a:xfrm>
            <a:off x="3235295"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 name="Google Shape;199;p76"/>
          <p:cNvSpPr/>
          <p:nvPr/>
        </p:nvSpPr>
        <p:spPr>
          <a:xfrm>
            <a:off x="457198"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p76"/>
          <p:cNvSpPr/>
          <p:nvPr/>
        </p:nvSpPr>
        <p:spPr>
          <a:xfrm>
            <a:off x="3235295"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 name="Google Shape;201;p76"/>
          <p:cNvSpPr/>
          <p:nvPr/>
        </p:nvSpPr>
        <p:spPr>
          <a:xfrm>
            <a:off x="6013876"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2" name="Google Shape;202;p76"/>
          <p:cNvSpPr txBox="1">
            <a:spLocks noGrp="1"/>
          </p:cNvSpPr>
          <p:nvPr>
            <p:ph type="body" idx="1"/>
          </p:nvPr>
        </p:nvSpPr>
        <p:spPr>
          <a:xfrm>
            <a:off x="3330600" y="3101576"/>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3" name="Google Shape;203;p76"/>
          <p:cNvSpPr txBox="1">
            <a:spLocks noGrp="1"/>
          </p:cNvSpPr>
          <p:nvPr>
            <p:ph type="body" idx="2"/>
          </p:nvPr>
        </p:nvSpPr>
        <p:spPr>
          <a:xfrm>
            <a:off x="3330600"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4" name="Google Shape;204;p76"/>
          <p:cNvSpPr txBox="1">
            <a:spLocks noGrp="1"/>
          </p:cNvSpPr>
          <p:nvPr>
            <p:ph type="body" idx="3"/>
          </p:nvPr>
        </p:nvSpPr>
        <p:spPr>
          <a:xfrm>
            <a:off x="6111496" y="3101576"/>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5" name="Google Shape;205;p76"/>
          <p:cNvSpPr txBox="1">
            <a:spLocks noGrp="1"/>
          </p:cNvSpPr>
          <p:nvPr>
            <p:ph type="body" idx="4"/>
          </p:nvPr>
        </p:nvSpPr>
        <p:spPr>
          <a:xfrm>
            <a:off x="6111496"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6" name="Google Shape;206;p76"/>
          <p:cNvSpPr txBox="1">
            <a:spLocks noGrp="1"/>
          </p:cNvSpPr>
          <p:nvPr>
            <p:ph type="body" idx="5"/>
          </p:nvPr>
        </p:nvSpPr>
        <p:spPr>
          <a:xfrm>
            <a:off x="545022"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7" name="Google Shape;207;p76"/>
          <p:cNvSpPr txBox="1">
            <a:spLocks noGrp="1"/>
          </p:cNvSpPr>
          <p:nvPr>
            <p:ph type="body" idx="6"/>
          </p:nvPr>
        </p:nvSpPr>
        <p:spPr>
          <a:xfrm>
            <a:off x="3330600"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8" name="Google Shape;208;p76"/>
          <p:cNvSpPr txBox="1">
            <a:spLocks noGrp="1"/>
          </p:cNvSpPr>
          <p:nvPr>
            <p:ph type="body" idx="7"/>
          </p:nvPr>
        </p:nvSpPr>
        <p:spPr>
          <a:xfrm>
            <a:off x="6111496"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9" name="Google Shape;209;p76"/>
          <p:cNvSpPr txBox="1"/>
          <p:nvPr/>
        </p:nvSpPr>
        <p:spPr>
          <a:xfrm>
            <a:off x="457199" y="4516980"/>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210" name="Google Shape;210;p76"/>
          <p:cNvSpPr/>
          <p:nvPr/>
        </p:nvSpPr>
        <p:spPr>
          <a:xfrm>
            <a:off x="457198"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1" name="Google Shape;211;p76"/>
          <p:cNvSpPr/>
          <p:nvPr/>
        </p:nvSpPr>
        <p:spPr>
          <a:xfrm>
            <a:off x="6013876"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 name="Google Shape;212;p76"/>
          <p:cNvSpPr/>
          <p:nvPr/>
        </p:nvSpPr>
        <p:spPr>
          <a:xfrm>
            <a:off x="3235295"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 name="Google Shape;213;p76"/>
          <p:cNvSpPr/>
          <p:nvPr/>
        </p:nvSpPr>
        <p:spPr>
          <a:xfrm>
            <a:off x="457198"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 name="Google Shape;214;p76"/>
          <p:cNvSpPr/>
          <p:nvPr/>
        </p:nvSpPr>
        <p:spPr>
          <a:xfrm>
            <a:off x="3235295"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 name="Google Shape;215;p76"/>
          <p:cNvSpPr/>
          <p:nvPr/>
        </p:nvSpPr>
        <p:spPr>
          <a:xfrm>
            <a:off x="6013876"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 name="Google Shape;216;p76"/>
          <p:cNvSpPr txBox="1">
            <a:spLocks noGrp="1"/>
          </p:cNvSpPr>
          <p:nvPr>
            <p:ph type="body" idx="8"/>
          </p:nvPr>
        </p:nvSpPr>
        <p:spPr>
          <a:xfrm>
            <a:off x="545022"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7" name="Google Shape;217;p76"/>
          <p:cNvSpPr txBox="1">
            <a:spLocks noGrp="1"/>
          </p:cNvSpPr>
          <p:nvPr>
            <p:ph type="body" idx="9"/>
          </p:nvPr>
        </p:nvSpPr>
        <p:spPr>
          <a:xfrm>
            <a:off x="545022"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8" name="Google Shape;218;p76"/>
          <p:cNvSpPr txBox="1">
            <a:spLocks noGrp="1"/>
          </p:cNvSpPr>
          <p:nvPr>
            <p:ph type="body" idx="13"/>
          </p:nvPr>
        </p:nvSpPr>
        <p:spPr>
          <a:xfrm>
            <a:off x="3330600"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9" name="Google Shape;219;p76"/>
          <p:cNvSpPr txBox="1">
            <a:spLocks noGrp="1"/>
          </p:cNvSpPr>
          <p:nvPr>
            <p:ph type="body" idx="14"/>
          </p:nvPr>
        </p:nvSpPr>
        <p:spPr>
          <a:xfrm>
            <a:off x="3330600"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0" name="Google Shape;220;p76"/>
          <p:cNvSpPr txBox="1">
            <a:spLocks noGrp="1"/>
          </p:cNvSpPr>
          <p:nvPr>
            <p:ph type="body" idx="15"/>
          </p:nvPr>
        </p:nvSpPr>
        <p:spPr>
          <a:xfrm>
            <a:off x="6111496"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1" name="Google Shape;221;p76"/>
          <p:cNvSpPr txBox="1">
            <a:spLocks noGrp="1"/>
          </p:cNvSpPr>
          <p:nvPr>
            <p:ph type="body" idx="16"/>
          </p:nvPr>
        </p:nvSpPr>
        <p:spPr>
          <a:xfrm>
            <a:off x="6111496"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2" name="Google Shape;222;p76"/>
          <p:cNvSpPr txBox="1">
            <a:spLocks noGrp="1"/>
          </p:cNvSpPr>
          <p:nvPr>
            <p:ph type="body" idx="17"/>
          </p:nvPr>
        </p:nvSpPr>
        <p:spPr>
          <a:xfrm>
            <a:off x="545022"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3" name="Google Shape;223;p76"/>
          <p:cNvSpPr txBox="1">
            <a:spLocks noGrp="1"/>
          </p:cNvSpPr>
          <p:nvPr>
            <p:ph type="body" idx="18"/>
          </p:nvPr>
        </p:nvSpPr>
        <p:spPr>
          <a:xfrm>
            <a:off x="3330600"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4" name="Google Shape;224;p76"/>
          <p:cNvSpPr txBox="1">
            <a:spLocks noGrp="1"/>
          </p:cNvSpPr>
          <p:nvPr>
            <p:ph type="body" idx="19"/>
          </p:nvPr>
        </p:nvSpPr>
        <p:spPr>
          <a:xfrm>
            <a:off x="6111496"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5" name="Google Shape;225;p76"/>
          <p:cNvSpPr txBox="1">
            <a:spLocks noGrp="1"/>
          </p:cNvSpPr>
          <p:nvPr>
            <p:ph type="body" idx="20"/>
          </p:nvPr>
        </p:nvSpPr>
        <p:spPr>
          <a:xfrm>
            <a:off x="545022" y="3100053"/>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6" name="Google Shape;226;p76"/>
          <p:cNvSpPr txBox="1">
            <a:spLocks noGrp="1"/>
          </p:cNvSpPr>
          <p:nvPr>
            <p:ph type="body" idx="21"/>
          </p:nvPr>
        </p:nvSpPr>
        <p:spPr>
          <a:xfrm>
            <a:off x="545022"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27" name="Google Shape;227;p76"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228" name="Google Shape;228;p76"/>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 Upcoming events 8">
  <p:cSld name="11. Upcoming events 8">
    <p:spTree>
      <p:nvGrpSpPr>
        <p:cNvPr id="1" name="Shape 229"/>
        <p:cNvGrpSpPr/>
        <p:nvPr/>
      </p:nvGrpSpPr>
      <p:grpSpPr>
        <a:xfrm>
          <a:off x="0" y="0"/>
          <a:ext cx="0" cy="0"/>
          <a:chOff x="0" y="0"/>
          <a:chExt cx="0" cy="0"/>
        </a:xfrm>
      </p:grpSpPr>
      <p:sp>
        <p:nvSpPr>
          <p:cNvPr id="230" name="Google Shape;230;p77"/>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1" name="Google Shape;231;p77"/>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232" name="Google Shape;232;p77"/>
          <p:cNvSpPr/>
          <p:nvPr/>
        </p:nvSpPr>
        <p:spPr>
          <a:xfrm>
            <a:off x="45720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77"/>
          <p:cNvSpPr/>
          <p:nvPr/>
        </p:nvSpPr>
        <p:spPr>
          <a:xfrm>
            <a:off x="45720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p77"/>
          <p:cNvSpPr txBox="1">
            <a:spLocks noGrp="1"/>
          </p:cNvSpPr>
          <p:nvPr>
            <p:ph type="body" idx="1"/>
          </p:nvPr>
        </p:nvSpPr>
        <p:spPr>
          <a:xfrm>
            <a:off x="48303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5" name="Google Shape;235;p77"/>
          <p:cNvSpPr/>
          <p:nvPr/>
        </p:nvSpPr>
        <p:spPr>
          <a:xfrm>
            <a:off x="2533972"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77"/>
          <p:cNvSpPr/>
          <p:nvPr/>
        </p:nvSpPr>
        <p:spPr>
          <a:xfrm>
            <a:off x="2533972"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 name="Google Shape;237;p77"/>
          <p:cNvSpPr txBox="1">
            <a:spLocks noGrp="1"/>
          </p:cNvSpPr>
          <p:nvPr>
            <p:ph type="body" idx="2"/>
          </p:nvPr>
        </p:nvSpPr>
        <p:spPr>
          <a:xfrm>
            <a:off x="2559802"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8" name="Google Shape;238;p77"/>
          <p:cNvSpPr txBox="1">
            <a:spLocks noGrp="1"/>
          </p:cNvSpPr>
          <p:nvPr>
            <p:ph type="body" idx="3"/>
          </p:nvPr>
        </p:nvSpPr>
        <p:spPr>
          <a:xfrm>
            <a:off x="2559802"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9" name="Google Shape;239;p77"/>
          <p:cNvSpPr txBox="1">
            <a:spLocks noGrp="1"/>
          </p:cNvSpPr>
          <p:nvPr>
            <p:ph type="body" idx="4"/>
          </p:nvPr>
        </p:nvSpPr>
        <p:spPr>
          <a:xfrm>
            <a:off x="2559802"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0" name="Google Shape;240;p77"/>
          <p:cNvSpPr/>
          <p:nvPr/>
        </p:nvSpPr>
        <p:spPr>
          <a:xfrm>
            <a:off x="461591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1" name="Google Shape;241;p77"/>
          <p:cNvSpPr/>
          <p:nvPr/>
        </p:nvSpPr>
        <p:spPr>
          <a:xfrm>
            <a:off x="461591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2" name="Google Shape;242;p77"/>
          <p:cNvSpPr txBox="1">
            <a:spLocks noGrp="1"/>
          </p:cNvSpPr>
          <p:nvPr>
            <p:ph type="body" idx="5"/>
          </p:nvPr>
        </p:nvSpPr>
        <p:spPr>
          <a:xfrm>
            <a:off x="464174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3" name="Google Shape;243;p77"/>
          <p:cNvSpPr txBox="1">
            <a:spLocks noGrp="1"/>
          </p:cNvSpPr>
          <p:nvPr>
            <p:ph type="body" idx="6"/>
          </p:nvPr>
        </p:nvSpPr>
        <p:spPr>
          <a:xfrm>
            <a:off x="4641740"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4" name="Google Shape;244;p77"/>
          <p:cNvSpPr txBox="1">
            <a:spLocks noGrp="1"/>
          </p:cNvSpPr>
          <p:nvPr>
            <p:ph type="body" idx="7"/>
          </p:nvPr>
        </p:nvSpPr>
        <p:spPr>
          <a:xfrm>
            <a:off x="464174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5" name="Google Shape;245;p77"/>
          <p:cNvSpPr/>
          <p:nvPr/>
        </p:nvSpPr>
        <p:spPr>
          <a:xfrm>
            <a:off x="6705599"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6" name="Google Shape;246;p77"/>
          <p:cNvSpPr/>
          <p:nvPr/>
        </p:nvSpPr>
        <p:spPr>
          <a:xfrm>
            <a:off x="6705599"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7" name="Google Shape;247;p77"/>
          <p:cNvSpPr txBox="1">
            <a:spLocks noGrp="1"/>
          </p:cNvSpPr>
          <p:nvPr>
            <p:ph type="body" idx="8"/>
          </p:nvPr>
        </p:nvSpPr>
        <p:spPr>
          <a:xfrm>
            <a:off x="6731429"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8" name="Google Shape;248;p77"/>
          <p:cNvSpPr txBox="1">
            <a:spLocks noGrp="1"/>
          </p:cNvSpPr>
          <p:nvPr>
            <p:ph type="body" idx="9"/>
          </p:nvPr>
        </p:nvSpPr>
        <p:spPr>
          <a:xfrm>
            <a:off x="6731429"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9" name="Google Shape;249;p77"/>
          <p:cNvSpPr txBox="1">
            <a:spLocks noGrp="1"/>
          </p:cNvSpPr>
          <p:nvPr>
            <p:ph type="body" idx="13"/>
          </p:nvPr>
        </p:nvSpPr>
        <p:spPr>
          <a:xfrm>
            <a:off x="6731429"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0" name="Google Shape;250;p77"/>
          <p:cNvSpPr txBox="1"/>
          <p:nvPr/>
        </p:nvSpPr>
        <p:spPr>
          <a:xfrm>
            <a:off x="457199" y="4546365"/>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251" name="Google Shape;251;p77"/>
          <p:cNvSpPr/>
          <p:nvPr/>
        </p:nvSpPr>
        <p:spPr>
          <a:xfrm>
            <a:off x="45720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p77"/>
          <p:cNvSpPr/>
          <p:nvPr/>
        </p:nvSpPr>
        <p:spPr>
          <a:xfrm>
            <a:off x="45720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 name="Google Shape;253;p77"/>
          <p:cNvSpPr txBox="1">
            <a:spLocks noGrp="1"/>
          </p:cNvSpPr>
          <p:nvPr>
            <p:ph type="body" idx="14"/>
          </p:nvPr>
        </p:nvSpPr>
        <p:spPr>
          <a:xfrm>
            <a:off x="48303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4" name="Google Shape;254;p77"/>
          <p:cNvSpPr txBox="1">
            <a:spLocks noGrp="1"/>
          </p:cNvSpPr>
          <p:nvPr>
            <p:ph type="body" idx="15"/>
          </p:nvPr>
        </p:nvSpPr>
        <p:spPr>
          <a:xfrm>
            <a:off x="48303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5" name="Google Shape;255;p77"/>
          <p:cNvSpPr txBox="1">
            <a:spLocks noGrp="1"/>
          </p:cNvSpPr>
          <p:nvPr>
            <p:ph type="body" idx="16"/>
          </p:nvPr>
        </p:nvSpPr>
        <p:spPr>
          <a:xfrm>
            <a:off x="48303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6" name="Google Shape;256;p77"/>
          <p:cNvSpPr/>
          <p:nvPr/>
        </p:nvSpPr>
        <p:spPr>
          <a:xfrm>
            <a:off x="2533972"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7" name="Google Shape;257;p77"/>
          <p:cNvSpPr/>
          <p:nvPr/>
        </p:nvSpPr>
        <p:spPr>
          <a:xfrm>
            <a:off x="2533972"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 name="Google Shape;258;p77"/>
          <p:cNvSpPr txBox="1">
            <a:spLocks noGrp="1"/>
          </p:cNvSpPr>
          <p:nvPr>
            <p:ph type="body" idx="17"/>
          </p:nvPr>
        </p:nvSpPr>
        <p:spPr>
          <a:xfrm>
            <a:off x="2559802"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9" name="Google Shape;259;p77"/>
          <p:cNvSpPr txBox="1">
            <a:spLocks noGrp="1"/>
          </p:cNvSpPr>
          <p:nvPr>
            <p:ph type="body" idx="18"/>
          </p:nvPr>
        </p:nvSpPr>
        <p:spPr>
          <a:xfrm>
            <a:off x="2559802"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0" name="Google Shape;260;p77"/>
          <p:cNvSpPr txBox="1">
            <a:spLocks noGrp="1"/>
          </p:cNvSpPr>
          <p:nvPr>
            <p:ph type="body" idx="19"/>
          </p:nvPr>
        </p:nvSpPr>
        <p:spPr>
          <a:xfrm>
            <a:off x="2559802"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1" name="Google Shape;261;p77"/>
          <p:cNvSpPr/>
          <p:nvPr/>
        </p:nvSpPr>
        <p:spPr>
          <a:xfrm>
            <a:off x="461591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p77"/>
          <p:cNvSpPr/>
          <p:nvPr/>
        </p:nvSpPr>
        <p:spPr>
          <a:xfrm>
            <a:off x="461591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3" name="Google Shape;263;p77"/>
          <p:cNvSpPr txBox="1">
            <a:spLocks noGrp="1"/>
          </p:cNvSpPr>
          <p:nvPr>
            <p:ph type="body" idx="20"/>
          </p:nvPr>
        </p:nvSpPr>
        <p:spPr>
          <a:xfrm>
            <a:off x="464174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4" name="Google Shape;264;p77"/>
          <p:cNvSpPr txBox="1">
            <a:spLocks noGrp="1"/>
          </p:cNvSpPr>
          <p:nvPr>
            <p:ph type="body" idx="21"/>
          </p:nvPr>
        </p:nvSpPr>
        <p:spPr>
          <a:xfrm>
            <a:off x="464174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5" name="Google Shape;265;p77"/>
          <p:cNvSpPr txBox="1">
            <a:spLocks noGrp="1"/>
          </p:cNvSpPr>
          <p:nvPr>
            <p:ph type="body" idx="22"/>
          </p:nvPr>
        </p:nvSpPr>
        <p:spPr>
          <a:xfrm>
            <a:off x="464174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6" name="Google Shape;266;p77"/>
          <p:cNvSpPr/>
          <p:nvPr/>
        </p:nvSpPr>
        <p:spPr>
          <a:xfrm>
            <a:off x="6705599"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7" name="Google Shape;267;p77"/>
          <p:cNvSpPr/>
          <p:nvPr/>
        </p:nvSpPr>
        <p:spPr>
          <a:xfrm>
            <a:off x="6705599"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8" name="Google Shape;268;p77"/>
          <p:cNvSpPr txBox="1">
            <a:spLocks noGrp="1"/>
          </p:cNvSpPr>
          <p:nvPr>
            <p:ph type="body" idx="23"/>
          </p:nvPr>
        </p:nvSpPr>
        <p:spPr>
          <a:xfrm>
            <a:off x="6731429"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9" name="Google Shape;269;p77"/>
          <p:cNvSpPr txBox="1">
            <a:spLocks noGrp="1"/>
          </p:cNvSpPr>
          <p:nvPr>
            <p:ph type="body" idx="24"/>
          </p:nvPr>
        </p:nvSpPr>
        <p:spPr>
          <a:xfrm>
            <a:off x="6731429"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0" name="Google Shape;270;p77"/>
          <p:cNvSpPr txBox="1">
            <a:spLocks noGrp="1"/>
          </p:cNvSpPr>
          <p:nvPr>
            <p:ph type="body" idx="25"/>
          </p:nvPr>
        </p:nvSpPr>
        <p:spPr>
          <a:xfrm>
            <a:off x="6731429"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1" name="Google Shape;271;p77"/>
          <p:cNvSpPr txBox="1">
            <a:spLocks noGrp="1"/>
          </p:cNvSpPr>
          <p:nvPr>
            <p:ph type="body" idx="26"/>
          </p:nvPr>
        </p:nvSpPr>
        <p:spPr>
          <a:xfrm>
            <a:off x="48303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2" name="Google Shape;272;p77"/>
          <p:cNvSpPr txBox="1">
            <a:spLocks noGrp="1"/>
          </p:cNvSpPr>
          <p:nvPr>
            <p:ph type="body" idx="27"/>
          </p:nvPr>
        </p:nvSpPr>
        <p:spPr>
          <a:xfrm>
            <a:off x="480446"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73" name="Google Shape;273;p77"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274" name="Google Shape;274;p77"/>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Cover Slide">
  <p:cSld name="1. Cover Slide">
    <p:spTree>
      <p:nvGrpSpPr>
        <p:cNvPr id="1" name="Shape 15"/>
        <p:cNvGrpSpPr/>
        <p:nvPr/>
      </p:nvGrpSpPr>
      <p:grpSpPr>
        <a:xfrm>
          <a:off x="0" y="0"/>
          <a:ext cx="0" cy="0"/>
          <a:chOff x="0" y="0"/>
          <a:chExt cx="0" cy="0"/>
        </a:xfrm>
      </p:grpSpPr>
      <p:sp>
        <p:nvSpPr>
          <p:cNvPr id="16" name="Google Shape;16;gbfd7d01a73_2_6"/>
          <p:cNvSpPr txBox="1">
            <a:spLocks noGrp="1"/>
          </p:cNvSpPr>
          <p:nvPr>
            <p:ph type="subTitle" idx="1"/>
          </p:nvPr>
        </p:nvSpPr>
        <p:spPr>
          <a:xfrm>
            <a:off x="1371600" y="3363316"/>
            <a:ext cx="6400800" cy="7431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400"/>
              </a:spcBef>
              <a:spcAft>
                <a:spcPts val="0"/>
              </a:spcAft>
              <a:buClr>
                <a:srgbClr val="005A84"/>
              </a:buClr>
              <a:buSzPts val="2000"/>
              <a:buNone/>
              <a:defRPr sz="2000" b="1">
                <a:solidFill>
                  <a:srgbClr val="005A84"/>
                </a:solidFill>
              </a:defRPr>
            </a:lvl1pPr>
            <a:lvl2pPr lvl="1" algn="ctr">
              <a:lnSpc>
                <a:spcPct val="100000"/>
              </a:lnSpc>
              <a:spcBef>
                <a:spcPts val="560"/>
              </a:spcBef>
              <a:spcAft>
                <a:spcPts val="0"/>
              </a:spcAft>
              <a:buClr>
                <a:srgbClr val="88D5E3"/>
              </a:buClr>
              <a:buSzPts val="2800"/>
              <a:buNone/>
              <a:defRPr>
                <a:solidFill>
                  <a:srgbClr val="88D5E3"/>
                </a:solidFill>
              </a:defRPr>
            </a:lvl2pPr>
            <a:lvl3pPr lvl="2" algn="ctr">
              <a:lnSpc>
                <a:spcPct val="100000"/>
              </a:lnSpc>
              <a:spcBef>
                <a:spcPts val="480"/>
              </a:spcBef>
              <a:spcAft>
                <a:spcPts val="0"/>
              </a:spcAft>
              <a:buClr>
                <a:srgbClr val="88D5E3"/>
              </a:buClr>
              <a:buSzPts val="2400"/>
              <a:buNone/>
              <a:defRPr>
                <a:solidFill>
                  <a:srgbClr val="88D5E3"/>
                </a:solidFill>
              </a:defRPr>
            </a:lvl3pPr>
            <a:lvl4pPr lvl="3" algn="ctr">
              <a:lnSpc>
                <a:spcPct val="100000"/>
              </a:lnSpc>
              <a:spcBef>
                <a:spcPts val="400"/>
              </a:spcBef>
              <a:spcAft>
                <a:spcPts val="0"/>
              </a:spcAft>
              <a:buClr>
                <a:srgbClr val="88D5E3"/>
              </a:buClr>
              <a:buSzPts val="2000"/>
              <a:buNone/>
              <a:defRPr>
                <a:solidFill>
                  <a:srgbClr val="88D5E3"/>
                </a:solidFill>
              </a:defRPr>
            </a:lvl4pPr>
            <a:lvl5pPr lvl="4" algn="ctr">
              <a:lnSpc>
                <a:spcPct val="100000"/>
              </a:lnSpc>
              <a:spcBef>
                <a:spcPts val="400"/>
              </a:spcBef>
              <a:spcAft>
                <a:spcPts val="0"/>
              </a:spcAft>
              <a:buClr>
                <a:srgbClr val="88D5E3"/>
              </a:buClr>
              <a:buSzPts val="2000"/>
              <a:buNone/>
              <a:defRPr>
                <a:solidFill>
                  <a:srgbClr val="88D5E3"/>
                </a:solidFill>
              </a:defRPr>
            </a:lvl5pPr>
            <a:lvl6pPr lvl="5" algn="ctr">
              <a:lnSpc>
                <a:spcPct val="100000"/>
              </a:lnSpc>
              <a:spcBef>
                <a:spcPts val="400"/>
              </a:spcBef>
              <a:spcAft>
                <a:spcPts val="0"/>
              </a:spcAft>
              <a:buClr>
                <a:srgbClr val="88D5E3"/>
              </a:buClr>
              <a:buSzPts val="2000"/>
              <a:buNone/>
              <a:defRPr>
                <a:solidFill>
                  <a:srgbClr val="88D5E3"/>
                </a:solidFill>
              </a:defRPr>
            </a:lvl6pPr>
            <a:lvl7pPr lvl="6" algn="ctr">
              <a:lnSpc>
                <a:spcPct val="100000"/>
              </a:lnSpc>
              <a:spcBef>
                <a:spcPts val="400"/>
              </a:spcBef>
              <a:spcAft>
                <a:spcPts val="0"/>
              </a:spcAft>
              <a:buClr>
                <a:srgbClr val="88D5E3"/>
              </a:buClr>
              <a:buSzPts val="2000"/>
              <a:buNone/>
              <a:defRPr>
                <a:solidFill>
                  <a:srgbClr val="88D5E3"/>
                </a:solidFill>
              </a:defRPr>
            </a:lvl7pPr>
            <a:lvl8pPr lvl="7" algn="ctr">
              <a:lnSpc>
                <a:spcPct val="100000"/>
              </a:lnSpc>
              <a:spcBef>
                <a:spcPts val="400"/>
              </a:spcBef>
              <a:spcAft>
                <a:spcPts val="0"/>
              </a:spcAft>
              <a:buClr>
                <a:srgbClr val="88D5E3"/>
              </a:buClr>
              <a:buSzPts val="2000"/>
              <a:buNone/>
              <a:defRPr>
                <a:solidFill>
                  <a:srgbClr val="88D5E3"/>
                </a:solidFill>
              </a:defRPr>
            </a:lvl8pPr>
            <a:lvl9pPr lvl="8" algn="ctr">
              <a:lnSpc>
                <a:spcPct val="100000"/>
              </a:lnSpc>
              <a:spcBef>
                <a:spcPts val="400"/>
              </a:spcBef>
              <a:spcAft>
                <a:spcPts val="0"/>
              </a:spcAft>
              <a:buClr>
                <a:srgbClr val="88D5E3"/>
              </a:buClr>
              <a:buSzPts val="2000"/>
              <a:buNone/>
              <a:defRPr>
                <a:solidFill>
                  <a:srgbClr val="88D5E3"/>
                </a:solidFill>
              </a:defRPr>
            </a:lvl9pPr>
          </a:lstStyle>
          <a:p>
            <a:endParaRPr/>
          </a:p>
        </p:txBody>
      </p:sp>
      <p:pic>
        <p:nvPicPr>
          <p:cNvPr id="17" name="Google Shape;17;gbfd7d01a73_2_6" descr="PSI Logo.png"/>
          <p:cNvPicPr preferRelativeResize="0"/>
          <p:nvPr/>
        </p:nvPicPr>
        <p:blipFill rotWithShape="1">
          <a:blip r:embed="rId2">
            <a:alphaModFix/>
          </a:blip>
          <a:srcRect/>
          <a:stretch/>
        </p:blipFill>
        <p:spPr>
          <a:xfrm>
            <a:off x="4082834" y="400669"/>
            <a:ext cx="992840" cy="934779"/>
          </a:xfrm>
          <a:prstGeom prst="rect">
            <a:avLst/>
          </a:prstGeom>
          <a:noFill/>
          <a:ln>
            <a:noFill/>
          </a:ln>
        </p:spPr>
      </p:pic>
      <p:sp>
        <p:nvSpPr>
          <p:cNvPr id="18" name="Google Shape;18;gbfd7d01a73_2_6"/>
          <p:cNvSpPr txBox="1">
            <a:spLocks noGrp="1"/>
          </p:cNvSpPr>
          <p:nvPr>
            <p:ph type="title"/>
          </p:nvPr>
        </p:nvSpPr>
        <p:spPr>
          <a:xfrm>
            <a:off x="457200" y="1696463"/>
            <a:ext cx="8229600" cy="85725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bfd7d01a73_2_6"/>
          <p:cNvSpPr txBox="1">
            <a:spLocks noGrp="1"/>
          </p:cNvSpPr>
          <p:nvPr>
            <p:ph type="body" idx="2"/>
          </p:nvPr>
        </p:nvSpPr>
        <p:spPr>
          <a:xfrm>
            <a:off x="2650332" y="4367949"/>
            <a:ext cx="3871912" cy="365125"/>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
              </a:spcBef>
              <a:spcAft>
                <a:spcPts val="0"/>
              </a:spcAft>
              <a:buClr>
                <a:srgbClr val="005A84"/>
              </a:buClr>
              <a:buSzPts val="1200"/>
              <a:buFont typeface="Arial"/>
              <a:buNone/>
              <a:defRPr sz="1200">
                <a:solidFill>
                  <a:srgbClr val="005A84"/>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gbfd7d01a73_2_6"/>
          <p:cNvSpPr/>
          <p:nvPr/>
        </p:nvSpPr>
        <p:spPr>
          <a:xfrm rot="10800000">
            <a:off x="3334835" y="2873102"/>
            <a:ext cx="2482019" cy="1930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1;gbfd7d01a73_2_6"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22" name="Google Shape;22;gbfd7d01a73_2_6"/>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630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 Template full width">
  <p:cSld name="5. Template full width">
    <p:spTree>
      <p:nvGrpSpPr>
        <p:cNvPr id="1" name="Shape 23"/>
        <p:cNvGrpSpPr/>
        <p:nvPr/>
      </p:nvGrpSpPr>
      <p:grpSpPr>
        <a:xfrm>
          <a:off x="0" y="0"/>
          <a:ext cx="0" cy="0"/>
          <a:chOff x="0" y="0"/>
          <a:chExt cx="0" cy="0"/>
        </a:xfrm>
      </p:grpSpPr>
      <p:sp>
        <p:nvSpPr>
          <p:cNvPr id="24" name="Google Shape;24;gbfd7d01a73_2_14"/>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gbfd7d01a73_2_14"/>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bfd7d01a73_2_14"/>
          <p:cNvSpPr txBox="1">
            <a:spLocks noGrp="1"/>
          </p:cNvSpPr>
          <p:nvPr>
            <p:ph type="body" idx="1"/>
          </p:nvPr>
        </p:nvSpPr>
        <p:spPr>
          <a:xfrm>
            <a:off x="457200" y="1276197"/>
            <a:ext cx="8229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chemeClr val="accent1"/>
              </a:buClr>
              <a:buSzPts val="2200"/>
              <a:buChar char="•"/>
              <a:defRPr sz="2200">
                <a:solidFill>
                  <a:schemeClr val="accent1"/>
                </a:solidFill>
              </a:defRPr>
            </a:lvl1pPr>
            <a:lvl2pPr marL="914400" lvl="1" indent="-355600" algn="l">
              <a:lnSpc>
                <a:spcPct val="100000"/>
              </a:lnSpc>
              <a:spcBef>
                <a:spcPts val="400"/>
              </a:spcBef>
              <a:spcAft>
                <a:spcPts val="0"/>
              </a:spcAft>
              <a:buClr>
                <a:schemeClr val="accent1"/>
              </a:buClr>
              <a:buSzPts val="2000"/>
              <a:buChar char="–"/>
              <a:defRPr sz="2000">
                <a:solidFill>
                  <a:schemeClr val="accent1"/>
                </a:solidFill>
              </a:defRPr>
            </a:lvl2pPr>
            <a:lvl3pPr marL="1371600" lvl="2" indent="-342900" algn="l">
              <a:lnSpc>
                <a:spcPct val="100000"/>
              </a:lnSpc>
              <a:spcBef>
                <a:spcPts val="360"/>
              </a:spcBef>
              <a:spcAft>
                <a:spcPts val="0"/>
              </a:spcAft>
              <a:buClr>
                <a:schemeClr val="accent1"/>
              </a:buClr>
              <a:buSzPts val="1800"/>
              <a:buChar char="•"/>
              <a:defRPr sz="1800">
                <a:solidFill>
                  <a:schemeClr val="accent1"/>
                </a:solidFill>
              </a:defRPr>
            </a:lvl3pPr>
            <a:lvl4pPr marL="1828800" lvl="3" indent="-330200" algn="l">
              <a:lnSpc>
                <a:spcPct val="100000"/>
              </a:lnSpc>
              <a:spcBef>
                <a:spcPts val="320"/>
              </a:spcBef>
              <a:spcAft>
                <a:spcPts val="0"/>
              </a:spcAft>
              <a:buClr>
                <a:schemeClr val="accent1"/>
              </a:buClr>
              <a:buSzPts val="1600"/>
              <a:buChar char="–"/>
              <a:defRPr sz="1600">
                <a:solidFill>
                  <a:schemeClr val="accent1"/>
                </a:solidFill>
              </a:defRPr>
            </a:lvl4pPr>
            <a:lvl5pPr marL="2286000" lvl="4" indent="-317500" algn="l">
              <a:lnSpc>
                <a:spcPct val="100000"/>
              </a:lnSpc>
              <a:spcBef>
                <a:spcPts val="280"/>
              </a:spcBef>
              <a:spcAft>
                <a:spcPts val="0"/>
              </a:spcAft>
              <a:buClr>
                <a:schemeClr val="accent1"/>
              </a:buClr>
              <a:buSzPts val="1400"/>
              <a:buChar char="»"/>
              <a:defRPr sz="1400">
                <a:solidFill>
                  <a:schemeClr val="accen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gbfd7d01a73_2_14"/>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28" name="Google Shape;28;gbfd7d01a73_2_14"/>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pic>
        <p:nvPicPr>
          <p:cNvPr id="29" name="Google Shape;29;gbfd7d01a73_2_14"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30" name="Google Shape;30;gbfd7d01a73_2_14"/>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35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 Template 2 column">
  <p:cSld name="6. Template 2 column">
    <p:spTree>
      <p:nvGrpSpPr>
        <p:cNvPr id="1" name="Shape 31"/>
        <p:cNvGrpSpPr/>
        <p:nvPr/>
      </p:nvGrpSpPr>
      <p:grpSpPr>
        <a:xfrm>
          <a:off x="0" y="0"/>
          <a:ext cx="0" cy="0"/>
          <a:chOff x="0" y="0"/>
          <a:chExt cx="0" cy="0"/>
        </a:xfrm>
      </p:grpSpPr>
      <p:sp>
        <p:nvSpPr>
          <p:cNvPr id="32" name="Google Shape;32;gbfd7d01a73_2_22"/>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gbfd7d01a73_2_22"/>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bfd7d01a73_2_22"/>
          <p:cNvSpPr txBox="1">
            <a:spLocks noGrp="1"/>
          </p:cNvSpPr>
          <p:nvPr>
            <p:ph type="body" idx="1"/>
          </p:nvPr>
        </p:nvSpPr>
        <p:spPr>
          <a:xfrm>
            <a:off x="457200" y="1253383"/>
            <a:ext cx="4038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rgbClr val="005A84"/>
              </a:buClr>
              <a:buSzPts val="2200"/>
              <a:buChar char="•"/>
              <a:defRPr sz="2200">
                <a:solidFill>
                  <a:srgbClr val="005A84"/>
                </a:solidFill>
              </a:defRPr>
            </a:lvl1pPr>
            <a:lvl2pPr marL="914400" lvl="1" indent="-355600" algn="l">
              <a:lnSpc>
                <a:spcPct val="100000"/>
              </a:lnSpc>
              <a:spcBef>
                <a:spcPts val="400"/>
              </a:spcBef>
              <a:spcAft>
                <a:spcPts val="0"/>
              </a:spcAft>
              <a:buClr>
                <a:srgbClr val="005A84"/>
              </a:buClr>
              <a:buSzPts val="2000"/>
              <a:buChar char="–"/>
              <a:defRPr sz="2000">
                <a:solidFill>
                  <a:srgbClr val="005A84"/>
                </a:solidFill>
              </a:defRPr>
            </a:lvl2pPr>
            <a:lvl3pPr marL="1371600" lvl="2" indent="-342900" algn="l">
              <a:lnSpc>
                <a:spcPct val="100000"/>
              </a:lnSpc>
              <a:spcBef>
                <a:spcPts val="360"/>
              </a:spcBef>
              <a:spcAft>
                <a:spcPts val="0"/>
              </a:spcAft>
              <a:buClr>
                <a:srgbClr val="005A84"/>
              </a:buClr>
              <a:buSzPts val="1800"/>
              <a:buChar char="•"/>
              <a:defRPr sz="1800">
                <a:solidFill>
                  <a:srgbClr val="005A84"/>
                </a:solidFill>
              </a:defRPr>
            </a:lvl3pPr>
            <a:lvl4pPr marL="1828800" lvl="3" indent="-330200" algn="l">
              <a:lnSpc>
                <a:spcPct val="100000"/>
              </a:lnSpc>
              <a:spcBef>
                <a:spcPts val="320"/>
              </a:spcBef>
              <a:spcAft>
                <a:spcPts val="0"/>
              </a:spcAft>
              <a:buClr>
                <a:srgbClr val="005A84"/>
              </a:buClr>
              <a:buSzPts val="1600"/>
              <a:buChar char="–"/>
              <a:defRPr sz="1600">
                <a:solidFill>
                  <a:srgbClr val="005A84"/>
                </a:solidFill>
              </a:defRPr>
            </a:lvl4pPr>
            <a:lvl5pPr marL="2286000" lvl="4" indent="-317500" algn="l">
              <a:lnSpc>
                <a:spcPct val="100000"/>
              </a:lnSpc>
              <a:spcBef>
                <a:spcPts val="280"/>
              </a:spcBef>
              <a:spcAft>
                <a:spcPts val="0"/>
              </a:spcAft>
              <a:buClr>
                <a:srgbClr val="005A84"/>
              </a:buClr>
              <a:buSzPts val="1400"/>
              <a:buChar char="»"/>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 name="Google Shape;35;gbfd7d01a73_2_22"/>
          <p:cNvSpPr txBox="1">
            <a:spLocks noGrp="1"/>
          </p:cNvSpPr>
          <p:nvPr>
            <p:ph type="body" idx="2"/>
          </p:nvPr>
        </p:nvSpPr>
        <p:spPr>
          <a:xfrm>
            <a:off x="4648200" y="1253383"/>
            <a:ext cx="4038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rgbClr val="005A84"/>
              </a:buClr>
              <a:buSzPts val="2200"/>
              <a:buChar char="•"/>
              <a:defRPr sz="2200">
                <a:solidFill>
                  <a:srgbClr val="005A84"/>
                </a:solidFill>
              </a:defRPr>
            </a:lvl1pPr>
            <a:lvl2pPr marL="914400" lvl="1" indent="-355600" algn="l">
              <a:lnSpc>
                <a:spcPct val="100000"/>
              </a:lnSpc>
              <a:spcBef>
                <a:spcPts val="400"/>
              </a:spcBef>
              <a:spcAft>
                <a:spcPts val="0"/>
              </a:spcAft>
              <a:buClr>
                <a:srgbClr val="005A84"/>
              </a:buClr>
              <a:buSzPts val="2000"/>
              <a:buChar char="–"/>
              <a:defRPr sz="2000">
                <a:solidFill>
                  <a:srgbClr val="005A84"/>
                </a:solidFill>
              </a:defRPr>
            </a:lvl2pPr>
            <a:lvl3pPr marL="1371600" lvl="2" indent="-342900" algn="l">
              <a:lnSpc>
                <a:spcPct val="100000"/>
              </a:lnSpc>
              <a:spcBef>
                <a:spcPts val="360"/>
              </a:spcBef>
              <a:spcAft>
                <a:spcPts val="0"/>
              </a:spcAft>
              <a:buClr>
                <a:srgbClr val="005A84"/>
              </a:buClr>
              <a:buSzPts val="1800"/>
              <a:buChar char="•"/>
              <a:defRPr sz="1800">
                <a:solidFill>
                  <a:srgbClr val="005A84"/>
                </a:solidFill>
              </a:defRPr>
            </a:lvl3pPr>
            <a:lvl4pPr marL="1828800" lvl="3" indent="-330200" algn="l">
              <a:lnSpc>
                <a:spcPct val="100000"/>
              </a:lnSpc>
              <a:spcBef>
                <a:spcPts val="320"/>
              </a:spcBef>
              <a:spcAft>
                <a:spcPts val="0"/>
              </a:spcAft>
              <a:buClr>
                <a:srgbClr val="005A84"/>
              </a:buClr>
              <a:buSzPts val="1600"/>
              <a:buChar char="–"/>
              <a:defRPr sz="1600">
                <a:solidFill>
                  <a:srgbClr val="005A84"/>
                </a:solidFill>
              </a:defRPr>
            </a:lvl4pPr>
            <a:lvl5pPr marL="2286000" lvl="4" indent="-317500" algn="l">
              <a:lnSpc>
                <a:spcPct val="100000"/>
              </a:lnSpc>
              <a:spcBef>
                <a:spcPts val="280"/>
              </a:spcBef>
              <a:spcAft>
                <a:spcPts val="0"/>
              </a:spcAft>
              <a:buClr>
                <a:srgbClr val="005A84"/>
              </a:buClr>
              <a:buSzPts val="1400"/>
              <a:buChar char="»"/>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gbfd7d01a73_2_22"/>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37" name="Google Shape;37;gbfd7d01a73_2_22"/>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pic>
        <p:nvPicPr>
          <p:cNvPr id="38" name="Google Shape;38;gbfd7d01a73_2_22"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39" name="Google Shape;39;gbfd7d01a73_2_22"/>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27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Title Slide">
  <p:cSld name="3. Title Slide">
    <p:spTree>
      <p:nvGrpSpPr>
        <p:cNvPr id="1" name="Shape 40"/>
        <p:cNvGrpSpPr/>
        <p:nvPr/>
      </p:nvGrpSpPr>
      <p:grpSpPr>
        <a:xfrm>
          <a:off x="0" y="0"/>
          <a:ext cx="0" cy="0"/>
          <a:chOff x="0" y="0"/>
          <a:chExt cx="0" cy="0"/>
        </a:xfrm>
      </p:grpSpPr>
      <p:pic>
        <p:nvPicPr>
          <p:cNvPr id="41" name="Google Shape;41;gbfd7d01a73_2_31" descr="PSI Logo.png"/>
          <p:cNvPicPr preferRelativeResize="0"/>
          <p:nvPr/>
        </p:nvPicPr>
        <p:blipFill rotWithShape="1">
          <a:blip r:embed="rId2">
            <a:alphaModFix/>
          </a:blip>
          <a:srcRect/>
          <a:stretch/>
        </p:blipFill>
        <p:spPr>
          <a:xfrm>
            <a:off x="457200" y="2228163"/>
            <a:ext cx="693074" cy="652543"/>
          </a:xfrm>
          <a:prstGeom prst="rect">
            <a:avLst/>
          </a:prstGeom>
          <a:noFill/>
          <a:ln>
            <a:noFill/>
          </a:ln>
        </p:spPr>
      </p:pic>
      <p:sp>
        <p:nvSpPr>
          <p:cNvPr id="42" name="Google Shape;42;gbfd7d01a73_2_31"/>
          <p:cNvSpPr txBox="1">
            <a:spLocks noGrp="1"/>
          </p:cNvSpPr>
          <p:nvPr>
            <p:ph type="title"/>
          </p:nvPr>
        </p:nvSpPr>
        <p:spPr>
          <a:xfrm>
            <a:off x="1300446" y="2122316"/>
            <a:ext cx="7386354" cy="85725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3" name="Google Shape;43;gbfd7d01a73_2_31"/>
          <p:cNvCxnSpPr/>
          <p:nvPr/>
        </p:nvCxnSpPr>
        <p:spPr>
          <a:xfrm rot="10800000">
            <a:off x="457200" y="1961964"/>
            <a:ext cx="8229600" cy="0"/>
          </a:xfrm>
          <a:prstGeom prst="straightConnector1">
            <a:avLst/>
          </a:prstGeom>
          <a:noFill/>
          <a:ln w="25400" cap="flat" cmpd="sng">
            <a:solidFill>
              <a:schemeClr val="dk1"/>
            </a:solidFill>
            <a:prstDash val="solid"/>
            <a:round/>
            <a:headEnd type="none" w="sm" len="sm"/>
            <a:tailEnd type="none" w="sm" len="sm"/>
          </a:ln>
        </p:spPr>
      </p:cxnSp>
      <p:cxnSp>
        <p:nvCxnSpPr>
          <p:cNvPr id="44" name="Google Shape;44;gbfd7d01a73_2_31"/>
          <p:cNvCxnSpPr/>
          <p:nvPr/>
        </p:nvCxnSpPr>
        <p:spPr>
          <a:xfrm rot="10800000">
            <a:off x="457200" y="3155872"/>
            <a:ext cx="8229600" cy="0"/>
          </a:xfrm>
          <a:prstGeom prst="straightConnector1">
            <a:avLst/>
          </a:prstGeom>
          <a:noFill/>
          <a:ln w="25400" cap="flat" cmpd="sng">
            <a:solidFill>
              <a:schemeClr val="dk1"/>
            </a:solidFill>
            <a:prstDash val="solid"/>
            <a:round/>
            <a:headEnd type="none" w="sm" len="sm"/>
            <a:tailEnd type="none" w="sm" len="sm"/>
          </a:ln>
        </p:spPr>
      </p:cxnSp>
      <p:pic>
        <p:nvPicPr>
          <p:cNvPr id="45" name="Google Shape;45;gbfd7d01a73_2_31"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46" name="Google Shape;46;gbfd7d01a73_2_31"/>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9894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 Charts">
  <p:cSld name="9. Charts">
    <p:spTree>
      <p:nvGrpSpPr>
        <p:cNvPr id="1" name="Shape 47"/>
        <p:cNvGrpSpPr/>
        <p:nvPr/>
      </p:nvGrpSpPr>
      <p:grpSpPr>
        <a:xfrm>
          <a:off x="0" y="0"/>
          <a:ext cx="0" cy="0"/>
          <a:chOff x="0" y="0"/>
          <a:chExt cx="0" cy="0"/>
        </a:xfrm>
      </p:grpSpPr>
      <p:sp>
        <p:nvSpPr>
          <p:cNvPr id="48" name="Google Shape;48;gbfd7d01a73_2_38"/>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gbfd7d01a73_2_38"/>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bfd7d01a73_2_38"/>
          <p:cNvSpPr txBox="1">
            <a:spLocks noGrp="1"/>
          </p:cNvSpPr>
          <p:nvPr>
            <p:ph type="body" idx="1"/>
          </p:nvPr>
        </p:nvSpPr>
        <p:spPr>
          <a:xfrm>
            <a:off x="457200" y="1253383"/>
            <a:ext cx="4038600" cy="33944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40"/>
              </a:spcBef>
              <a:spcAft>
                <a:spcPts val="0"/>
              </a:spcAft>
              <a:buClr>
                <a:srgbClr val="005A84"/>
              </a:buClr>
              <a:buSzPts val="2200"/>
              <a:buFont typeface="Arial"/>
              <a:buNone/>
              <a:defRPr sz="2200">
                <a:solidFill>
                  <a:srgbClr val="005A84"/>
                </a:solidFill>
              </a:defRPr>
            </a:lvl1pPr>
            <a:lvl2pPr marL="914400" lvl="1" indent="-228600" algn="l">
              <a:lnSpc>
                <a:spcPct val="100000"/>
              </a:lnSpc>
              <a:spcBef>
                <a:spcPts val="400"/>
              </a:spcBef>
              <a:spcAft>
                <a:spcPts val="0"/>
              </a:spcAft>
              <a:buClr>
                <a:srgbClr val="005A84"/>
              </a:buClr>
              <a:buSzPts val="2000"/>
              <a:buFont typeface="Arial"/>
              <a:buNone/>
              <a:defRPr sz="2000">
                <a:solidFill>
                  <a:srgbClr val="005A84"/>
                </a:solidFill>
              </a:defRPr>
            </a:lvl2pPr>
            <a:lvl3pPr marL="1371600" lvl="2" indent="-228600" algn="l">
              <a:lnSpc>
                <a:spcPct val="100000"/>
              </a:lnSpc>
              <a:spcBef>
                <a:spcPts val="360"/>
              </a:spcBef>
              <a:spcAft>
                <a:spcPts val="0"/>
              </a:spcAft>
              <a:buClr>
                <a:srgbClr val="005A84"/>
              </a:buClr>
              <a:buSzPts val="1800"/>
              <a:buFont typeface="Arial"/>
              <a:buNone/>
              <a:defRPr sz="1800">
                <a:solidFill>
                  <a:srgbClr val="005A84"/>
                </a:solidFill>
              </a:defRPr>
            </a:lvl3pPr>
            <a:lvl4pPr marL="1828800" lvl="3" indent="-228600" algn="l">
              <a:lnSpc>
                <a:spcPct val="100000"/>
              </a:lnSpc>
              <a:spcBef>
                <a:spcPts val="320"/>
              </a:spcBef>
              <a:spcAft>
                <a:spcPts val="0"/>
              </a:spcAft>
              <a:buClr>
                <a:srgbClr val="005A84"/>
              </a:buClr>
              <a:buSzPts val="1600"/>
              <a:buFont typeface="Arial"/>
              <a:buNone/>
              <a:defRPr sz="1600">
                <a:solidFill>
                  <a:srgbClr val="005A84"/>
                </a:solidFill>
              </a:defRPr>
            </a:lvl4pPr>
            <a:lvl5pPr marL="2286000" lvl="4" indent="-228600" algn="l">
              <a:lnSpc>
                <a:spcPct val="100000"/>
              </a:lnSpc>
              <a:spcBef>
                <a:spcPts val="280"/>
              </a:spcBef>
              <a:spcAft>
                <a:spcPts val="0"/>
              </a:spcAft>
              <a:buClr>
                <a:srgbClr val="005A84"/>
              </a:buClr>
              <a:buSzPts val="1400"/>
              <a:buFont typeface="Arial"/>
              <a:buNone/>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1" name="Google Shape;51;gbfd7d01a73_2_38"/>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52" name="Google Shape;52;gbfd7d01a73_2_38"/>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53" name="Google Shape;53;gbfd7d01a73_2_38"/>
          <p:cNvSpPr>
            <a:spLocks noGrp="1"/>
          </p:cNvSpPr>
          <p:nvPr>
            <p:ph type="chart" idx="2"/>
          </p:nvPr>
        </p:nvSpPr>
        <p:spPr>
          <a:xfrm>
            <a:off x="4905192" y="1253287"/>
            <a:ext cx="3781609" cy="3394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4" name="Google Shape;54;gbfd7d01a73_2_38"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55" name="Google Shape;55;gbfd7d01a73_2_38"/>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611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 Template 2 column">
  <p:cSld name="6. Template 2 column">
    <p:spTree>
      <p:nvGrpSpPr>
        <p:cNvPr id="1" name="Shape 31"/>
        <p:cNvGrpSpPr/>
        <p:nvPr/>
      </p:nvGrpSpPr>
      <p:grpSpPr>
        <a:xfrm>
          <a:off x="0" y="0"/>
          <a:ext cx="0" cy="0"/>
          <a:chOff x="0" y="0"/>
          <a:chExt cx="0" cy="0"/>
        </a:xfrm>
      </p:grpSpPr>
      <p:sp>
        <p:nvSpPr>
          <p:cNvPr id="32" name="Google Shape;32;gbfd7d01a73_2_22"/>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gbfd7d01a73_2_22"/>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bfd7d01a73_2_22"/>
          <p:cNvSpPr txBox="1">
            <a:spLocks noGrp="1"/>
          </p:cNvSpPr>
          <p:nvPr>
            <p:ph type="body" idx="1"/>
          </p:nvPr>
        </p:nvSpPr>
        <p:spPr>
          <a:xfrm>
            <a:off x="457200" y="1253383"/>
            <a:ext cx="4038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rgbClr val="005A84"/>
              </a:buClr>
              <a:buSzPts val="2200"/>
              <a:buChar char="•"/>
              <a:defRPr sz="2200">
                <a:solidFill>
                  <a:srgbClr val="005A84"/>
                </a:solidFill>
              </a:defRPr>
            </a:lvl1pPr>
            <a:lvl2pPr marL="914400" lvl="1" indent="-355600" algn="l">
              <a:lnSpc>
                <a:spcPct val="100000"/>
              </a:lnSpc>
              <a:spcBef>
                <a:spcPts val="400"/>
              </a:spcBef>
              <a:spcAft>
                <a:spcPts val="0"/>
              </a:spcAft>
              <a:buClr>
                <a:srgbClr val="005A84"/>
              </a:buClr>
              <a:buSzPts val="2000"/>
              <a:buChar char="–"/>
              <a:defRPr sz="2000">
                <a:solidFill>
                  <a:srgbClr val="005A84"/>
                </a:solidFill>
              </a:defRPr>
            </a:lvl2pPr>
            <a:lvl3pPr marL="1371600" lvl="2" indent="-342900" algn="l">
              <a:lnSpc>
                <a:spcPct val="100000"/>
              </a:lnSpc>
              <a:spcBef>
                <a:spcPts val="360"/>
              </a:spcBef>
              <a:spcAft>
                <a:spcPts val="0"/>
              </a:spcAft>
              <a:buClr>
                <a:srgbClr val="005A84"/>
              </a:buClr>
              <a:buSzPts val="1800"/>
              <a:buChar char="•"/>
              <a:defRPr sz="1800">
                <a:solidFill>
                  <a:srgbClr val="005A84"/>
                </a:solidFill>
              </a:defRPr>
            </a:lvl3pPr>
            <a:lvl4pPr marL="1828800" lvl="3" indent="-330200" algn="l">
              <a:lnSpc>
                <a:spcPct val="100000"/>
              </a:lnSpc>
              <a:spcBef>
                <a:spcPts val="320"/>
              </a:spcBef>
              <a:spcAft>
                <a:spcPts val="0"/>
              </a:spcAft>
              <a:buClr>
                <a:srgbClr val="005A84"/>
              </a:buClr>
              <a:buSzPts val="1600"/>
              <a:buChar char="–"/>
              <a:defRPr sz="1600">
                <a:solidFill>
                  <a:srgbClr val="005A84"/>
                </a:solidFill>
              </a:defRPr>
            </a:lvl4pPr>
            <a:lvl5pPr marL="2286000" lvl="4" indent="-317500" algn="l">
              <a:lnSpc>
                <a:spcPct val="100000"/>
              </a:lnSpc>
              <a:spcBef>
                <a:spcPts val="280"/>
              </a:spcBef>
              <a:spcAft>
                <a:spcPts val="0"/>
              </a:spcAft>
              <a:buClr>
                <a:srgbClr val="005A84"/>
              </a:buClr>
              <a:buSzPts val="1400"/>
              <a:buChar char="»"/>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 name="Google Shape;35;gbfd7d01a73_2_22"/>
          <p:cNvSpPr txBox="1">
            <a:spLocks noGrp="1"/>
          </p:cNvSpPr>
          <p:nvPr>
            <p:ph type="body" idx="2"/>
          </p:nvPr>
        </p:nvSpPr>
        <p:spPr>
          <a:xfrm>
            <a:off x="4648200" y="1253383"/>
            <a:ext cx="4038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rgbClr val="005A84"/>
              </a:buClr>
              <a:buSzPts val="2200"/>
              <a:buChar char="•"/>
              <a:defRPr sz="2200">
                <a:solidFill>
                  <a:srgbClr val="005A84"/>
                </a:solidFill>
              </a:defRPr>
            </a:lvl1pPr>
            <a:lvl2pPr marL="914400" lvl="1" indent="-355600" algn="l">
              <a:lnSpc>
                <a:spcPct val="100000"/>
              </a:lnSpc>
              <a:spcBef>
                <a:spcPts val="400"/>
              </a:spcBef>
              <a:spcAft>
                <a:spcPts val="0"/>
              </a:spcAft>
              <a:buClr>
                <a:srgbClr val="005A84"/>
              </a:buClr>
              <a:buSzPts val="2000"/>
              <a:buChar char="–"/>
              <a:defRPr sz="2000">
                <a:solidFill>
                  <a:srgbClr val="005A84"/>
                </a:solidFill>
              </a:defRPr>
            </a:lvl2pPr>
            <a:lvl3pPr marL="1371600" lvl="2" indent="-342900" algn="l">
              <a:lnSpc>
                <a:spcPct val="100000"/>
              </a:lnSpc>
              <a:spcBef>
                <a:spcPts val="360"/>
              </a:spcBef>
              <a:spcAft>
                <a:spcPts val="0"/>
              </a:spcAft>
              <a:buClr>
                <a:srgbClr val="005A84"/>
              </a:buClr>
              <a:buSzPts val="1800"/>
              <a:buChar char="•"/>
              <a:defRPr sz="1800">
                <a:solidFill>
                  <a:srgbClr val="005A84"/>
                </a:solidFill>
              </a:defRPr>
            </a:lvl3pPr>
            <a:lvl4pPr marL="1828800" lvl="3" indent="-330200" algn="l">
              <a:lnSpc>
                <a:spcPct val="100000"/>
              </a:lnSpc>
              <a:spcBef>
                <a:spcPts val="320"/>
              </a:spcBef>
              <a:spcAft>
                <a:spcPts val="0"/>
              </a:spcAft>
              <a:buClr>
                <a:srgbClr val="005A84"/>
              </a:buClr>
              <a:buSzPts val="1600"/>
              <a:buChar char="–"/>
              <a:defRPr sz="1600">
                <a:solidFill>
                  <a:srgbClr val="005A84"/>
                </a:solidFill>
              </a:defRPr>
            </a:lvl4pPr>
            <a:lvl5pPr marL="2286000" lvl="4" indent="-317500" algn="l">
              <a:lnSpc>
                <a:spcPct val="100000"/>
              </a:lnSpc>
              <a:spcBef>
                <a:spcPts val="280"/>
              </a:spcBef>
              <a:spcAft>
                <a:spcPts val="0"/>
              </a:spcAft>
              <a:buClr>
                <a:srgbClr val="005A84"/>
              </a:buClr>
              <a:buSzPts val="1400"/>
              <a:buChar char="»"/>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gbfd7d01a73_2_22"/>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37" name="Google Shape;37;gbfd7d01a73_2_22"/>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pic>
        <p:nvPicPr>
          <p:cNvPr id="38" name="Google Shape;38;gbfd7d01a73_2_22"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39" name="Google Shape;39;gbfd7d01a73_2_22"/>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 Upcoming events 6">
  <p:cSld name="10. Upcoming events 6">
    <p:spTree>
      <p:nvGrpSpPr>
        <p:cNvPr id="1" name="Shape 56"/>
        <p:cNvGrpSpPr/>
        <p:nvPr/>
      </p:nvGrpSpPr>
      <p:grpSpPr>
        <a:xfrm>
          <a:off x="0" y="0"/>
          <a:ext cx="0" cy="0"/>
          <a:chOff x="0" y="0"/>
          <a:chExt cx="0" cy="0"/>
        </a:xfrm>
      </p:grpSpPr>
      <p:sp>
        <p:nvSpPr>
          <p:cNvPr id="57" name="Google Shape;57;gbfd7d01a73_2_47"/>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 name="Google Shape;58;gbfd7d01a73_2_47"/>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59" name="Google Shape;59;gbfd7d01a73_2_47"/>
          <p:cNvSpPr/>
          <p:nvPr/>
        </p:nvSpPr>
        <p:spPr>
          <a:xfrm>
            <a:off x="457198"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gbfd7d01a73_2_47"/>
          <p:cNvSpPr/>
          <p:nvPr/>
        </p:nvSpPr>
        <p:spPr>
          <a:xfrm>
            <a:off x="6013876"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gbfd7d01a73_2_47"/>
          <p:cNvSpPr/>
          <p:nvPr/>
        </p:nvSpPr>
        <p:spPr>
          <a:xfrm>
            <a:off x="3235295"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gbfd7d01a73_2_47"/>
          <p:cNvSpPr/>
          <p:nvPr/>
        </p:nvSpPr>
        <p:spPr>
          <a:xfrm>
            <a:off x="457198"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gbfd7d01a73_2_47"/>
          <p:cNvSpPr/>
          <p:nvPr/>
        </p:nvSpPr>
        <p:spPr>
          <a:xfrm>
            <a:off x="3235295"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gbfd7d01a73_2_47"/>
          <p:cNvSpPr/>
          <p:nvPr/>
        </p:nvSpPr>
        <p:spPr>
          <a:xfrm>
            <a:off x="6013876"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 name="Google Shape;65;gbfd7d01a73_2_47"/>
          <p:cNvSpPr txBox="1">
            <a:spLocks noGrp="1"/>
          </p:cNvSpPr>
          <p:nvPr>
            <p:ph type="body" idx="1"/>
          </p:nvPr>
        </p:nvSpPr>
        <p:spPr>
          <a:xfrm>
            <a:off x="3330600" y="3101576"/>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 name="Google Shape;66;gbfd7d01a73_2_47"/>
          <p:cNvSpPr txBox="1">
            <a:spLocks noGrp="1"/>
          </p:cNvSpPr>
          <p:nvPr>
            <p:ph type="body" idx="2"/>
          </p:nvPr>
        </p:nvSpPr>
        <p:spPr>
          <a:xfrm>
            <a:off x="3330600"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gbfd7d01a73_2_47"/>
          <p:cNvSpPr txBox="1">
            <a:spLocks noGrp="1"/>
          </p:cNvSpPr>
          <p:nvPr>
            <p:ph type="body" idx="3"/>
          </p:nvPr>
        </p:nvSpPr>
        <p:spPr>
          <a:xfrm>
            <a:off x="6111496" y="3101576"/>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 name="Google Shape;68;gbfd7d01a73_2_47"/>
          <p:cNvSpPr txBox="1">
            <a:spLocks noGrp="1"/>
          </p:cNvSpPr>
          <p:nvPr>
            <p:ph type="body" idx="4"/>
          </p:nvPr>
        </p:nvSpPr>
        <p:spPr>
          <a:xfrm>
            <a:off x="6111496"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gbfd7d01a73_2_47"/>
          <p:cNvSpPr txBox="1">
            <a:spLocks noGrp="1"/>
          </p:cNvSpPr>
          <p:nvPr>
            <p:ph type="body" idx="5"/>
          </p:nvPr>
        </p:nvSpPr>
        <p:spPr>
          <a:xfrm>
            <a:off x="545022"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gbfd7d01a73_2_47"/>
          <p:cNvSpPr txBox="1">
            <a:spLocks noGrp="1"/>
          </p:cNvSpPr>
          <p:nvPr>
            <p:ph type="body" idx="6"/>
          </p:nvPr>
        </p:nvSpPr>
        <p:spPr>
          <a:xfrm>
            <a:off x="3330600"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gbfd7d01a73_2_47"/>
          <p:cNvSpPr txBox="1">
            <a:spLocks noGrp="1"/>
          </p:cNvSpPr>
          <p:nvPr>
            <p:ph type="body" idx="7"/>
          </p:nvPr>
        </p:nvSpPr>
        <p:spPr>
          <a:xfrm>
            <a:off x="6111496"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 name="Google Shape;72;gbfd7d01a73_2_47"/>
          <p:cNvSpPr txBox="1"/>
          <p:nvPr/>
        </p:nvSpPr>
        <p:spPr>
          <a:xfrm>
            <a:off x="457199" y="4516980"/>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73" name="Google Shape;73;gbfd7d01a73_2_47"/>
          <p:cNvSpPr/>
          <p:nvPr/>
        </p:nvSpPr>
        <p:spPr>
          <a:xfrm>
            <a:off x="457198"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gbfd7d01a73_2_47"/>
          <p:cNvSpPr/>
          <p:nvPr/>
        </p:nvSpPr>
        <p:spPr>
          <a:xfrm>
            <a:off x="6013876"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gbfd7d01a73_2_47"/>
          <p:cNvSpPr/>
          <p:nvPr/>
        </p:nvSpPr>
        <p:spPr>
          <a:xfrm>
            <a:off x="3235295"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gbfd7d01a73_2_47"/>
          <p:cNvSpPr/>
          <p:nvPr/>
        </p:nvSpPr>
        <p:spPr>
          <a:xfrm>
            <a:off x="457198"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gbfd7d01a73_2_47"/>
          <p:cNvSpPr/>
          <p:nvPr/>
        </p:nvSpPr>
        <p:spPr>
          <a:xfrm>
            <a:off x="3235295"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gbfd7d01a73_2_47"/>
          <p:cNvSpPr/>
          <p:nvPr/>
        </p:nvSpPr>
        <p:spPr>
          <a:xfrm>
            <a:off x="6013876"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gbfd7d01a73_2_47"/>
          <p:cNvSpPr txBox="1">
            <a:spLocks noGrp="1"/>
          </p:cNvSpPr>
          <p:nvPr>
            <p:ph type="body" idx="8"/>
          </p:nvPr>
        </p:nvSpPr>
        <p:spPr>
          <a:xfrm>
            <a:off x="545022"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gbfd7d01a73_2_47"/>
          <p:cNvSpPr txBox="1">
            <a:spLocks noGrp="1"/>
          </p:cNvSpPr>
          <p:nvPr>
            <p:ph type="body" idx="9"/>
          </p:nvPr>
        </p:nvSpPr>
        <p:spPr>
          <a:xfrm>
            <a:off x="545022"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gbfd7d01a73_2_47"/>
          <p:cNvSpPr txBox="1">
            <a:spLocks noGrp="1"/>
          </p:cNvSpPr>
          <p:nvPr>
            <p:ph type="body" idx="13"/>
          </p:nvPr>
        </p:nvSpPr>
        <p:spPr>
          <a:xfrm>
            <a:off x="3330600"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gbfd7d01a73_2_47"/>
          <p:cNvSpPr txBox="1">
            <a:spLocks noGrp="1"/>
          </p:cNvSpPr>
          <p:nvPr>
            <p:ph type="body" idx="14"/>
          </p:nvPr>
        </p:nvSpPr>
        <p:spPr>
          <a:xfrm>
            <a:off x="3330600"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gbfd7d01a73_2_47"/>
          <p:cNvSpPr txBox="1">
            <a:spLocks noGrp="1"/>
          </p:cNvSpPr>
          <p:nvPr>
            <p:ph type="body" idx="15"/>
          </p:nvPr>
        </p:nvSpPr>
        <p:spPr>
          <a:xfrm>
            <a:off x="6111496"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gbfd7d01a73_2_47"/>
          <p:cNvSpPr txBox="1">
            <a:spLocks noGrp="1"/>
          </p:cNvSpPr>
          <p:nvPr>
            <p:ph type="body" idx="16"/>
          </p:nvPr>
        </p:nvSpPr>
        <p:spPr>
          <a:xfrm>
            <a:off x="6111496"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gbfd7d01a73_2_47"/>
          <p:cNvSpPr txBox="1">
            <a:spLocks noGrp="1"/>
          </p:cNvSpPr>
          <p:nvPr>
            <p:ph type="body" idx="17"/>
          </p:nvPr>
        </p:nvSpPr>
        <p:spPr>
          <a:xfrm>
            <a:off x="545022"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gbfd7d01a73_2_47"/>
          <p:cNvSpPr txBox="1">
            <a:spLocks noGrp="1"/>
          </p:cNvSpPr>
          <p:nvPr>
            <p:ph type="body" idx="18"/>
          </p:nvPr>
        </p:nvSpPr>
        <p:spPr>
          <a:xfrm>
            <a:off x="3330600"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gbfd7d01a73_2_47"/>
          <p:cNvSpPr txBox="1">
            <a:spLocks noGrp="1"/>
          </p:cNvSpPr>
          <p:nvPr>
            <p:ph type="body" idx="19"/>
          </p:nvPr>
        </p:nvSpPr>
        <p:spPr>
          <a:xfrm>
            <a:off x="6111496"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 name="Google Shape;88;gbfd7d01a73_2_47"/>
          <p:cNvSpPr txBox="1">
            <a:spLocks noGrp="1"/>
          </p:cNvSpPr>
          <p:nvPr>
            <p:ph type="body" idx="20"/>
          </p:nvPr>
        </p:nvSpPr>
        <p:spPr>
          <a:xfrm>
            <a:off x="545022" y="3100053"/>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gbfd7d01a73_2_47"/>
          <p:cNvSpPr txBox="1">
            <a:spLocks noGrp="1"/>
          </p:cNvSpPr>
          <p:nvPr>
            <p:ph type="body" idx="21"/>
          </p:nvPr>
        </p:nvSpPr>
        <p:spPr>
          <a:xfrm>
            <a:off x="545022"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90" name="Google Shape;90;gbfd7d01a73_2_47"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91" name="Google Shape;91;gbfd7d01a73_2_47"/>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683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 Upcoming events 8">
  <p:cSld name="11. Upcoming events 8">
    <p:spTree>
      <p:nvGrpSpPr>
        <p:cNvPr id="1" name="Shape 92"/>
        <p:cNvGrpSpPr/>
        <p:nvPr/>
      </p:nvGrpSpPr>
      <p:grpSpPr>
        <a:xfrm>
          <a:off x="0" y="0"/>
          <a:ext cx="0" cy="0"/>
          <a:chOff x="0" y="0"/>
          <a:chExt cx="0" cy="0"/>
        </a:xfrm>
      </p:grpSpPr>
      <p:sp>
        <p:nvSpPr>
          <p:cNvPr id="93" name="Google Shape;93;gbfd7d01a73_2_83"/>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gbfd7d01a73_2_83"/>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95" name="Google Shape;95;gbfd7d01a73_2_83"/>
          <p:cNvSpPr/>
          <p:nvPr/>
        </p:nvSpPr>
        <p:spPr>
          <a:xfrm>
            <a:off x="45720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 name="Google Shape;96;gbfd7d01a73_2_83"/>
          <p:cNvSpPr/>
          <p:nvPr/>
        </p:nvSpPr>
        <p:spPr>
          <a:xfrm>
            <a:off x="45720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 name="Google Shape;97;gbfd7d01a73_2_83"/>
          <p:cNvSpPr txBox="1">
            <a:spLocks noGrp="1"/>
          </p:cNvSpPr>
          <p:nvPr>
            <p:ph type="body" idx="1"/>
          </p:nvPr>
        </p:nvSpPr>
        <p:spPr>
          <a:xfrm>
            <a:off x="48303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gbfd7d01a73_2_83"/>
          <p:cNvSpPr/>
          <p:nvPr/>
        </p:nvSpPr>
        <p:spPr>
          <a:xfrm>
            <a:off x="2533972"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 name="Google Shape;99;gbfd7d01a73_2_83"/>
          <p:cNvSpPr/>
          <p:nvPr/>
        </p:nvSpPr>
        <p:spPr>
          <a:xfrm>
            <a:off x="2533972"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 name="Google Shape;100;gbfd7d01a73_2_83"/>
          <p:cNvSpPr txBox="1">
            <a:spLocks noGrp="1"/>
          </p:cNvSpPr>
          <p:nvPr>
            <p:ph type="body" idx="2"/>
          </p:nvPr>
        </p:nvSpPr>
        <p:spPr>
          <a:xfrm>
            <a:off x="2559802"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gbfd7d01a73_2_83"/>
          <p:cNvSpPr txBox="1">
            <a:spLocks noGrp="1"/>
          </p:cNvSpPr>
          <p:nvPr>
            <p:ph type="body" idx="3"/>
          </p:nvPr>
        </p:nvSpPr>
        <p:spPr>
          <a:xfrm>
            <a:off x="2559802"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gbfd7d01a73_2_83"/>
          <p:cNvSpPr txBox="1">
            <a:spLocks noGrp="1"/>
          </p:cNvSpPr>
          <p:nvPr>
            <p:ph type="body" idx="4"/>
          </p:nvPr>
        </p:nvSpPr>
        <p:spPr>
          <a:xfrm>
            <a:off x="2559802"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bfd7d01a73_2_83"/>
          <p:cNvSpPr/>
          <p:nvPr/>
        </p:nvSpPr>
        <p:spPr>
          <a:xfrm>
            <a:off x="461591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gbfd7d01a73_2_83"/>
          <p:cNvSpPr/>
          <p:nvPr/>
        </p:nvSpPr>
        <p:spPr>
          <a:xfrm>
            <a:off x="461591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gbfd7d01a73_2_83"/>
          <p:cNvSpPr txBox="1">
            <a:spLocks noGrp="1"/>
          </p:cNvSpPr>
          <p:nvPr>
            <p:ph type="body" idx="5"/>
          </p:nvPr>
        </p:nvSpPr>
        <p:spPr>
          <a:xfrm>
            <a:off x="464174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6" name="Google Shape;106;gbfd7d01a73_2_83"/>
          <p:cNvSpPr txBox="1">
            <a:spLocks noGrp="1"/>
          </p:cNvSpPr>
          <p:nvPr>
            <p:ph type="body" idx="6"/>
          </p:nvPr>
        </p:nvSpPr>
        <p:spPr>
          <a:xfrm>
            <a:off x="4641740"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7" name="Google Shape;107;gbfd7d01a73_2_83"/>
          <p:cNvSpPr txBox="1">
            <a:spLocks noGrp="1"/>
          </p:cNvSpPr>
          <p:nvPr>
            <p:ph type="body" idx="7"/>
          </p:nvPr>
        </p:nvSpPr>
        <p:spPr>
          <a:xfrm>
            <a:off x="464174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gbfd7d01a73_2_83"/>
          <p:cNvSpPr/>
          <p:nvPr/>
        </p:nvSpPr>
        <p:spPr>
          <a:xfrm>
            <a:off x="6705599"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gbfd7d01a73_2_83"/>
          <p:cNvSpPr/>
          <p:nvPr/>
        </p:nvSpPr>
        <p:spPr>
          <a:xfrm>
            <a:off x="6705599"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gbfd7d01a73_2_83"/>
          <p:cNvSpPr txBox="1">
            <a:spLocks noGrp="1"/>
          </p:cNvSpPr>
          <p:nvPr>
            <p:ph type="body" idx="8"/>
          </p:nvPr>
        </p:nvSpPr>
        <p:spPr>
          <a:xfrm>
            <a:off x="6731429"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1" name="Google Shape;111;gbfd7d01a73_2_83"/>
          <p:cNvSpPr txBox="1">
            <a:spLocks noGrp="1"/>
          </p:cNvSpPr>
          <p:nvPr>
            <p:ph type="body" idx="9"/>
          </p:nvPr>
        </p:nvSpPr>
        <p:spPr>
          <a:xfrm>
            <a:off x="6731429"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2" name="Google Shape;112;gbfd7d01a73_2_83"/>
          <p:cNvSpPr txBox="1">
            <a:spLocks noGrp="1"/>
          </p:cNvSpPr>
          <p:nvPr>
            <p:ph type="body" idx="13"/>
          </p:nvPr>
        </p:nvSpPr>
        <p:spPr>
          <a:xfrm>
            <a:off x="6731429"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gbfd7d01a73_2_83"/>
          <p:cNvSpPr txBox="1"/>
          <p:nvPr/>
        </p:nvSpPr>
        <p:spPr>
          <a:xfrm>
            <a:off x="457199" y="4546365"/>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114" name="Google Shape;114;gbfd7d01a73_2_83"/>
          <p:cNvSpPr/>
          <p:nvPr/>
        </p:nvSpPr>
        <p:spPr>
          <a:xfrm>
            <a:off x="45720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gbfd7d01a73_2_83"/>
          <p:cNvSpPr/>
          <p:nvPr/>
        </p:nvSpPr>
        <p:spPr>
          <a:xfrm>
            <a:off x="45720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gbfd7d01a73_2_83"/>
          <p:cNvSpPr txBox="1">
            <a:spLocks noGrp="1"/>
          </p:cNvSpPr>
          <p:nvPr>
            <p:ph type="body" idx="14"/>
          </p:nvPr>
        </p:nvSpPr>
        <p:spPr>
          <a:xfrm>
            <a:off x="48303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7" name="Google Shape;117;gbfd7d01a73_2_83"/>
          <p:cNvSpPr txBox="1">
            <a:spLocks noGrp="1"/>
          </p:cNvSpPr>
          <p:nvPr>
            <p:ph type="body" idx="15"/>
          </p:nvPr>
        </p:nvSpPr>
        <p:spPr>
          <a:xfrm>
            <a:off x="48303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gbfd7d01a73_2_83"/>
          <p:cNvSpPr txBox="1">
            <a:spLocks noGrp="1"/>
          </p:cNvSpPr>
          <p:nvPr>
            <p:ph type="body" idx="16"/>
          </p:nvPr>
        </p:nvSpPr>
        <p:spPr>
          <a:xfrm>
            <a:off x="48303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gbfd7d01a73_2_83"/>
          <p:cNvSpPr/>
          <p:nvPr/>
        </p:nvSpPr>
        <p:spPr>
          <a:xfrm>
            <a:off x="2533972"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 name="Google Shape;120;gbfd7d01a73_2_83"/>
          <p:cNvSpPr/>
          <p:nvPr/>
        </p:nvSpPr>
        <p:spPr>
          <a:xfrm>
            <a:off x="2533972"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gbfd7d01a73_2_83"/>
          <p:cNvSpPr txBox="1">
            <a:spLocks noGrp="1"/>
          </p:cNvSpPr>
          <p:nvPr>
            <p:ph type="body" idx="17"/>
          </p:nvPr>
        </p:nvSpPr>
        <p:spPr>
          <a:xfrm>
            <a:off x="2559802"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2" name="Google Shape;122;gbfd7d01a73_2_83"/>
          <p:cNvSpPr txBox="1">
            <a:spLocks noGrp="1"/>
          </p:cNvSpPr>
          <p:nvPr>
            <p:ph type="body" idx="18"/>
          </p:nvPr>
        </p:nvSpPr>
        <p:spPr>
          <a:xfrm>
            <a:off x="2559802"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3" name="Google Shape;123;gbfd7d01a73_2_83"/>
          <p:cNvSpPr txBox="1">
            <a:spLocks noGrp="1"/>
          </p:cNvSpPr>
          <p:nvPr>
            <p:ph type="body" idx="19"/>
          </p:nvPr>
        </p:nvSpPr>
        <p:spPr>
          <a:xfrm>
            <a:off x="2559802"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4" name="Google Shape;124;gbfd7d01a73_2_83"/>
          <p:cNvSpPr/>
          <p:nvPr/>
        </p:nvSpPr>
        <p:spPr>
          <a:xfrm>
            <a:off x="461591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 name="Google Shape;125;gbfd7d01a73_2_83"/>
          <p:cNvSpPr/>
          <p:nvPr/>
        </p:nvSpPr>
        <p:spPr>
          <a:xfrm>
            <a:off x="461591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gbfd7d01a73_2_83"/>
          <p:cNvSpPr txBox="1">
            <a:spLocks noGrp="1"/>
          </p:cNvSpPr>
          <p:nvPr>
            <p:ph type="body" idx="20"/>
          </p:nvPr>
        </p:nvSpPr>
        <p:spPr>
          <a:xfrm>
            <a:off x="464174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gbfd7d01a73_2_83"/>
          <p:cNvSpPr txBox="1">
            <a:spLocks noGrp="1"/>
          </p:cNvSpPr>
          <p:nvPr>
            <p:ph type="body" idx="21"/>
          </p:nvPr>
        </p:nvSpPr>
        <p:spPr>
          <a:xfrm>
            <a:off x="464174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gbfd7d01a73_2_83"/>
          <p:cNvSpPr txBox="1">
            <a:spLocks noGrp="1"/>
          </p:cNvSpPr>
          <p:nvPr>
            <p:ph type="body" idx="22"/>
          </p:nvPr>
        </p:nvSpPr>
        <p:spPr>
          <a:xfrm>
            <a:off x="464174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9" name="Google Shape;129;gbfd7d01a73_2_83"/>
          <p:cNvSpPr/>
          <p:nvPr/>
        </p:nvSpPr>
        <p:spPr>
          <a:xfrm>
            <a:off x="6705599"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 name="Google Shape;130;gbfd7d01a73_2_83"/>
          <p:cNvSpPr/>
          <p:nvPr/>
        </p:nvSpPr>
        <p:spPr>
          <a:xfrm>
            <a:off x="6705599"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gbfd7d01a73_2_83"/>
          <p:cNvSpPr txBox="1">
            <a:spLocks noGrp="1"/>
          </p:cNvSpPr>
          <p:nvPr>
            <p:ph type="body" idx="23"/>
          </p:nvPr>
        </p:nvSpPr>
        <p:spPr>
          <a:xfrm>
            <a:off x="6731429"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2" name="Google Shape;132;gbfd7d01a73_2_83"/>
          <p:cNvSpPr txBox="1">
            <a:spLocks noGrp="1"/>
          </p:cNvSpPr>
          <p:nvPr>
            <p:ph type="body" idx="24"/>
          </p:nvPr>
        </p:nvSpPr>
        <p:spPr>
          <a:xfrm>
            <a:off x="6731429"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3" name="Google Shape;133;gbfd7d01a73_2_83"/>
          <p:cNvSpPr txBox="1">
            <a:spLocks noGrp="1"/>
          </p:cNvSpPr>
          <p:nvPr>
            <p:ph type="body" idx="25"/>
          </p:nvPr>
        </p:nvSpPr>
        <p:spPr>
          <a:xfrm>
            <a:off x="6731429"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4" name="Google Shape;134;gbfd7d01a73_2_83"/>
          <p:cNvSpPr txBox="1">
            <a:spLocks noGrp="1"/>
          </p:cNvSpPr>
          <p:nvPr>
            <p:ph type="body" idx="26"/>
          </p:nvPr>
        </p:nvSpPr>
        <p:spPr>
          <a:xfrm>
            <a:off x="48303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5" name="Google Shape;135;gbfd7d01a73_2_83"/>
          <p:cNvSpPr txBox="1">
            <a:spLocks noGrp="1"/>
          </p:cNvSpPr>
          <p:nvPr>
            <p:ph type="body" idx="27"/>
          </p:nvPr>
        </p:nvSpPr>
        <p:spPr>
          <a:xfrm>
            <a:off x="480446"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36" name="Google Shape;136;gbfd7d01a73_2_83"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137" name="Google Shape;137;gbfd7d01a73_2_83"/>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131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3632140"/>
            <a:ext cx="319643" cy="677189"/>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17" name="Title 1"/>
          <p:cNvSpPr>
            <a:spLocks noGrp="1"/>
          </p:cNvSpPr>
          <p:nvPr>
            <p:ph type="ctrTitle" hasCustomPrompt="1"/>
          </p:nvPr>
        </p:nvSpPr>
        <p:spPr>
          <a:xfrm>
            <a:off x="390525" y="3758088"/>
            <a:ext cx="8362950" cy="411007"/>
          </a:xfrm>
          <a:prstGeom prst="rect">
            <a:avLst/>
          </a:prstGeom>
        </p:spPr>
        <p:txBody>
          <a:bodyPr anchor="b" anchorCtr="0">
            <a:normAutofit/>
          </a:bodyPr>
          <a:lstStyle>
            <a:lvl1pPr>
              <a:lnSpc>
                <a:spcPct val="100000"/>
              </a:lnSpc>
              <a:defRPr sz="2700">
                <a:solidFill>
                  <a:schemeClr val="bg1"/>
                </a:solidFill>
              </a:defRPr>
            </a:lvl1pPr>
          </a:lstStyle>
          <a:p>
            <a:r>
              <a:rPr lang="en-GB" dirty="0"/>
              <a:t>Click to enter presentation title</a:t>
            </a:r>
          </a:p>
        </p:txBody>
      </p:sp>
      <p:sp>
        <p:nvSpPr>
          <p:cNvPr id="20" name="Subtitle 2"/>
          <p:cNvSpPr>
            <a:spLocks noGrp="1"/>
          </p:cNvSpPr>
          <p:nvPr>
            <p:ph type="subTitle" idx="1" hasCustomPrompt="1"/>
          </p:nvPr>
        </p:nvSpPr>
        <p:spPr>
          <a:xfrm>
            <a:off x="390525" y="4169096"/>
            <a:ext cx="8362950" cy="356400"/>
          </a:xfrm>
          <a:prstGeom prst="rect">
            <a:avLst/>
          </a:prstGeom>
        </p:spPr>
        <p:txBody>
          <a:bodyPr wrap="square" lIns="0" tIns="0" rIns="0" bIns="0" anchor="t" anchorCtr="0">
            <a:normAutofit/>
          </a:bodyPr>
          <a:lstStyle>
            <a:lvl1pPr marL="0" indent="0" algn="l">
              <a:spcBef>
                <a:spcPts val="0"/>
              </a:spcBef>
              <a:spcAft>
                <a:spcPts val="0"/>
              </a:spcAft>
              <a:buNone/>
              <a:defRPr sz="1800" i="0">
                <a:solidFill>
                  <a:schemeClr val="bg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8279606" y="123229"/>
            <a:ext cx="646509" cy="23812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750" b="1" kern="0" dirty="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0853" y="182463"/>
            <a:ext cx="119657" cy="119657"/>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376238" y="172641"/>
            <a:ext cx="1363266" cy="122634"/>
          </a:xfrm>
        </p:spPr>
        <p:txBody>
          <a:bodyPr lIns="0" tIns="72000" rIns="0" bIns="72000" anchor="ctr">
            <a:noAutofit/>
          </a:bodyPr>
          <a:lstStyle>
            <a:lvl1pPr marL="0" indent="0">
              <a:buNone/>
              <a:defRPr sz="750" b="1">
                <a:solidFill>
                  <a:schemeClr val="bg1"/>
                </a:solidFill>
              </a:defRPr>
            </a:lvl1pPr>
            <a:lvl2pPr marL="268157" indent="0">
              <a:buNone/>
              <a:defRPr>
                <a:solidFill>
                  <a:schemeClr val="bg1"/>
                </a:solidFill>
              </a:defRPr>
            </a:lvl2pPr>
            <a:lvl3pPr marL="539987" indent="0">
              <a:buNone/>
              <a:defRPr>
                <a:solidFill>
                  <a:schemeClr val="bg1"/>
                </a:solidFill>
              </a:defRPr>
            </a:lvl3pPr>
            <a:lvl4pPr marL="811068" indent="0">
              <a:buNone/>
              <a:defRPr>
                <a:solidFill>
                  <a:schemeClr val="bg1"/>
                </a:solidFill>
              </a:defRPr>
            </a:lvl4pPr>
            <a:lvl5pPr marL="1079973" indent="0">
              <a:buNone/>
              <a:defRPr>
                <a:solidFill>
                  <a:schemeClr val="bg1"/>
                </a:solidFill>
              </a:defRPr>
            </a:lvl5pPr>
          </a:lstStyle>
          <a:p>
            <a:pPr lvl="0"/>
            <a:r>
              <a:rPr lang="en-US" dirty="0"/>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r:embed="rId5" cstate="print">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3299" y="1575197"/>
            <a:ext cx="3977402" cy="1198959"/>
          </a:xfrm>
          <a:prstGeom prst="rect">
            <a:avLst/>
          </a:prstGeom>
        </p:spPr>
      </p:pic>
    </p:spTree>
    <p:extLst>
      <p:ext uri="{BB962C8B-B14F-4D97-AF65-F5344CB8AC3E}">
        <p14:creationId xmlns:p14="http://schemas.microsoft.com/office/powerpoint/2010/main" val="280390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C8841-B149-2334-AF59-5558F485A757}"/>
              </a:ext>
            </a:extLst>
          </p:cNvPr>
          <p:cNvSpPr/>
          <p:nvPr userDrawn="1"/>
        </p:nvSpPr>
        <p:spPr bwMode="auto">
          <a:xfrm>
            <a:off x="8279606" y="123229"/>
            <a:ext cx="646509" cy="23812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750" b="1" kern="0" dirty="0">
                <a:solidFill>
                  <a:schemeClr val="tx2"/>
                </a:solidFill>
                <a:latin typeface="+mn-lt"/>
              </a:rPr>
              <a:t>gsk.com</a:t>
            </a:r>
          </a:p>
        </p:txBody>
      </p:sp>
      <p:pic>
        <p:nvPicPr>
          <p:cNvPr id="3" name="Graphic 2">
            <a:extLst>
              <a:ext uri="{FF2B5EF4-FFF2-40B4-BE49-F238E27FC236}">
                <a16:creationId xmlns:a16="http://schemas.microsoft.com/office/drawing/2014/main" id="{E4C205A4-821A-253A-297E-0360320A4D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20853" y="182463"/>
            <a:ext cx="119657" cy="119657"/>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376238" y="172641"/>
            <a:ext cx="1363266" cy="122634"/>
          </a:xfrm>
        </p:spPr>
        <p:txBody>
          <a:bodyPr lIns="0" tIns="72000" rIns="0" bIns="72000" anchor="ctr">
            <a:noAutofit/>
          </a:bodyPr>
          <a:lstStyle>
            <a:lvl1pPr marL="0" indent="0">
              <a:buNone/>
              <a:defRPr sz="750" b="1">
                <a:solidFill>
                  <a:schemeClr val="tx2"/>
                </a:solidFill>
              </a:defRPr>
            </a:lvl1pPr>
            <a:lvl2pPr marL="268157" indent="0">
              <a:buNone/>
              <a:defRPr>
                <a:solidFill>
                  <a:schemeClr val="bg1"/>
                </a:solidFill>
              </a:defRPr>
            </a:lvl2pPr>
            <a:lvl3pPr marL="539987" indent="0">
              <a:buNone/>
              <a:defRPr>
                <a:solidFill>
                  <a:schemeClr val="bg1"/>
                </a:solidFill>
              </a:defRPr>
            </a:lvl3pPr>
            <a:lvl4pPr marL="811068" indent="0">
              <a:buNone/>
              <a:defRPr>
                <a:solidFill>
                  <a:schemeClr val="bg1"/>
                </a:solidFill>
              </a:defRPr>
            </a:lvl4pPr>
            <a:lvl5pPr marL="1079973" indent="0">
              <a:buNone/>
              <a:defRPr>
                <a:solidFill>
                  <a:schemeClr val="bg1"/>
                </a:solidFill>
              </a:defRPr>
            </a:lvl5pPr>
          </a:lstStyle>
          <a:p>
            <a:pPr lvl="0"/>
            <a:r>
              <a:rPr lang="en-US" dirty="0"/>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3632140"/>
            <a:ext cx="319643" cy="677189"/>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390525" y="3758088"/>
            <a:ext cx="8362950" cy="411007"/>
          </a:xfrm>
          <a:prstGeom prst="rect">
            <a:avLst/>
          </a:prstGeom>
        </p:spPr>
        <p:txBody>
          <a:bodyPr anchor="b" anchorCtr="0">
            <a:normAutofit/>
          </a:bodyPr>
          <a:lstStyle>
            <a:lvl1pPr>
              <a:lnSpc>
                <a:spcPct val="100000"/>
              </a:lnSpc>
              <a:defRPr sz="2700">
                <a:solidFill>
                  <a:schemeClr val="tx2"/>
                </a:solidFill>
              </a:defRPr>
            </a:lvl1pPr>
          </a:lstStyle>
          <a:p>
            <a:r>
              <a:rPr lang="en-GB" dirty="0"/>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390525" y="4169096"/>
            <a:ext cx="8362950" cy="356400"/>
          </a:xfrm>
          <a:prstGeom prst="rect">
            <a:avLst/>
          </a:prstGeom>
        </p:spPr>
        <p:txBody>
          <a:bodyPr wrap="square" lIns="0" tIns="0" rIns="0" bIns="0" anchor="t" anchorCtr="0">
            <a:norm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subtitle / presenter name</a:t>
            </a:r>
          </a:p>
        </p:txBody>
      </p:sp>
      <p:pic>
        <p:nvPicPr>
          <p:cNvPr id="9" name="Graphic 8">
            <a:extLst>
              <a:ext uri="{FF2B5EF4-FFF2-40B4-BE49-F238E27FC236}">
                <a16:creationId xmlns:a16="http://schemas.microsoft.com/office/drawing/2014/main" id="{9D62EFE5-F00A-570F-E85D-A9685EA9184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3299" y="1575197"/>
            <a:ext cx="3977402" cy="1198959"/>
          </a:xfrm>
          <a:prstGeom prst="rect">
            <a:avLst/>
          </a:prstGeom>
        </p:spPr>
      </p:pic>
    </p:spTree>
    <p:extLst>
      <p:ext uri="{BB962C8B-B14F-4D97-AF65-F5344CB8AC3E}">
        <p14:creationId xmlns:p14="http://schemas.microsoft.com/office/powerpoint/2010/main" val="125863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392980" y="4580999"/>
            <a:ext cx="1354932" cy="37914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225"/>
              </a:spcBef>
              <a:spcAft>
                <a:spcPts val="225"/>
              </a:spcAft>
              <a:buClr>
                <a:schemeClr val="bg1"/>
              </a:buClr>
            </a:pPr>
            <a:r>
              <a:rPr lang="en-US" sz="1350" b="1" dirty="0">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392980" y="3418133"/>
            <a:ext cx="1354932" cy="110520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4500" rIns="0" bIns="0" numCol="1" spcCol="0" rtlCol="0" fromWordArt="0" anchor="t" anchorCtr="0" forceAA="0" compatLnSpc="1">
            <a:prstTxWarp prst="textNoShape">
              <a:avLst/>
            </a:prstTxWarp>
            <a:noAutofit/>
          </a:bodyPr>
          <a:lstStyle/>
          <a:p>
            <a:pPr algn="ctr" eaLnBrk="0" fontAlgn="auto" hangingPunct="0">
              <a:spcBef>
                <a:spcPts val="225"/>
              </a:spcBef>
              <a:spcAft>
                <a:spcPts val="225"/>
              </a:spcAft>
              <a:buClr>
                <a:schemeClr val="bg1"/>
              </a:buClr>
            </a:pPr>
            <a:r>
              <a:rPr lang="en-US" sz="1350" b="1" dirty="0">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1805574" y="3418133"/>
            <a:ext cx="7060772" cy="1105204"/>
          </a:xfrm>
          <a:prstGeom prst="rect">
            <a:avLst/>
          </a:prstGeom>
          <a:solidFill>
            <a:schemeClr val="bg1">
              <a:lumMod val="95000"/>
            </a:schemeClr>
          </a:solidFill>
          <a:ln>
            <a:noFill/>
          </a:ln>
        </p:spPr>
        <p:txBody>
          <a:bodyPr wrap="square" lIns="180000" tIns="144000" rIns="180000" bIns="72000" anchor="t" anchorCtr="0">
            <a:normAutofit/>
          </a:bodyPr>
          <a:lstStyle>
            <a:lvl1pPr marL="257175" indent="-257175">
              <a:spcBef>
                <a:spcPts val="225"/>
              </a:spcBef>
              <a:spcAft>
                <a:spcPts val="225"/>
              </a:spcAft>
              <a:buSzPct val="100000"/>
              <a:buFont typeface="+mj-lt"/>
              <a:buAutoNum type="arabicPeriod"/>
              <a:defRPr sz="900"/>
            </a:lvl1pPr>
            <a:lvl2pPr marL="268157" indent="0">
              <a:buNone/>
              <a:defRPr/>
            </a:lvl2pPr>
          </a:lstStyle>
          <a:p>
            <a:pPr lvl="0"/>
            <a:r>
              <a:rPr lang="en-US" dirty="0"/>
              <a:t>DECISION: To seek X’s [single point accountable decision maker] decision to implement A</a:t>
            </a:r>
            <a:br>
              <a:rPr lang="en-US" dirty="0"/>
            </a:br>
            <a:r>
              <a:rPr lang="en-US" dirty="0"/>
              <a:t>INPUT: To receive input to the proposed plan for B</a:t>
            </a:r>
            <a:br>
              <a:rPr lang="en-US" dirty="0"/>
            </a:br>
            <a:r>
              <a:rPr lang="en-US" dirty="0"/>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1805574" y="4580999"/>
            <a:ext cx="7060772" cy="379145"/>
          </a:xfrm>
          <a:prstGeom prst="rect">
            <a:avLst/>
          </a:prstGeom>
          <a:solidFill>
            <a:schemeClr val="bg1">
              <a:lumMod val="95000"/>
            </a:schemeClr>
          </a:solidFill>
          <a:ln>
            <a:noFill/>
          </a:ln>
        </p:spPr>
        <p:txBody>
          <a:bodyPr wrap="square" lIns="180000" tIns="72000" rIns="180000" bIns="72000" anchor="ctr" anchorCtr="0">
            <a:normAutofit/>
          </a:bodyPr>
          <a:lstStyle>
            <a:lvl1pPr marL="0" indent="0">
              <a:buFont typeface="+mj-lt"/>
              <a:buNone/>
              <a:defRPr sz="900"/>
            </a:lvl1pPr>
            <a:lvl2pPr marL="268157" indent="0">
              <a:buNone/>
              <a:defRPr/>
            </a:lvl2pPr>
          </a:lstStyle>
          <a:p>
            <a:pPr lvl="0"/>
            <a:r>
              <a:rPr lang="en-US" dirty="0"/>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92980" y="3743072"/>
            <a:ext cx="1354932" cy="780264"/>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900">
                <a:solidFill>
                  <a:schemeClr val="bg2"/>
                </a:solidFill>
              </a:defRPr>
            </a:lvl1pPr>
            <a:lvl2pPr marL="268157" indent="0">
              <a:buNone/>
              <a:defRPr/>
            </a:lvl2pPr>
          </a:lstStyle>
          <a:p>
            <a:pPr lvl="0"/>
            <a:r>
              <a:rPr lang="en-US" dirty="0"/>
              <a:t>Up to 5 clear, focused objectives </a:t>
            </a:r>
            <a:br>
              <a:rPr lang="en-US" dirty="0"/>
            </a:br>
            <a:r>
              <a:rPr lang="en-US" dirty="0"/>
              <a:t>(</a:t>
            </a:r>
            <a:r>
              <a:rPr lang="en-US" dirty="0" err="1"/>
              <a:t>i</a:t>
            </a:r>
            <a:r>
              <a:rPr lang="en-US" dirty="0"/>
              <a:t>) for decision, </a:t>
            </a:r>
            <a:br>
              <a:rPr lang="en-US" dirty="0"/>
            </a:br>
            <a:r>
              <a:rPr lang="en-US" dirty="0"/>
              <a:t>(ii) for input </a:t>
            </a:r>
            <a:br>
              <a:rPr lang="en-US" dirty="0"/>
            </a:br>
            <a:r>
              <a:rPr lang="en-US" dirty="0"/>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3632140"/>
            <a:ext cx="319643" cy="677189"/>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0" name="Rectangle 19">
            <a:extLst>
              <a:ext uri="{FF2B5EF4-FFF2-40B4-BE49-F238E27FC236}">
                <a16:creationId xmlns:a16="http://schemas.microsoft.com/office/drawing/2014/main" id="{165F316B-6E9C-D66E-FE22-B16477918817}"/>
              </a:ext>
            </a:extLst>
          </p:cNvPr>
          <p:cNvSpPr/>
          <p:nvPr userDrawn="1"/>
        </p:nvSpPr>
        <p:spPr bwMode="auto">
          <a:xfrm>
            <a:off x="8279606" y="123229"/>
            <a:ext cx="646509" cy="23812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750" b="1" kern="0" dirty="0">
                <a:solidFill>
                  <a:schemeClr val="tx2"/>
                </a:solidFill>
                <a:latin typeface="+mn-lt"/>
              </a:rPr>
              <a:t>gsk.com</a:t>
            </a:r>
          </a:p>
        </p:txBody>
      </p:sp>
      <p:pic>
        <p:nvPicPr>
          <p:cNvPr id="21" name="Graphic 20">
            <a:extLst>
              <a:ext uri="{FF2B5EF4-FFF2-40B4-BE49-F238E27FC236}">
                <a16:creationId xmlns:a16="http://schemas.microsoft.com/office/drawing/2014/main" id="{7E4B35B0-1B56-815F-BA6C-0E89CBE6AA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0853" y="182463"/>
            <a:ext cx="119657" cy="119657"/>
          </a:xfrm>
          <a:prstGeom prst="rect">
            <a:avLst/>
          </a:prstGeom>
        </p:spPr>
      </p:pic>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376238" y="172641"/>
            <a:ext cx="1363266" cy="122634"/>
          </a:xfrm>
        </p:spPr>
        <p:txBody>
          <a:bodyPr lIns="0" tIns="72000" rIns="0" bIns="72000" anchor="ctr">
            <a:noAutofit/>
          </a:bodyPr>
          <a:lstStyle>
            <a:lvl1pPr marL="0" indent="0">
              <a:buNone/>
              <a:defRPr sz="750" b="1">
                <a:solidFill>
                  <a:schemeClr val="tx2"/>
                </a:solidFill>
              </a:defRPr>
            </a:lvl1pPr>
            <a:lvl2pPr marL="268157" indent="0">
              <a:buNone/>
              <a:defRPr>
                <a:solidFill>
                  <a:schemeClr val="bg1"/>
                </a:solidFill>
              </a:defRPr>
            </a:lvl2pPr>
            <a:lvl3pPr marL="539987" indent="0">
              <a:buNone/>
              <a:defRPr>
                <a:solidFill>
                  <a:schemeClr val="bg1"/>
                </a:solidFill>
              </a:defRPr>
            </a:lvl3pPr>
            <a:lvl4pPr marL="811068" indent="0">
              <a:buNone/>
              <a:defRPr>
                <a:solidFill>
                  <a:schemeClr val="bg1"/>
                </a:solidFill>
              </a:defRPr>
            </a:lvl4pPr>
            <a:lvl5pPr marL="1079973" indent="0">
              <a:buNone/>
              <a:defRPr>
                <a:solidFill>
                  <a:schemeClr val="bg1"/>
                </a:solidFill>
              </a:defRPr>
            </a:lvl5pPr>
          </a:lstStyle>
          <a:p>
            <a:pPr lvl="0"/>
            <a:r>
              <a:rPr lang="en-US" dirty="0"/>
              <a:t>Click to insert date</a:t>
            </a:r>
          </a:p>
        </p:txBody>
      </p:sp>
      <p:pic>
        <p:nvPicPr>
          <p:cNvPr id="32" name="Graphic 31">
            <a:extLst>
              <a:ext uri="{FF2B5EF4-FFF2-40B4-BE49-F238E27FC236}">
                <a16:creationId xmlns:a16="http://schemas.microsoft.com/office/drawing/2014/main" id="{8B53D05A-F4B0-150E-FE9F-AB4DED26676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3299" y="1575197"/>
            <a:ext cx="3977402" cy="1198959"/>
          </a:xfrm>
          <a:prstGeom prst="rect">
            <a:avLst/>
          </a:prstGeom>
        </p:spPr>
      </p:pic>
    </p:spTree>
    <p:custDataLst>
      <p:tags r:id="rId1"/>
    </p:custDataLst>
    <p:extLst>
      <p:ext uri="{BB962C8B-B14F-4D97-AF65-F5344CB8AC3E}">
        <p14:creationId xmlns:p14="http://schemas.microsoft.com/office/powerpoint/2010/main" val="385650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userDrawn="1"/>
        </p:nvSpPr>
        <p:spPr bwMode="auto">
          <a:xfrm>
            <a:off x="273845" y="980681"/>
            <a:ext cx="1354932" cy="1047379"/>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4500" rIns="0" bIns="0" numCol="1" spcCol="0" rtlCol="0" fromWordArt="0" anchor="t" anchorCtr="0" forceAA="0" compatLnSpc="1">
            <a:prstTxWarp prst="textNoShape">
              <a:avLst/>
            </a:prstTxWarp>
            <a:noAutofit/>
          </a:bodyPr>
          <a:lstStyle/>
          <a:p>
            <a:pPr algn="ctr" eaLnBrk="0" fontAlgn="auto" hangingPunct="0">
              <a:spcBef>
                <a:spcPts val="225"/>
              </a:spcBef>
              <a:spcAft>
                <a:spcPts val="225"/>
              </a:spcAft>
              <a:buClr>
                <a:schemeClr val="bg1"/>
              </a:buClr>
            </a:pPr>
            <a:r>
              <a:rPr lang="en-US" sz="1200" b="1" dirty="0">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userDrawn="1"/>
        </p:nvSpPr>
        <p:spPr bwMode="auto">
          <a:xfrm>
            <a:off x="273845" y="2084018"/>
            <a:ext cx="1354932" cy="1047379"/>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4500" rIns="0" bIns="0" numCol="1" spcCol="0" rtlCol="0" fromWordArt="0" anchor="t" anchorCtr="0" forceAA="0" compatLnSpc="1">
            <a:prstTxWarp prst="textNoShape">
              <a:avLst/>
            </a:prstTxWarp>
            <a:noAutofit/>
          </a:bodyPr>
          <a:lstStyle/>
          <a:p>
            <a:pPr algn="ctr" eaLnBrk="0" fontAlgn="auto" hangingPunct="0">
              <a:spcBef>
                <a:spcPts val="225"/>
              </a:spcBef>
              <a:spcAft>
                <a:spcPts val="225"/>
              </a:spcAft>
              <a:buClr>
                <a:schemeClr val="bg1"/>
              </a:buClr>
            </a:pPr>
            <a:r>
              <a:rPr lang="en-US" sz="1200" b="1" dirty="0">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userDrawn="1"/>
        </p:nvSpPr>
        <p:spPr bwMode="auto">
          <a:xfrm>
            <a:off x="273845" y="3187355"/>
            <a:ext cx="1354932" cy="1047379"/>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4500" rIns="0" bIns="0" numCol="1" spcCol="0" rtlCol="0" fromWordArt="0" anchor="t" anchorCtr="0" forceAA="0" compatLnSpc="1">
            <a:prstTxWarp prst="textNoShape">
              <a:avLst/>
            </a:prstTxWarp>
            <a:noAutofit/>
          </a:bodyPr>
          <a:lstStyle/>
          <a:p>
            <a:pPr algn="ctr" eaLnBrk="0" fontAlgn="auto" hangingPunct="0">
              <a:spcBef>
                <a:spcPts val="225"/>
              </a:spcBef>
              <a:spcAft>
                <a:spcPts val="225"/>
              </a:spcAft>
              <a:buClr>
                <a:schemeClr val="bg1"/>
              </a:buClr>
            </a:pPr>
            <a:r>
              <a:rPr lang="en-US" sz="1200" b="1" dirty="0">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userDrawn="1"/>
        </p:nvSpPr>
        <p:spPr bwMode="auto">
          <a:xfrm>
            <a:off x="273845" y="4290692"/>
            <a:ext cx="1354932" cy="272530"/>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54000" rIns="0" bIns="0" numCol="1" spcCol="0" rtlCol="0" fromWordArt="0" anchor="t" anchorCtr="0" forceAA="0" compatLnSpc="1">
            <a:prstTxWarp prst="textNoShape">
              <a:avLst/>
            </a:prstTxWarp>
            <a:noAutofit/>
          </a:bodyPr>
          <a:lstStyle/>
          <a:p>
            <a:pPr algn="ctr" eaLnBrk="0" fontAlgn="auto" hangingPunct="0">
              <a:spcBef>
                <a:spcPts val="225"/>
              </a:spcBef>
              <a:spcAft>
                <a:spcPts val="225"/>
              </a:spcAft>
              <a:buClr>
                <a:schemeClr val="bg1"/>
              </a:buClr>
            </a:pPr>
            <a:r>
              <a:rPr lang="en-US" sz="1200" b="1" dirty="0">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p:txBody>
          <a:bodyPr/>
          <a:lstStyle/>
          <a:p>
            <a:fld id="{346B58B4-0D72-4C8B-9355-854FB5782278}" type="datetime4">
              <a:rPr lang="en-GB" smtClean="0"/>
              <a:t>05 December 2022</a:t>
            </a:fld>
            <a:endParaRPr lang="en-GB" dirty="0"/>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273845" y="182166"/>
            <a:ext cx="5666184" cy="323165"/>
          </a:xfrm>
        </p:spPr>
        <p:txBody>
          <a:bodyPr/>
          <a:lstStyle>
            <a:lvl1pPr>
              <a:defRPr/>
            </a:lvl1pPr>
          </a:lstStyle>
          <a:p>
            <a:r>
              <a:rPr lang="en-US" dirty="0"/>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273844" y="521213"/>
            <a:ext cx="5666185"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6129338" y="521211"/>
            <a:ext cx="2737246" cy="264601"/>
          </a:xfrm>
        </p:spPr>
        <p:txBody>
          <a:bodyPr lIns="0" tIns="0" rIns="0" bIns="18000" anchor="b" anchorCtr="0">
            <a:noAutofit/>
          </a:bodyPr>
          <a:lstStyle>
            <a:lvl1pPr marL="0" indent="0" algn="r">
              <a:buNone/>
              <a:defRPr sz="1050" b="0">
                <a:solidFill>
                  <a:schemeClr val="tx1"/>
                </a:solidFill>
              </a:defRPr>
            </a:lvl1pPr>
          </a:lstStyle>
          <a:p>
            <a:pPr lvl="0"/>
            <a:r>
              <a:rPr lang="en-US" dirty="0"/>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273844" y="1332869"/>
            <a:ext cx="1271588" cy="69519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900">
                <a:solidFill>
                  <a:schemeClr val="bg2"/>
                </a:solidFill>
              </a:defRPr>
            </a:lvl1pPr>
            <a:lvl2pPr marL="268157" indent="0">
              <a:buNone/>
              <a:defRPr/>
            </a:lvl2pPr>
          </a:lstStyle>
          <a:p>
            <a:pPr lvl="0"/>
            <a:r>
              <a:rPr lang="en-US" dirty="0"/>
              <a:t>Up to 5 clear, focused objectives </a:t>
            </a:r>
            <a:br>
              <a:rPr lang="en-US" dirty="0"/>
            </a:br>
            <a:r>
              <a:rPr lang="en-US" dirty="0"/>
              <a:t>(</a:t>
            </a:r>
            <a:r>
              <a:rPr lang="en-US" dirty="0" err="1"/>
              <a:t>i</a:t>
            </a:r>
            <a:r>
              <a:rPr lang="en-US" dirty="0"/>
              <a:t>) for decision, </a:t>
            </a:r>
            <a:br>
              <a:rPr lang="en-US" dirty="0"/>
            </a:br>
            <a:r>
              <a:rPr lang="en-US" dirty="0"/>
              <a:t>(ii) for input </a:t>
            </a:r>
            <a:br>
              <a:rPr lang="en-US" dirty="0"/>
            </a:br>
            <a:r>
              <a:rPr lang="en-US" dirty="0"/>
              <a:t>(iii) for awareness</a:t>
            </a:r>
          </a:p>
        </p:txBody>
      </p:sp>
      <p:sp>
        <p:nvSpPr>
          <p:cNvPr id="25" name="Rectangle 24">
            <a:extLst>
              <a:ext uri="{FF2B5EF4-FFF2-40B4-BE49-F238E27FC236}">
                <a16:creationId xmlns:a16="http://schemas.microsoft.com/office/drawing/2014/main" id="{1BD6FC89-B057-E6C5-C8EA-1FC8CB31B6CA}"/>
              </a:ext>
            </a:extLst>
          </p:cNvPr>
          <p:cNvSpPr/>
          <p:nvPr userDrawn="1"/>
        </p:nvSpPr>
        <p:spPr bwMode="auto">
          <a:xfrm>
            <a:off x="6129338" y="182166"/>
            <a:ext cx="2740819" cy="339044"/>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40500" numCol="1" spcCol="0" rtlCol="0" fromWordArt="0" anchor="b" anchorCtr="0" forceAA="0" compatLnSpc="1">
            <a:prstTxWarp prst="textNoShape">
              <a:avLst/>
            </a:prstTxWarp>
            <a:noAutofit/>
          </a:bodyPr>
          <a:lstStyle/>
          <a:p>
            <a:pPr algn="r" eaLnBrk="0" fontAlgn="auto" hangingPunct="0">
              <a:spcBef>
                <a:spcPts val="225"/>
              </a:spcBef>
              <a:spcAft>
                <a:spcPts val="225"/>
              </a:spcAft>
              <a:buClr>
                <a:schemeClr val="bg1"/>
              </a:buClr>
            </a:pPr>
            <a:r>
              <a:rPr lang="en-US" sz="1350" b="1" kern="0" dirty="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userDrawn="1">
            <p:ph type="body" sz="quarter" idx="37" hasCustomPrompt="1"/>
          </p:nvPr>
        </p:nvSpPr>
        <p:spPr>
          <a:xfrm>
            <a:off x="273844" y="2502880"/>
            <a:ext cx="1271588" cy="628517"/>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900">
                <a:solidFill>
                  <a:schemeClr val="bg2"/>
                </a:solidFill>
              </a:defRPr>
            </a:lvl1pPr>
            <a:lvl2pPr marL="268157" indent="0">
              <a:buNone/>
              <a:defRPr/>
            </a:lvl2pPr>
          </a:lstStyle>
          <a:p>
            <a:pPr lvl="0"/>
            <a:r>
              <a:rPr lang="en-US" dirty="0"/>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1695304" y="980681"/>
            <a:ext cx="7168304" cy="1047379"/>
          </a:xfrm>
          <a:prstGeom prst="rect">
            <a:avLst/>
          </a:prstGeom>
          <a:solidFill>
            <a:schemeClr val="bg1">
              <a:lumMod val="95000"/>
            </a:schemeClr>
          </a:solidFill>
          <a:ln>
            <a:noFill/>
          </a:ln>
        </p:spPr>
        <p:txBody>
          <a:bodyPr wrap="square" lIns="180000" tIns="144000" rIns="0" bIns="72000" anchor="t" anchorCtr="0">
            <a:normAutofit/>
          </a:bodyPr>
          <a:lstStyle>
            <a:lvl1pPr marL="257175" indent="-257175">
              <a:spcBef>
                <a:spcPts val="225"/>
              </a:spcBef>
              <a:spcAft>
                <a:spcPts val="225"/>
              </a:spcAft>
              <a:buSzPct val="100000"/>
              <a:buFont typeface="+mj-lt"/>
              <a:buAutoNum type="arabicPeriod"/>
              <a:defRPr sz="900"/>
            </a:lvl1pPr>
            <a:lvl2pPr marL="268157" indent="0">
              <a:buNone/>
              <a:defRPr/>
            </a:lvl2pPr>
          </a:lstStyle>
          <a:p>
            <a:pPr lvl="0"/>
            <a:r>
              <a:rPr lang="en-US" dirty="0"/>
              <a:t>DECISION: To seek X’s [single point accountable decision maker] decision to implement A</a:t>
            </a:r>
            <a:br>
              <a:rPr lang="en-US" dirty="0"/>
            </a:br>
            <a:r>
              <a:rPr lang="en-US" dirty="0"/>
              <a:t>INPUT: To receive input to the proposed plan for B</a:t>
            </a:r>
            <a:br>
              <a:rPr lang="en-US" dirty="0"/>
            </a:br>
            <a:r>
              <a:rPr lang="en-US" dirty="0"/>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1695304" y="2084018"/>
            <a:ext cx="7168304" cy="1047379"/>
          </a:xfrm>
          <a:prstGeom prst="rect">
            <a:avLst/>
          </a:prstGeom>
          <a:solidFill>
            <a:schemeClr val="bg1">
              <a:lumMod val="95000"/>
            </a:schemeClr>
          </a:solidFill>
          <a:ln>
            <a:noFill/>
          </a:ln>
        </p:spPr>
        <p:txBody>
          <a:bodyPr wrap="square" lIns="180000" tIns="144000" rIns="0" bIns="72000" anchor="t" anchorCtr="0">
            <a:normAutofit/>
          </a:bodyPr>
          <a:lstStyle>
            <a:lvl1pPr marL="257175" indent="-257175">
              <a:spcBef>
                <a:spcPts val="225"/>
              </a:spcBef>
              <a:spcAft>
                <a:spcPts val="225"/>
              </a:spcAft>
              <a:buSzPct val="100000"/>
              <a:buFont typeface="+mj-lt"/>
              <a:buAutoNum type="arabicPeriod"/>
              <a:defRPr sz="900"/>
            </a:lvl1pPr>
            <a:lvl2pPr marL="268157" indent="0">
              <a:buNone/>
              <a:defRPr/>
            </a:lvl2pPr>
          </a:lstStyle>
          <a:p>
            <a:pPr lvl="0"/>
            <a:r>
              <a:rPr lang="en-US" dirty="0"/>
              <a:t>Does XXX have further input on the proposals set out or require additional information?</a:t>
            </a:r>
            <a:br>
              <a:rPr lang="en-US" dirty="0"/>
            </a:br>
            <a:r>
              <a:rPr lang="en-US" dirty="0"/>
              <a:t>Is XXX supportive of the recommendation to x, y, z?</a:t>
            </a:r>
            <a:br>
              <a:rPr lang="en-US" dirty="0"/>
            </a:br>
            <a:r>
              <a:rPr lang="en-US" dirty="0"/>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1695304" y="3187355"/>
            <a:ext cx="7168304" cy="1047379"/>
          </a:xfrm>
          <a:prstGeom prst="rect">
            <a:avLst/>
          </a:prstGeom>
          <a:solidFill>
            <a:schemeClr val="bg1">
              <a:lumMod val="95000"/>
            </a:schemeClr>
          </a:solidFill>
          <a:ln>
            <a:noFill/>
          </a:ln>
        </p:spPr>
        <p:txBody>
          <a:bodyPr wrap="square" lIns="180000" tIns="144000" rIns="0" bIns="72000" anchor="t" anchorCtr="0">
            <a:normAutofit/>
          </a:bodyPr>
          <a:lstStyle>
            <a:lvl1pPr marL="257175" indent="-257175">
              <a:spcBef>
                <a:spcPts val="225"/>
              </a:spcBef>
              <a:spcAft>
                <a:spcPts val="225"/>
              </a:spcAft>
              <a:buSzPct val="100000"/>
              <a:buFont typeface="+mj-lt"/>
              <a:buAutoNum type="arabicPeriod"/>
              <a:defRPr sz="900"/>
            </a:lvl1pPr>
            <a:lvl2pPr marL="268157" indent="0">
              <a:buNone/>
              <a:defRPr/>
            </a:lvl2pPr>
          </a:lstStyle>
          <a:p>
            <a:pPr lvl="0"/>
            <a:r>
              <a:rPr lang="en-US" dirty="0"/>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1695304" y="4290692"/>
            <a:ext cx="7168304" cy="272530"/>
          </a:xfrm>
          <a:prstGeom prst="rect">
            <a:avLst/>
          </a:prstGeom>
          <a:solidFill>
            <a:schemeClr val="bg1">
              <a:lumMod val="95000"/>
            </a:schemeClr>
          </a:solidFill>
          <a:ln>
            <a:noFill/>
          </a:ln>
        </p:spPr>
        <p:txBody>
          <a:bodyPr wrap="square" lIns="180000" tIns="36000" rIns="0" bIns="36000" anchor="ctr" anchorCtr="0">
            <a:normAutofit/>
          </a:bodyPr>
          <a:lstStyle>
            <a:lvl1pPr marL="0" indent="0">
              <a:spcBef>
                <a:spcPts val="0"/>
              </a:spcBef>
              <a:spcAft>
                <a:spcPts val="0"/>
              </a:spcAft>
              <a:buSzPct val="100000"/>
              <a:buFont typeface="+mj-lt"/>
              <a:buNone/>
              <a:defRPr sz="900"/>
            </a:lvl1pPr>
            <a:lvl2pPr marL="268157" indent="0">
              <a:buNone/>
              <a:defRPr/>
            </a:lvl2pPr>
          </a:lstStyle>
          <a:p>
            <a:pPr lvl="0"/>
            <a:r>
              <a:rPr lang="en-US" dirty="0"/>
              <a:t>Single person accountable for this topic / paper</a:t>
            </a:r>
          </a:p>
        </p:txBody>
      </p:sp>
    </p:spTree>
    <p:custDataLst>
      <p:tags r:id="rId1"/>
    </p:custDataLst>
    <p:extLst>
      <p:ext uri="{BB962C8B-B14F-4D97-AF65-F5344CB8AC3E}">
        <p14:creationId xmlns:p14="http://schemas.microsoft.com/office/powerpoint/2010/main" val="373385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fld id="{02542794-638D-4328-B0BC-C610FB243ADC}" type="datetime4">
              <a:rPr lang="en-GB" smtClean="0"/>
              <a:t>05 December 2022</a:t>
            </a:fld>
            <a:endParaRPr lang="en-GB" dirty="0"/>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dirty="0"/>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3834882" y="182166"/>
            <a:ext cx="5034084" cy="4386263"/>
          </a:xfrm>
        </p:spPr>
        <p:txBody>
          <a:bodyPr lIns="0" tIns="180000" rIns="0" bIns="180000" anchor="t">
            <a:noAutofit/>
          </a:bodyPr>
          <a:lstStyle>
            <a:lvl1pPr marL="540000" indent="-540000">
              <a:spcBef>
                <a:spcPts val="900"/>
              </a:spcBef>
              <a:spcAft>
                <a:spcPts val="900"/>
              </a:spcAft>
              <a:buClr>
                <a:schemeClr val="tx2"/>
              </a:buClr>
              <a:buSzPct val="100000"/>
              <a:buFont typeface="+mj-lt"/>
              <a:buAutoNum type="arabicPeriod"/>
              <a:defRPr sz="2100"/>
            </a:lvl1pPr>
            <a:lvl2pPr marL="611057" indent="-342900">
              <a:buClr>
                <a:schemeClr val="tx2"/>
              </a:buClr>
              <a:buFont typeface="+mj-lt"/>
              <a:buAutoNum type="arabicPeriod"/>
              <a:defRPr/>
            </a:lvl2pPr>
            <a:lvl3pPr marL="882887" indent="-3429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dirty="0"/>
              <a:t>Agenda point 1, add text here.</a:t>
            </a:r>
            <a:br>
              <a:rPr lang="en-GB" dirty="0"/>
            </a:br>
            <a:r>
              <a:rPr lang="en-GB" dirty="0"/>
              <a:t>Agenda point 2, add text here.</a:t>
            </a:r>
            <a:br>
              <a:rPr lang="en-GB" dirty="0"/>
            </a:br>
            <a:r>
              <a:rPr lang="en-GB" dirty="0"/>
              <a:t>Agenda point 3, add text here.</a:t>
            </a:r>
            <a:br>
              <a:rPr lang="en-GB" dirty="0"/>
            </a:br>
            <a:r>
              <a:rPr lang="en-GB" dirty="0"/>
              <a:t>Agenda point 4, add text here.</a:t>
            </a:r>
            <a:br>
              <a:rPr lang="en-GB" dirty="0"/>
            </a:br>
            <a:r>
              <a:rPr lang="en-GB" dirty="0"/>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273844" y="182166"/>
            <a:ext cx="3561038" cy="323165"/>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273844" y="521213"/>
            <a:ext cx="3561038"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272109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273844" y="983371"/>
            <a:ext cx="8595123" cy="33636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dirty="0"/>
              <a:t>Click to enter TEXT content ONLY.</a:t>
            </a:r>
            <a:br>
              <a:rPr lang="en-US" dirty="0"/>
            </a:br>
            <a:r>
              <a:rPr lang="en-US" dirty="0"/>
              <a:t>If text content appears outside of grey 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273844" y="4344329"/>
            <a:ext cx="8595123"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05 December 2022</a:t>
            </a:fld>
            <a:endParaRPr lang="en-GB" dirty="0"/>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dirty="0"/>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180945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273844" y="4344329"/>
            <a:ext cx="8595122"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fld id="{397F4CD0-83C1-4C99-A2BD-6DA4A1CC9D00}" type="datetime4">
              <a:rPr lang="en-GB" smtClean="0"/>
              <a:t>05 December 2022</a:t>
            </a:fld>
            <a:endParaRPr lang="en-GB" dirty="0"/>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dirty="0"/>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273844" y="977503"/>
            <a:ext cx="8595122" cy="3367088"/>
          </a:xfrm>
        </p:spPr>
        <p:txBody>
          <a:bodyPr lIns="0" tIns="180000" rIns="0" bIns="180000">
            <a:noAutofit/>
          </a:bodyPr>
          <a:lstStyle>
            <a:lvl1pPr>
              <a:defRPr/>
            </a:lvl1pPr>
          </a:lstStyle>
          <a:p>
            <a:pPr lvl="0"/>
            <a:r>
              <a:rPr lang="en-US" dirty="0"/>
              <a:t>Click to enter TEXT content ONLY. </a:t>
            </a:r>
            <a:br>
              <a:rPr lang="en-US" dirty="0"/>
            </a:br>
            <a:r>
              <a:rPr lang="en-US" dirty="0"/>
              <a:t>If text content appears too large please reduce the size of this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2536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274092" y="977504"/>
            <a:ext cx="8595526" cy="299700"/>
          </a:xfrm>
          <a:prstGeom prst="rect">
            <a:avLst/>
          </a:prstGeom>
        </p:spPr>
        <p:txBody>
          <a:bodyPr lIns="0" tIns="72000" rIns="0" bIns="72000" anchor="t" anchorCtr="0">
            <a:noAutofit/>
          </a:bodyPr>
          <a:lstStyle>
            <a:lvl1pPr marL="0" indent="0">
              <a:spcBef>
                <a:spcPts val="0"/>
              </a:spcBef>
              <a:spcAft>
                <a:spcPts val="0"/>
              </a:spcAft>
              <a:buNone/>
              <a:defRPr sz="1800" b="1">
                <a:solidFill>
                  <a:schemeClr val="tx2"/>
                </a:solidFill>
              </a:defRPr>
            </a:lvl1pPr>
            <a:lvl2pPr marL="271457" indent="0">
              <a:buNone/>
              <a:defRPr/>
            </a:lvl2pPr>
            <a:lvl3pPr marL="533387" indent="0">
              <a:buNone/>
              <a:defRPr/>
            </a:lvl3pPr>
            <a:lvl4pPr marL="815954" indent="0">
              <a:buNone/>
              <a:defRPr/>
            </a:lvl4pPr>
            <a:lvl5pPr marL="1104872" indent="0">
              <a:buNone/>
              <a:defRPr/>
            </a:lvl5pPr>
          </a:lstStyle>
          <a:p>
            <a:pPr lvl="0"/>
            <a:r>
              <a:rPr lang="en-GB" dirty="0"/>
              <a:t>Click to enter subheading text </a:t>
            </a:r>
          </a:p>
        </p:txBody>
      </p:sp>
      <p:sp>
        <p:nvSpPr>
          <p:cNvPr id="16" name="Text Placeholder 5"/>
          <p:cNvSpPr>
            <a:spLocks noGrp="1"/>
          </p:cNvSpPr>
          <p:nvPr>
            <p:ph type="body" sz="quarter" idx="18" hasCustomPrompt="1"/>
          </p:nvPr>
        </p:nvSpPr>
        <p:spPr>
          <a:xfrm>
            <a:off x="273844" y="4344329"/>
            <a:ext cx="8595123" cy="224100"/>
          </a:xfrm>
          <a:prstGeom prst="rect">
            <a:avLst/>
          </a:prstGeom>
        </p:spPr>
        <p:txBody>
          <a:bodyPr wrap="square" lIns="0" tIns="72000" rIns="0" bIns="72000" anchor="b" anchorCtr="0">
            <a:noAutofit/>
          </a:bodyPr>
          <a:lstStyle>
            <a:lvl1pPr marL="0" marR="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dirty="0"/>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05 December 2022</a:t>
            </a:fld>
            <a:endParaRPr lang="en-GB" dirty="0"/>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dirty="0"/>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dirty="0"/>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273844" y="1277203"/>
            <a:ext cx="8595122" cy="3067388"/>
          </a:xfrm>
        </p:spPr>
        <p:txBody>
          <a:bodyPr lIns="0" tIns="180000" rIns="0" bIns="180000">
            <a:noAutofit/>
          </a:bodyPr>
          <a:lstStyle>
            <a:lvl1pPr>
              <a:defRPr/>
            </a:lvl1pPr>
          </a:lstStyle>
          <a:p>
            <a:pPr lvl="0"/>
            <a:r>
              <a:rPr lang="en-US" dirty="0"/>
              <a:t>Click to edit TEXT content ONLY.</a:t>
            </a:r>
            <a:br>
              <a:rPr lang="en-US" dirty="0"/>
            </a:br>
            <a:r>
              <a:rPr lang="en-US" dirty="0"/>
              <a:t>If text content appears too large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41963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Title Slide">
  <p:cSld name="3. Title Slide">
    <p:spTree>
      <p:nvGrpSpPr>
        <p:cNvPr id="1" name="Shape 40"/>
        <p:cNvGrpSpPr/>
        <p:nvPr/>
      </p:nvGrpSpPr>
      <p:grpSpPr>
        <a:xfrm>
          <a:off x="0" y="0"/>
          <a:ext cx="0" cy="0"/>
          <a:chOff x="0" y="0"/>
          <a:chExt cx="0" cy="0"/>
        </a:xfrm>
      </p:grpSpPr>
      <p:pic>
        <p:nvPicPr>
          <p:cNvPr id="41" name="Google Shape;41;gbfd7d01a73_2_31" descr="PSI Logo.png"/>
          <p:cNvPicPr preferRelativeResize="0"/>
          <p:nvPr/>
        </p:nvPicPr>
        <p:blipFill rotWithShape="1">
          <a:blip r:embed="rId2">
            <a:alphaModFix/>
          </a:blip>
          <a:srcRect/>
          <a:stretch/>
        </p:blipFill>
        <p:spPr>
          <a:xfrm>
            <a:off x="457200" y="2228163"/>
            <a:ext cx="693074" cy="652543"/>
          </a:xfrm>
          <a:prstGeom prst="rect">
            <a:avLst/>
          </a:prstGeom>
          <a:noFill/>
          <a:ln>
            <a:noFill/>
          </a:ln>
        </p:spPr>
      </p:pic>
      <p:sp>
        <p:nvSpPr>
          <p:cNvPr id="42" name="Google Shape;42;gbfd7d01a73_2_31"/>
          <p:cNvSpPr txBox="1">
            <a:spLocks noGrp="1"/>
          </p:cNvSpPr>
          <p:nvPr>
            <p:ph type="title"/>
          </p:nvPr>
        </p:nvSpPr>
        <p:spPr>
          <a:xfrm>
            <a:off x="1300446" y="2122316"/>
            <a:ext cx="7386354" cy="85725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3" name="Google Shape;43;gbfd7d01a73_2_31"/>
          <p:cNvCxnSpPr/>
          <p:nvPr/>
        </p:nvCxnSpPr>
        <p:spPr>
          <a:xfrm rot="10800000">
            <a:off x="457200" y="1961964"/>
            <a:ext cx="8229600" cy="0"/>
          </a:xfrm>
          <a:prstGeom prst="straightConnector1">
            <a:avLst/>
          </a:prstGeom>
          <a:noFill/>
          <a:ln w="25400" cap="flat" cmpd="sng">
            <a:solidFill>
              <a:schemeClr val="dk1"/>
            </a:solidFill>
            <a:prstDash val="solid"/>
            <a:round/>
            <a:headEnd type="none" w="sm" len="sm"/>
            <a:tailEnd type="none" w="sm" len="sm"/>
          </a:ln>
        </p:spPr>
      </p:cxnSp>
      <p:cxnSp>
        <p:nvCxnSpPr>
          <p:cNvPr id="44" name="Google Shape;44;gbfd7d01a73_2_31"/>
          <p:cNvCxnSpPr/>
          <p:nvPr/>
        </p:nvCxnSpPr>
        <p:spPr>
          <a:xfrm rot="10800000">
            <a:off x="457200" y="3155872"/>
            <a:ext cx="8229600" cy="0"/>
          </a:xfrm>
          <a:prstGeom prst="straightConnector1">
            <a:avLst/>
          </a:prstGeom>
          <a:noFill/>
          <a:ln w="25400" cap="flat" cmpd="sng">
            <a:solidFill>
              <a:schemeClr val="dk1"/>
            </a:solidFill>
            <a:prstDash val="solid"/>
            <a:round/>
            <a:headEnd type="none" w="sm" len="sm"/>
            <a:tailEnd type="none" w="sm" len="sm"/>
          </a:ln>
        </p:spPr>
      </p:cxnSp>
      <p:pic>
        <p:nvPicPr>
          <p:cNvPr id="45" name="Google Shape;45;gbfd7d01a73_2_31"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46" name="Google Shape;46;gbfd7d01a73_2_31"/>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6129338" y="977504"/>
            <a:ext cx="2739629" cy="3358353"/>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dirty="0"/>
              <a:t>Click to edit TEXT content ONLY. </a:t>
            </a:r>
            <a:br>
              <a:rPr lang="en-US" dirty="0"/>
            </a:br>
            <a:r>
              <a:rPr lang="en-US" dirty="0"/>
              <a:t>If text content appears outside of the grey placeholder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5"/>
          <p:cNvSpPr>
            <a:spLocks noGrp="1"/>
          </p:cNvSpPr>
          <p:nvPr>
            <p:ph type="body" sz="quarter" idx="20" hasCustomPrompt="1"/>
          </p:nvPr>
        </p:nvSpPr>
        <p:spPr>
          <a:xfrm>
            <a:off x="6129339" y="4343957"/>
            <a:ext cx="2739628"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05 December 2022</a:t>
            </a:fld>
            <a:endParaRPr lang="en-GB" dirty="0"/>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dirty="0"/>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dirty="0"/>
          </a:p>
        </p:txBody>
      </p:sp>
      <p:sp>
        <p:nvSpPr>
          <p:cNvPr id="19" name="Text Placeholder 5"/>
          <p:cNvSpPr>
            <a:spLocks noGrp="1"/>
          </p:cNvSpPr>
          <p:nvPr>
            <p:ph type="body" sz="quarter" idx="19" hasCustomPrompt="1"/>
          </p:nvPr>
        </p:nvSpPr>
        <p:spPr>
          <a:xfrm>
            <a:off x="273844" y="4343958"/>
            <a:ext cx="5666185" cy="224471"/>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273844" y="977504"/>
            <a:ext cx="5666185" cy="3358753"/>
          </a:xfrm>
        </p:spPr>
        <p:txBody>
          <a:bodyPr lIns="0" tIns="234000" rIns="0" bIns="180000">
            <a:noAutofit/>
          </a:bodyPr>
          <a:lstStyle>
            <a:lvl1pPr>
              <a:defRPr/>
            </a:lvl1pPr>
          </a:lstStyle>
          <a:p>
            <a:pPr lvl="0"/>
            <a:r>
              <a:rPr lang="en-US" dirty="0"/>
              <a:t>Click to enter TEXT content ONLY.</a:t>
            </a:r>
            <a:br>
              <a:rPr lang="en-US" dirty="0"/>
            </a:br>
            <a:r>
              <a:rPr lang="en-US" dirty="0"/>
              <a:t>If text content appears too large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216354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273844" y="977504"/>
            <a:ext cx="2739629" cy="3358353"/>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 content ONLY. </a:t>
            </a:r>
            <a:br>
              <a:rPr lang="en-US" dirty="0"/>
            </a:br>
            <a:r>
              <a:rPr lang="en-US" dirty="0"/>
              <a:t>If text content appears outside of the grey placeholder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5"/>
          <p:cNvSpPr>
            <a:spLocks noGrp="1"/>
          </p:cNvSpPr>
          <p:nvPr>
            <p:ph type="body" sz="quarter" idx="20" hasCustomPrompt="1"/>
          </p:nvPr>
        </p:nvSpPr>
        <p:spPr>
          <a:xfrm>
            <a:off x="273844" y="4343957"/>
            <a:ext cx="2739628"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05 December 2022</a:t>
            </a:fld>
            <a:endParaRPr lang="en-GB" dirty="0"/>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dirty="0"/>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dirty="0"/>
          </a:p>
        </p:txBody>
      </p:sp>
      <p:sp>
        <p:nvSpPr>
          <p:cNvPr id="19" name="Text Placeholder 5"/>
          <p:cNvSpPr>
            <a:spLocks noGrp="1"/>
          </p:cNvSpPr>
          <p:nvPr>
            <p:ph type="body" sz="quarter" idx="19" hasCustomPrompt="1"/>
          </p:nvPr>
        </p:nvSpPr>
        <p:spPr>
          <a:xfrm>
            <a:off x="3202781" y="4343958"/>
            <a:ext cx="5666185" cy="224471"/>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202781" y="977504"/>
            <a:ext cx="5666185" cy="3358753"/>
          </a:xfrm>
        </p:spPr>
        <p:txBody>
          <a:bodyPr lIns="252000" tIns="234000" rIns="0" bIns="180000">
            <a:noAutofit/>
          </a:bodyPr>
          <a:lstStyle>
            <a:lvl1pPr>
              <a:defRPr/>
            </a:lvl1pPr>
          </a:lstStyle>
          <a:p>
            <a:pPr lvl="0"/>
            <a:r>
              <a:rPr lang="en-US" dirty="0"/>
              <a:t>Click to enter TEXT content ONLY.</a:t>
            </a:r>
            <a:br>
              <a:rPr lang="en-US" dirty="0"/>
            </a:br>
            <a:r>
              <a:rPr lang="en-US" dirty="0"/>
              <a:t>If text content appears too large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3013473" y="1365423"/>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47569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4667250" y="977504"/>
            <a:ext cx="4201716" cy="3366454"/>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dirty="0"/>
              <a:t>Click to enter TEXT content ONLY.</a:t>
            </a:r>
            <a:br>
              <a:rPr lang="en-US" dirty="0"/>
            </a:br>
            <a:r>
              <a:rPr lang="en-US" dirty="0"/>
              <a:t>If text appears outside of grey placeholder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273844" y="977504"/>
            <a:ext cx="4201200" cy="3366454"/>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dirty="0"/>
              <a:t>Click to enter TEXT content ONLY.</a:t>
            </a:r>
            <a:br>
              <a:rPr lang="en-US" dirty="0"/>
            </a:br>
            <a:r>
              <a:rPr lang="en-US" dirty="0"/>
              <a:t>If text appears outside of grey placeholder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5"/>
          <p:cNvSpPr>
            <a:spLocks noGrp="1"/>
          </p:cNvSpPr>
          <p:nvPr>
            <p:ph type="body" sz="quarter" idx="31" hasCustomPrompt="1"/>
          </p:nvPr>
        </p:nvSpPr>
        <p:spPr>
          <a:xfrm>
            <a:off x="273844" y="4343958"/>
            <a:ext cx="4205288" cy="224471"/>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dirty="0"/>
              <a:t>Insert Source text here</a:t>
            </a:r>
          </a:p>
        </p:txBody>
      </p:sp>
      <p:sp>
        <p:nvSpPr>
          <p:cNvPr id="24" name="Text Placeholder 5"/>
          <p:cNvSpPr>
            <a:spLocks noGrp="1"/>
          </p:cNvSpPr>
          <p:nvPr>
            <p:ph type="body" sz="quarter" idx="20" hasCustomPrompt="1"/>
          </p:nvPr>
        </p:nvSpPr>
        <p:spPr>
          <a:xfrm>
            <a:off x="4662244" y="4344329"/>
            <a:ext cx="4206722"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dirty="0"/>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fld id="{D2390426-9D2D-4F00-A428-511448A9836C}" type="datetime4">
              <a:rPr lang="en-GB" smtClean="0"/>
              <a:t>05 December 2022</a:t>
            </a:fld>
            <a:endParaRPr lang="en-GB" dirty="0"/>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dirty="0"/>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dirty="0"/>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399394" y="1090904"/>
            <a:ext cx="3950100" cy="585900"/>
          </a:xfrm>
          <a:prstGeom prst="rect">
            <a:avLst/>
          </a:prstGeom>
        </p:spPr>
        <p:txBody>
          <a:bodyPr wrap="square" lIns="0" tIns="72000" rIns="0" bIns="72000" anchor="t" anchorCtr="0">
            <a:noAutofit/>
          </a:bodyPr>
          <a:lstStyle>
            <a:lvl1pPr marL="0" indent="0">
              <a:spcBef>
                <a:spcPts val="0"/>
              </a:spcBef>
              <a:spcAft>
                <a:spcPts val="0"/>
              </a:spcAft>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a:t>
            </a:r>
            <a:br>
              <a:rPr lang="en-GB" dirty="0"/>
            </a:br>
            <a:r>
              <a:rPr lang="en-GB" dirty="0"/>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4793733" y="1090904"/>
            <a:ext cx="3948750" cy="585900"/>
          </a:xfrm>
          <a:prstGeom prst="rect">
            <a:avLst/>
          </a:prstGeom>
        </p:spPr>
        <p:txBody>
          <a:bodyPr wrap="square" lIns="0" tIns="72000" rIns="0" bIns="72000" anchor="t" anchorCtr="0">
            <a:noAutofit/>
          </a:bodyPr>
          <a:lstStyle>
            <a:lvl1pPr marL="0" indent="0">
              <a:spcBef>
                <a:spcPts val="0"/>
              </a:spcBef>
              <a:spcAft>
                <a:spcPts val="0"/>
              </a:spcAft>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a:t>
            </a:r>
            <a:br>
              <a:rPr lang="en-GB" dirty="0"/>
            </a:br>
            <a:r>
              <a:rPr lang="en-GB" dirty="0"/>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9759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580093" y="977503"/>
            <a:ext cx="5983816" cy="3365897"/>
          </a:xfrm>
          <a:prstGeom prst="roundRect">
            <a:avLst>
              <a:gd name="adj" fmla="val 3818"/>
            </a:avLst>
          </a:prstGeom>
          <a:solidFill>
            <a:schemeClr val="bg1">
              <a:lumMod val="95000"/>
            </a:schemeClr>
          </a:solidFill>
          <a:ln>
            <a:noFill/>
          </a:ln>
        </p:spPr>
        <p:txBody>
          <a:bodyPr lIns="108000" tIns="1008000">
            <a:normAutofit/>
          </a:bodyPr>
          <a:lstStyle>
            <a:lvl1pPr marL="0" indent="0" algn="ctr">
              <a:buNone/>
              <a:defRPr sz="1650" baseline="0">
                <a:solidFill>
                  <a:schemeClr val="tx1"/>
                </a:solidFill>
              </a:defRPr>
            </a:lvl1pPr>
          </a:lstStyle>
          <a:p>
            <a:r>
              <a:rPr lang="en-GB" dirty="0"/>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fld id="{8E42D3BA-5EF1-4DB6-ACB2-E19A79A4A64E}" type="datetime4">
              <a:rPr lang="en-GB" smtClean="0"/>
              <a:t>05 December 2022</a:t>
            </a:fld>
            <a:endParaRPr lang="en-GB" dirty="0"/>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dirty="0"/>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273844" y="4344329"/>
            <a:ext cx="8595122"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5040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dirty="0"/>
          </a:p>
        </p:txBody>
      </p:sp>
      <p:sp>
        <p:nvSpPr>
          <p:cNvPr id="5" name="Media Placeholder 5"/>
          <p:cNvSpPr>
            <a:spLocks noGrp="1" noChangeAspect="1"/>
          </p:cNvSpPr>
          <p:nvPr>
            <p:ph type="media" sz="quarter" idx="12" hasCustomPrompt="1"/>
          </p:nvPr>
        </p:nvSpPr>
        <p:spPr>
          <a:xfrm>
            <a:off x="182167" y="182166"/>
            <a:ext cx="8514329" cy="4788010"/>
          </a:xfrm>
          <a:prstGeom prst="roundRect">
            <a:avLst>
              <a:gd name="adj" fmla="val 2727"/>
            </a:avLst>
          </a:prstGeom>
          <a:solidFill>
            <a:schemeClr val="bg1">
              <a:lumMod val="95000"/>
            </a:schemeClr>
          </a:solidFill>
          <a:ln>
            <a:noFill/>
          </a:ln>
        </p:spPr>
        <p:txBody>
          <a:bodyPr lIns="108000" tIns="108000" bIns="1224000" anchor="ctr">
            <a:normAutofit/>
          </a:bodyPr>
          <a:lstStyle>
            <a:lvl1pPr marL="0" indent="0" algn="ctr">
              <a:buNone/>
              <a:defRPr sz="1650" i="0" baseline="0">
                <a:solidFill>
                  <a:schemeClr val="tx1"/>
                </a:solidFill>
              </a:defRPr>
            </a:lvl1pPr>
          </a:lstStyle>
          <a:p>
            <a:r>
              <a:rPr lang="en-GB" dirty="0"/>
              <a:t>[Click on the film icon to insert video]</a:t>
            </a:r>
          </a:p>
        </p:txBody>
      </p:sp>
    </p:spTree>
    <p:extLst>
      <p:ext uri="{BB962C8B-B14F-4D97-AF65-F5344CB8AC3E}">
        <p14:creationId xmlns:p14="http://schemas.microsoft.com/office/powerpoint/2010/main" val="147308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6129338" y="977503"/>
            <a:ext cx="2739629" cy="3590897"/>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15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r>
              <a:rPr lang="en-GB" dirty="0"/>
              <a:t>[The image can then be scaled within the frame by using the ‘Crop’ feature in the ‘Picture Format’ tab of the ribbon.</a:t>
            </a:r>
            <a:r>
              <a:rPr lang="en-US" dirty="0"/>
              <a:t> Right click on image to add/edit alt text</a:t>
            </a:r>
            <a:r>
              <a:rPr lang="en-GB" dirty="0"/>
              <a:t>]</a:t>
            </a:r>
          </a:p>
        </p:txBody>
      </p:sp>
      <p:sp>
        <p:nvSpPr>
          <p:cNvPr id="9" name="Text Placeholder 6"/>
          <p:cNvSpPr>
            <a:spLocks noGrp="1"/>
          </p:cNvSpPr>
          <p:nvPr>
            <p:ph type="body" sz="quarter" idx="13" hasCustomPrompt="1"/>
          </p:nvPr>
        </p:nvSpPr>
        <p:spPr>
          <a:xfrm>
            <a:off x="273844" y="978076"/>
            <a:ext cx="5666185" cy="3368053"/>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a:t>
            </a:r>
            <a:br>
              <a:rPr lang="en-GB" dirty="0"/>
            </a:b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05 December 2022</a:t>
            </a:fld>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273844" y="4344300"/>
            <a:ext cx="5666423" cy="2241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dirty="0"/>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384212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273844" y="977503"/>
            <a:ext cx="2739629" cy="3366797"/>
          </a:xfrm>
          <a:prstGeom prst="rect">
            <a:avLst/>
          </a:prstGeom>
        </p:spPr>
        <p:txBody>
          <a:bodyPr lIns="0" tIns="180000" rIns="0" bIns="180000">
            <a:noAutofit/>
          </a:bodyPr>
          <a:lstStyle>
            <a:lvl1pPr marL="0" indent="0">
              <a:buNone/>
              <a:defRPr sz="1650"/>
            </a:lvl1pPr>
          </a:lstStyle>
          <a:p>
            <a:pPr lvl="0"/>
            <a:r>
              <a:rPr lang="en-GB" dirty="0"/>
              <a:t>Click to enter text content.</a:t>
            </a:r>
            <a:br>
              <a:rPr lang="en-GB" dirty="0"/>
            </a:br>
            <a:r>
              <a:rPr lang="en-US" dirty="0"/>
              <a:t>If text content appears too large please reduce the size of the font.</a:t>
            </a:r>
            <a:endParaRPr lang="en-GB" dirty="0"/>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E9163369-E20E-4F1F-9100-6DD4DDB346C3}" type="datetime4">
              <a:rPr lang="en-GB" smtClean="0"/>
              <a:t>05 December 2022</a:t>
            </a:fld>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3202782" y="977503"/>
            <a:ext cx="5666185" cy="3591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489211"/>
                </a:lnTo>
                <a:lnTo>
                  <a:pt x="26638" y="1402309"/>
                </a:lnTo>
                <a:cubicBezTo>
                  <a:pt x="160159" y="1094053"/>
                  <a:pt x="469438" y="948270"/>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273845" y="4344300"/>
            <a:ext cx="2739867" cy="224100"/>
          </a:xfrm>
        </p:spPr>
        <p:txBody>
          <a:bodyPr lIns="0" tIns="72000" rIns="0" bIns="72000" anchor="b">
            <a:noAutofit/>
          </a:bodyPr>
          <a:lstStyle>
            <a:lvl1pPr marL="0" indent="0">
              <a:spcBef>
                <a:spcPts val="0"/>
              </a:spcBef>
              <a:spcAft>
                <a:spcPts val="0"/>
              </a:spcAft>
              <a:buNone/>
              <a:defRPr sz="900"/>
            </a:lvl1pPr>
            <a:lvl2pPr marL="268157" indent="0">
              <a:buNone/>
              <a:defRPr/>
            </a:lvl2pPr>
            <a:lvl3pPr marL="539987" indent="0">
              <a:buNone/>
              <a:defRPr/>
            </a:lvl3pPr>
            <a:lvl4pPr marL="811068" indent="0">
              <a:buNone/>
              <a:defRPr/>
            </a:lvl4pPr>
            <a:lvl5pPr marL="1079973" indent="0">
              <a:buNone/>
              <a:defRPr/>
            </a:lvl5pPr>
          </a:lstStyle>
          <a:p>
            <a:pPr lvl="0"/>
            <a:r>
              <a:rPr lang="en-US" dirty="0"/>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98401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273844" y="977503"/>
            <a:ext cx="2739629" cy="3366797"/>
          </a:xfrm>
          <a:prstGeom prst="rect">
            <a:avLst/>
          </a:prstGeom>
        </p:spPr>
        <p:txBody>
          <a:bodyPr lIns="0" tIns="180000" rIns="0" bIns="180000">
            <a:noAutofit/>
          </a:bodyPr>
          <a:lstStyle>
            <a:lvl1pPr marL="0" indent="0">
              <a:buNone/>
              <a:defRPr sz="1650"/>
            </a:lvl1pPr>
          </a:lstStyle>
          <a:p>
            <a:pPr lvl="0"/>
            <a:r>
              <a:rPr lang="en-GB" dirty="0"/>
              <a:t>Click to enter text content.</a:t>
            </a:r>
            <a:br>
              <a:rPr lang="en-GB" dirty="0"/>
            </a:br>
            <a:r>
              <a:rPr lang="en-US" dirty="0"/>
              <a:t>If text content appears too large please reduce the size of the font.</a:t>
            </a:r>
            <a:endParaRPr lang="en-GB" dirty="0"/>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B729584D-3365-47B8-9AC0-24723AB0A2D0}" type="datetime4">
              <a:rPr lang="en-GB" smtClean="0"/>
              <a:t>05 December 2022</a:t>
            </a:fld>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3202782" y="977503"/>
            <a:ext cx="5666185" cy="3590925"/>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273845" y="4344300"/>
            <a:ext cx="2739867" cy="224100"/>
          </a:xfrm>
        </p:spPr>
        <p:txBody>
          <a:bodyPr lIns="0" tIns="72000" rIns="0" bIns="72000" anchor="b">
            <a:noAutofit/>
          </a:bodyPr>
          <a:lstStyle>
            <a:lvl1pPr marL="0" indent="0">
              <a:spcBef>
                <a:spcPts val="0"/>
              </a:spcBef>
              <a:spcAft>
                <a:spcPts val="0"/>
              </a:spcAft>
              <a:buNone/>
              <a:defRPr sz="900"/>
            </a:lvl1pPr>
            <a:lvl2pPr marL="268157" indent="0">
              <a:buNone/>
              <a:defRPr/>
            </a:lvl2pPr>
            <a:lvl3pPr marL="539987" indent="0">
              <a:buNone/>
              <a:defRPr/>
            </a:lvl3pPr>
            <a:lvl4pPr marL="811068" indent="0">
              <a:buNone/>
              <a:defRPr/>
            </a:lvl4pPr>
            <a:lvl5pPr marL="1079973" indent="0">
              <a:buNone/>
              <a:defRPr/>
            </a:lvl5pPr>
          </a:lstStyle>
          <a:p>
            <a:pPr lvl="0"/>
            <a:r>
              <a:rPr lang="en-US" dirty="0"/>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474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6129338" y="182166"/>
            <a:ext cx="2739629" cy="4386234"/>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9" name="Text Placeholder 6"/>
          <p:cNvSpPr>
            <a:spLocks noGrp="1"/>
          </p:cNvSpPr>
          <p:nvPr>
            <p:ph type="body" sz="quarter" idx="13" hasCustomPrompt="1"/>
          </p:nvPr>
        </p:nvSpPr>
        <p:spPr>
          <a:xfrm>
            <a:off x="273844" y="978076"/>
            <a:ext cx="5666185" cy="3368053"/>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a:t>
            </a:r>
            <a:br>
              <a:rPr lang="en-GB" dirty="0"/>
            </a:b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05 December 2022</a:t>
            </a:fld>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273844" y="4344300"/>
            <a:ext cx="5666423" cy="2241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dirty="0"/>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273845" y="182166"/>
            <a:ext cx="5666184"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273844" y="521213"/>
            <a:ext cx="5666185"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18912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3202781" y="182166"/>
            <a:ext cx="5666186" cy="4386234"/>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9" name="Text Placeholder 6"/>
          <p:cNvSpPr>
            <a:spLocks noGrp="1"/>
          </p:cNvSpPr>
          <p:nvPr>
            <p:ph type="body" sz="quarter" idx="13" hasCustomPrompt="1"/>
          </p:nvPr>
        </p:nvSpPr>
        <p:spPr>
          <a:xfrm>
            <a:off x="273845" y="978076"/>
            <a:ext cx="2739629" cy="3368053"/>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a:t>
            </a:r>
            <a:br>
              <a:rPr lang="en-GB" dirty="0"/>
            </a:b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05 December 2022</a:t>
            </a:fld>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273845" y="4344300"/>
            <a:ext cx="2739745" cy="2241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dirty="0"/>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273844" y="182166"/>
            <a:ext cx="2928938" cy="323165"/>
          </a:xfrm>
        </p:spPr>
        <p:txBody>
          <a:bodyPr/>
          <a:lstStyle>
            <a:lvl1pPr>
              <a:defRPr/>
            </a:lvl1pPr>
          </a:lstStyle>
          <a:p>
            <a:r>
              <a:rPr lang="en-US" dirty="0"/>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273844" y="521213"/>
            <a:ext cx="2928938"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64683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 Charts">
  <p:cSld name="9. Charts">
    <p:spTree>
      <p:nvGrpSpPr>
        <p:cNvPr id="1" name="Shape 47"/>
        <p:cNvGrpSpPr/>
        <p:nvPr/>
      </p:nvGrpSpPr>
      <p:grpSpPr>
        <a:xfrm>
          <a:off x="0" y="0"/>
          <a:ext cx="0" cy="0"/>
          <a:chOff x="0" y="0"/>
          <a:chExt cx="0" cy="0"/>
        </a:xfrm>
      </p:grpSpPr>
      <p:sp>
        <p:nvSpPr>
          <p:cNvPr id="48" name="Google Shape;48;gbfd7d01a73_2_38"/>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gbfd7d01a73_2_38"/>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bfd7d01a73_2_38"/>
          <p:cNvSpPr txBox="1">
            <a:spLocks noGrp="1"/>
          </p:cNvSpPr>
          <p:nvPr>
            <p:ph type="body" idx="1"/>
          </p:nvPr>
        </p:nvSpPr>
        <p:spPr>
          <a:xfrm>
            <a:off x="457200" y="1253383"/>
            <a:ext cx="4038600" cy="33944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40"/>
              </a:spcBef>
              <a:spcAft>
                <a:spcPts val="0"/>
              </a:spcAft>
              <a:buClr>
                <a:srgbClr val="005A84"/>
              </a:buClr>
              <a:buSzPts val="2200"/>
              <a:buFont typeface="Arial"/>
              <a:buNone/>
              <a:defRPr sz="2200">
                <a:solidFill>
                  <a:srgbClr val="005A84"/>
                </a:solidFill>
              </a:defRPr>
            </a:lvl1pPr>
            <a:lvl2pPr marL="914400" lvl="1" indent="-228600" algn="l">
              <a:lnSpc>
                <a:spcPct val="100000"/>
              </a:lnSpc>
              <a:spcBef>
                <a:spcPts val="400"/>
              </a:spcBef>
              <a:spcAft>
                <a:spcPts val="0"/>
              </a:spcAft>
              <a:buClr>
                <a:srgbClr val="005A84"/>
              </a:buClr>
              <a:buSzPts val="2000"/>
              <a:buFont typeface="Arial"/>
              <a:buNone/>
              <a:defRPr sz="2000">
                <a:solidFill>
                  <a:srgbClr val="005A84"/>
                </a:solidFill>
              </a:defRPr>
            </a:lvl2pPr>
            <a:lvl3pPr marL="1371600" lvl="2" indent="-228600" algn="l">
              <a:lnSpc>
                <a:spcPct val="100000"/>
              </a:lnSpc>
              <a:spcBef>
                <a:spcPts val="360"/>
              </a:spcBef>
              <a:spcAft>
                <a:spcPts val="0"/>
              </a:spcAft>
              <a:buClr>
                <a:srgbClr val="005A84"/>
              </a:buClr>
              <a:buSzPts val="1800"/>
              <a:buFont typeface="Arial"/>
              <a:buNone/>
              <a:defRPr sz="1800">
                <a:solidFill>
                  <a:srgbClr val="005A84"/>
                </a:solidFill>
              </a:defRPr>
            </a:lvl3pPr>
            <a:lvl4pPr marL="1828800" lvl="3" indent="-228600" algn="l">
              <a:lnSpc>
                <a:spcPct val="100000"/>
              </a:lnSpc>
              <a:spcBef>
                <a:spcPts val="320"/>
              </a:spcBef>
              <a:spcAft>
                <a:spcPts val="0"/>
              </a:spcAft>
              <a:buClr>
                <a:srgbClr val="005A84"/>
              </a:buClr>
              <a:buSzPts val="1600"/>
              <a:buFont typeface="Arial"/>
              <a:buNone/>
              <a:defRPr sz="1600">
                <a:solidFill>
                  <a:srgbClr val="005A84"/>
                </a:solidFill>
              </a:defRPr>
            </a:lvl4pPr>
            <a:lvl5pPr marL="2286000" lvl="4" indent="-228600" algn="l">
              <a:lnSpc>
                <a:spcPct val="100000"/>
              </a:lnSpc>
              <a:spcBef>
                <a:spcPts val="280"/>
              </a:spcBef>
              <a:spcAft>
                <a:spcPts val="0"/>
              </a:spcAft>
              <a:buClr>
                <a:srgbClr val="005A84"/>
              </a:buClr>
              <a:buSzPts val="1400"/>
              <a:buFont typeface="Arial"/>
              <a:buNone/>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1" name="Google Shape;51;gbfd7d01a73_2_38"/>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52" name="Google Shape;52;gbfd7d01a73_2_38"/>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53" name="Google Shape;53;gbfd7d01a73_2_38"/>
          <p:cNvSpPr>
            <a:spLocks noGrp="1"/>
          </p:cNvSpPr>
          <p:nvPr>
            <p:ph type="chart" idx="2"/>
          </p:nvPr>
        </p:nvSpPr>
        <p:spPr>
          <a:xfrm>
            <a:off x="4905192" y="1253287"/>
            <a:ext cx="3781609" cy="3394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4" name="Google Shape;54;gbfd7d01a73_2_38"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55" name="Google Shape;55;gbfd7d01a73_2_38"/>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273844" y="1575197"/>
            <a:ext cx="2739629" cy="2769103"/>
          </a:xfrm>
          <a:prstGeom prst="rect">
            <a:avLst/>
          </a:prstGeom>
        </p:spPr>
        <p:txBody>
          <a:bodyPr lIns="0" tIns="180000" rIns="0" bIns="180000">
            <a:noAutofit/>
          </a:bodyPr>
          <a:lstStyle>
            <a:lvl1pPr marL="0" indent="0">
              <a:buNone/>
              <a:defRPr sz="1650"/>
            </a:lvl1pPr>
          </a:lstStyle>
          <a:p>
            <a:pPr lvl="0"/>
            <a:r>
              <a:rPr lang="en-GB" dirty="0"/>
              <a:t>Click to enter text content.</a:t>
            </a:r>
            <a:br>
              <a:rPr lang="en-GB" dirty="0"/>
            </a:br>
            <a:r>
              <a:rPr lang="en-US" dirty="0"/>
              <a:t>If text content appears too large please reduce the size of the font.</a:t>
            </a:r>
            <a:endParaRPr lang="en-GB" dirty="0"/>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2DC6169B-19DB-4994-BA6B-38503C57DC8A}" type="datetime4">
              <a:rPr lang="en-GB" smtClean="0"/>
              <a:t>05 December 2022</a:t>
            </a:fld>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273845" y="4344300"/>
            <a:ext cx="2739867" cy="224100"/>
          </a:xfrm>
        </p:spPr>
        <p:txBody>
          <a:bodyPr lIns="0" tIns="72000" rIns="0" bIns="72000" anchor="b">
            <a:noAutofit/>
          </a:bodyPr>
          <a:lstStyle>
            <a:lvl1pPr marL="0" indent="0">
              <a:spcBef>
                <a:spcPts val="0"/>
              </a:spcBef>
              <a:spcAft>
                <a:spcPts val="0"/>
              </a:spcAft>
              <a:buNone/>
              <a:defRPr sz="900"/>
            </a:lvl1pPr>
            <a:lvl2pPr marL="268157" indent="0">
              <a:buNone/>
              <a:defRPr/>
            </a:lvl2pPr>
            <a:lvl3pPr marL="539987" indent="0">
              <a:buNone/>
              <a:defRPr/>
            </a:lvl3pPr>
            <a:lvl4pPr marL="811068" indent="0">
              <a:buNone/>
              <a:defRPr/>
            </a:lvl4pPr>
            <a:lvl5pPr marL="1079973" indent="0">
              <a:buNone/>
              <a:defRPr/>
            </a:lvl5pPr>
          </a:lstStyle>
          <a:p>
            <a:pPr lvl="0"/>
            <a:r>
              <a:rPr lang="en-US" dirty="0"/>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273844" y="977504"/>
            <a:ext cx="2610728" cy="597694"/>
          </a:xfrm>
        </p:spPr>
        <p:txBody>
          <a:bodyPr lIns="0" tIns="72000" rIns="0" bIns="72000">
            <a:noAutofit/>
          </a:bodyPr>
          <a:lstStyle>
            <a:lvl1pPr marL="0" indent="0">
              <a:buNone/>
              <a:defRPr sz="1800" b="1">
                <a:solidFill>
                  <a:schemeClr val="tx2"/>
                </a:solidFill>
              </a:defRPr>
            </a:lvl1pPr>
            <a:lvl2pPr marL="268157" indent="0">
              <a:buNone/>
              <a:defRPr/>
            </a:lvl2pPr>
            <a:lvl3pPr marL="539987" indent="0">
              <a:buNone/>
              <a:defRPr/>
            </a:lvl3pPr>
            <a:lvl4pPr marL="811068" indent="0">
              <a:buNone/>
              <a:defRPr/>
            </a:lvl4pPr>
            <a:lvl5pPr marL="1079973" indent="0">
              <a:buNone/>
              <a:defRPr/>
            </a:lvl5pPr>
          </a:lstStyle>
          <a:p>
            <a:pPr lvl="0"/>
            <a:r>
              <a:rPr lang="en-US" dirty="0"/>
              <a:t>Click to edit subheading text</a:t>
            </a:r>
            <a:endParaRPr lang="en-GB" dirty="0"/>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2886134" y="977503"/>
            <a:ext cx="5982831" cy="3590925"/>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80498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273845" y="977504"/>
            <a:ext cx="4201716" cy="3589445"/>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 </a:t>
            </a: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Picture Placeholder 8"/>
          <p:cNvSpPr>
            <a:spLocks noGrp="1"/>
          </p:cNvSpPr>
          <p:nvPr>
            <p:ph type="pic" sz="quarter" idx="14" hasCustomPrompt="1"/>
          </p:nvPr>
        </p:nvSpPr>
        <p:spPr>
          <a:xfrm>
            <a:off x="4667251" y="977504"/>
            <a:ext cx="4201716" cy="1536808"/>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200" i="0" baseline="0">
                <a:solidFill>
                  <a:schemeClr val="tx1"/>
                </a:solidFill>
              </a:defRPr>
            </a:lvl1pPr>
          </a:lstStyle>
          <a:p>
            <a:r>
              <a:rPr lang="en-GB" dirty="0"/>
              <a:t>[Click here to insert image]</a:t>
            </a:r>
            <a:br>
              <a:rPr lang="en-GB" dirty="0"/>
            </a:br>
            <a:br>
              <a:rPr lang="en-GB" dirty="0"/>
            </a:br>
            <a:br>
              <a:rPr lang="en-GB" dirty="0"/>
            </a:br>
            <a:r>
              <a:rPr lang="en-GB" dirty="0"/>
              <a:t>[</a:t>
            </a:r>
            <a:r>
              <a:rPr lang="en-US" dirty="0"/>
              <a:t>The image can then be scaled within the frame by </a:t>
            </a:r>
            <a:br>
              <a:rPr lang="en-US" dirty="0"/>
            </a:br>
            <a:r>
              <a:rPr lang="en-US" dirty="0"/>
              <a:t>using the ‘Crop’ feature in the ‘Picture Format’ tab </a:t>
            </a:r>
            <a:br>
              <a:rPr lang="en-US" dirty="0"/>
            </a:br>
            <a:r>
              <a:rPr lang="en-US" dirty="0"/>
              <a:t>of the ribbon. Right click on image to add/edit alt text]</a:t>
            </a:r>
            <a:endParaRPr lang="en-GB" dirty="0"/>
          </a:p>
        </p:txBody>
      </p:sp>
      <p:sp>
        <p:nvSpPr>
          <p:cNvPr id="21" name="Text Placeholder 7"/>
          <p:cNvSpPr>
            <a:spLocks noGrp="1"/>
          </p:cNvSpPr>
          <p:nvPr>
            <p:ph type="body" sz="quarter" idx="26" hasCustomPrompt="1"/>
          </p:nvPr>
        </p:nvSpPr>
        <p:spPr>
          <a:xfrm>
            <a:off x="4667251" y="2537610"/>
            <a:ext cx="4201715"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35" name="Picture Placeholder 8"/>
          <p:cNvSpPr>
            <a:spLocks noGrp="1" noChangeAspect="1"/>
          </p:cNvSpPr>
          <p:nvPr>
            <p:ph type="pic" sz="quarter" idx="27" hasCustomPrompt="1"/>
          </p:nvPr>
        </p:nvSpPr>
        <p:spPr>
          <a:xfrm>
            <a:off x="4667251" y="2785009"/>
            <a:ext cx="4201716" cy="1536022"/>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200" i="0" baseline="0">
                <a:solidFill>
                  <a:schemeClr val="tx1"/>
                </a:solidFill>
              </a:defRPr>
            </a:lvl1pPr>
          </a:lstStyle>
          <a:p>
            <a:r>
              <a:rPr lang="en-GB" dirty="0"/>
              <a:t>[Click here to insert image]</a:t>
            </a:r>
            <a:br>
              <a:rPr lang="en-GB" dirty="0"/>
            </a:br>
            <a:br>
              <a:rPr lang="en-GB" dirty="0"/>
            </a:br>
            <a:br>
              <a:rPr lang="en-GB" dirty="0"/>
            </a:br>
            <a:r>
              <a:rPr lang="en-GB" dirty="0"/>
              <a:t>[</a:t>
            </a:r>
            <a:r>
              <a:rPr lang="en-US" dirty="0"/>
              <a:t>The image can then be scaled within the frame by </a:t>
            </a:r>
            <a:br>
              <a:rPr lang="en-US" dirty="0"/>
            </a:br>
            <a:r>
              <a:rPr lang="en-US" dirty="0"/>
              <a:t>using the ‘Crop’ feature in the ‘Picture Format’ tab </a:t>
            </a:r>
            <a:br>
              <a:rPr lang="en-US" dirty="0"/>
            </a:br>
            <a:r>
              <a:rPr lang="en-US" dirty="0"/>
              <a:t>of the ribbon. Right click on image to add/edit alt text]</a:t>
            </a:r>
            <a:endParaRPr lang="en-GB" dirty="0"/>
          </a:p>
        </p:txBody>
      </p:sp>
      <p:sp>
        <p:nvSpPr>
          <p:cNvPr id="36" name="Text Placeholder 7"/>
          <p:cNvSpPr>
            <a:spLocks noGrp="1"/>
          </p:cNvSpPr>
          <p:nvPr>
            <p:ph type="body" sz="quarter" idx="28" hasCustomPrompt="1"/>
          </p:nvPr>
        </p:nvSpPr>
        <p:spPr>
          <a:xfrm>
            <a:off x="4667251" y="4344329"/>
            <a:ext cx="4201715"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5" name="Date Placeholder 4"/>
          <p:cNvSpPr>
            <a:spLocks noGrp="1"/>
          </p:cNvSpPr>
          <p:nvPr>
            <p:ph type="dt" sz="half" idx="30"/>
          </p:nvPr>
        </p:nvSpPr>
        <p:spPr/>
        <p:txBody>
          <a:bodyPr/>
          <a:lstStyle>
            <a:lvl1pPr algn="r">
              <a:defRPr/>
            </a:lvl1pPr>
          </a:lstStyle>
          <a:p>
            <a:fld id="{D35EAFE1-FE5F-44CC-825D-16EBF058F4AD}" type="datetime4">
              <a:rPr lang="en-GB" smtClean="0"/>
              <a:t>05 December 2022</a:t>
            </a:fld>
            <a:endParaRPr lang="en-GB" dirty="0"/>
          </a:p>
        </p:txBody>
      </p:sp>
      <p:sp>
        <p:nvSpPr>
          <p:cNvPr id="7" name="Footer Placeholder 6"/>
          <p:cNvSpPr>
            <a:spLocks noGrp="1"/>
          </p:cNvSpPr>
          <p:nvPr>
            <p:ph type="ftr" sz="quarter" idx="31"/>
          </p:nvPr>
        </p:nvSpPr>
        <p:spPr/>
        <p:txBody>
          <a:bodyPr/>
          <a:lstStyle>
            <a:lvl1pPr>
              <a:defRPr/>
            </a:lvl1pPr>
          </a:lstStyle>
          <a:p>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6969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273844" y="977504"/>
            <a:ext cx="2739629" cy="3589445"/>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 </a:t>
            </a: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Picture Placeholder 8"/>
          <p:cNvSpPr>
            <a:spLocks noGrp="1"/>
          </p:cNvSpPr>
          <p:nvPr>
            <p:ph type="pic" sz="quarter" idx="14" hasCustomPrompt="1"/>
          </p:nvPr>
        </p:nvSpPr>
        <p:spPr>
          <a:xfrm>
            <a:off x="3202782" y="977504"/>
            <a:ext cx="2737247" cy="3353865"/>
          </a:xfrm>
          <a:prstGeom prst="roundRect">
            <a:avLst>
              <a:gd name="adj" fmla="val 4843"/>
            </a:avLst>
          </a:prstGeom>
          <a:solidFill>
            <a:schemeClr val="bg1">
              <a:lumMod val="95000"/>
            </a:schemeClr>
          </a:solidFill>
          <a:ln>
            <a:noFill/>
          </a:ln>
        </p:spPr>
        <p:txBody>
          <a:bodyPr lIns="0" tIns="180000" rIns="0" bIns="72000" anchor="ctr">
            <a:normAutofit/>
          </a:bodyPr>
          <a:lstStyle>
            <a:lvl1pPr marL="0" indent="0" algn="ctr">
              <a:buNone/>
              <a:defRPr sz="13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21" name="Text Placeholder 7"/>
          <p:cNvSpPr>
            <a:spLocks noGrp="1"/>
          </p:cNvSpPr>
          <p:nvPr>
            <p:ph type="body" sz="quarter" idx="26" hasCustomPrompt="1"/>
          </p:nvPr>
        </p:nvSpPr>
        <p:spPr>
          <a:xfrm>
            <a:off x="3202782" y="4342849"/>
            <a:ext cx="2738228"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35" name="Picture Placeholder 8"/>
          <p:cNvSpPr>
            <a:spLocks noGrp="1"/>
          </p:cNvSpPr>
          <p:nvPr>
            <p:ph type="pic" sz="quarter" idx="27" hasCustomPrompt="1"/>
          </p:nvPr>
        </p:nvSpPr>
        <p:spPr>
          <a:xfrm>
            <a:off x="6129338" y="977504"/>
            <a:ext cx="2737800" cy="3353400"/>
          </a:xfrm>
          <a:prstGeom prst="roundRect">
            <a:avLst>
              <a:gd name="adj" fmla="val 5084"/>
            </a:avLst>
          </a:prstGeom>
          <a:solidFill>
            <a:schemeClr val="bg1">
              <a:lumMod val="95000"/>
            </a:schemeClr>
          </a:solidFill>
          <a:ln>
            <a:noFill/>
          </a:ln>
        </p:spPr>
        <p:txBody>
          <a:bodyPr lIns="0" tIns="180000" rIns="0" bIns="72000" anchor="ctr">
            <a:normAutofit/>
          </a:bodyPr>
          <a:lstStyle>
            <a:lvl1pPr marL="0" indent="0" algn="ctr">
              <a:buNone/>
              <a:defRPr sz="13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36" name="Text Placeholder 7"/>
          <p:cNvSpPr>
            <a:spLocks noGrp="1"/>
          </p:cNvSpPr>
          <p:nvPr>
            <p:ph type="body" sz="quarter" idx="28" hasCustomPrompt="1"/>
          </p:nvPr>
        </p:nvSpPr>
        <p:spPr>
          <a:xfrm>
            <a:off x="6129337" y="4344329"/>
            <a:ext cx="2739629"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5" name="Date Placeholder 4"/>
          <p:cNvSpPr>
            <a:spLocks noGrp="1"/>
          </p:cNvSpPr>
          <p:nvPr>
            <p:ph type="dt" sz="half" idx="30"/>
          </p:nvPr>
        </p:nvSpPr>
        <p:spPr/>
        <p:txBody>
          <a:bodyPr/>
          <a:lstStyle>
            <a:lvl1pPr algn="r">
              <a:defRPr/>
            </a:lvl1pPr>
          </a:lstStyle>
          <a:p>
            <a:fld id="{B03DE9E3-FCC4-44C9-9C9C-3C907C61E776}" type="datetime4">
              <a:rPr lang="en-GB" smtClean="0"/>
              <a:t>05 December 2022</a:t>
            </a:fld>
            <a:endParaRPr lang="en-GB" dirty="0"/>
          </a:p>
        </p:txBody>
      </p:sp>
      <p:sp>
        <p:nvSpPr>
          <p:cNvPr id="7" name="Footer Placeholder 6"/>
          <p:cNvSpPr>
            <a:spLocks noGrp="1"/>
          </p:cNvSpPr>
          <p:nvPr>
            <p:ph type="ftr" sz="quarter" idx="31"/>
          </p:nvPr>
        </p:nvSpPr>
        <p:spPr/>
        <p:txBody>
          <a:bodyPr/>
          <a:lstStyle>
            <a:lvl1pPr>
              <a:defRPr/>
            </a:lvl1pPr>
          </a:lstStyle>
          <a:p>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8863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11AFB533-57EF-4766-9D87-DAD3C67F4A40}" type="datetime4">
              <a:rPr lang="en-GB" smtClean="0"/>
              <a:t>05 December 2022</a:t>
            </a:fld>
            <a:endParaRPr lang="en-GB" dirty="0"/>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dirty="0"/>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273844" y="4344300"/>
            <a:ext cx="8595122"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273840" y="977503"/>
            <a:ext cx="8594719" cy="3367088"/>
          </a:xfrm>
        </p:spPr>
        <p:txBody>
          <a:bodyPr lIns="0" rIns="0">
            <a:noAutofit/>
          </a:bodyPr>
          <a:lstStyle>
            <a:lvl1pPr>
              <a:defRPr/>
            </a:lvl1pPr>
          </a:lstStyle>
          <a:p>
            <a:r>
              <a:rPr lang="en-GB" dirty="0"/>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9639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84741D83-B006-4893-8541-66BA34E08C4B}" type="datetime4">
              <a:rPr lang="en-GB" smtClean="0"/>
              <a:t>05 December 2022</a:t>
            </a:fld>
            <a:endParaRPr lang="en-GB" dirty="0"/>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dirty="0"/>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275035"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273844" y="977503"/>
            <a:ext cx="8595122" cy="3366797"/>
          </a:xfrm>
        </p:spPr>
        <p:txBody>
          <a:bodyPr lIns="0" rIns="0">
            <a:noAutofit/>
          </a:bodyPr>
          <a:lstStyle>
            <a:lvl1pPr>
              <a:defRPr/>
            </a:lvl1pPr>
          </a:lstStyle>
          <a:p>
            <a:r>
              <a:rPr lang="en-GB" dirty="0"/>
              <a:t>Click CHART icons to insert chart.</a:t>
            </a:r>
            <a:br>
              <a:rPr lang="en-GB" dirty="0"/>
            </a:br>
            <a:r>
              <a:rPr lang="en-US" dirty="0"/>
              <a:t>Please ensure your chart title, legend, x and y axis titles are minimum 12 </a:t>
            </a:r>
            <a:r>
              <a:rPr lang="en-US" dirty="0" err="1"/>
              <a:t>pt</a:t>
            </a:r>
            <a:r>
              <a:rPr lang="en-US" dirty="0"/>
              <a:t>, Arial black for accessibility. </a:t>
            </a:r>
          </a:p>
          <a:p>
            <a:endParaRPr lang="en-GB" dirty="0"/>
          </a:p>
          <a:p>
            <a:endParaRPr lang="en-GB" dirty="0"/>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40639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fld id="{346B58B4-0D72-4C8B-9355-854FB5782278}" type="datetime4">
              <a:rPr lang="en-GB" smtClean="0"/>
              <a:t>05 December 2022</a:t>
            </a:fld>
            <a:endParaRPr lang="en-GB" dirty="0"/>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273844"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2643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fld id="{71B7B165-5683-4F5F-9FF2-907EF7B970C8}" type="datetime4">
              <a:rPr lang="en-GB" smtClean="0"/>
              <a:t>05 December 2022</a:t>
            </a:fld>
            <a:endParaRPr lang="en-GB" dirty="0"/>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dirty="0"/>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273600" y="4344300"/>
            <a:ext cx="8595123" cy="224100"/>
          </a:xfrm>
        </p:spPr>
        <p:txBody>
          <a:bodyPr lIns="0" tIns="72000" rIns="0" bIns="72000" anchor="b">
            <a:noAutofit/>
          </a:bodyPr>
          <a:lstStyle>
            <a:lvl1pPr marL="0" indent="0">
              <a:buNone/>
              <a:defRPr sz="900">
                <a:solidFill>
                  <a:schemeClr val="bg1"/>
                </a:solidFill>
              </a:defRPr>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7328" t="12162" r="1499" b="12843"/>
          <a:stretch/>
        </p:blipFill>
        <p:spPr>
          <a:xfrm>
            <a:off x="164474" y="4643439"/>
            <a:ext cx="911687" cy="422853"/>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273844" y="182166"/>
            <a:ext cx="8595122" cy="323165"/>
          </a:xfrm>
        </p:spPr>
        <p:txBody>
          <a:bodyPr/>
          <a:lstStyle>
            <a:lvl1pPr>
              <a:defRPr>
                <a:solidFill>
                  <a:schemeClr val="bg1"/>
                </a:solidFill>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bg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42426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fld id="{18AF44B5-6D56-4B59-9C1D-2022F9BFF5DA}" type="datetime4">
              <a:rPr lang="en-GB" smtClean="0"/>
              <a:t>05 December 2022</a:t>
            </a:fld>
            <a:endParaRPr lang="en-GB" dirty="0"/>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273844"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Tree>
    <p:extLst>
      <p:ext uri="{BB962C8B-B14F-4D97-AF65-F5344CB8AC3E}">
        <p14:creationId xmlns:p14="http://schemas.microsoft.com/office/powerpoint/2010/main" val="426889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273844" y="2426850"/>
            <a:ext cx="8595122" cy="945000"/>
          </a:xfrm>
        </p:spPr>
        <p:txBody>
          <a:bodyPr>
            <a:normAutofit/>
          </a:bodyPr>
          <a:lstStyle>
            <a:lvl1pPr>
              <a:defRPr sz="2700"/>
            </a:lvl1pPr>
          </a:lstStyle>
          <a:p>
            <a:r>
              <a:rPr lang="en-US" dirty="0"/>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273844" y="3385991"/>
            <a:ext cx="8595123" cy="356400"/>
          </a:xfrm>
          <a:prstGeom prst="rect">
            <a:avLst/>
          </a:prstGeom>
        </p:spPr>
        <p:txBody>
          <a:bodyPr wrap="square" lIns="0" tIns="0" rIns="0" bIns="0" anchor="t" anchorCtr="0">
            <a:normAutofit/>
          </a:bodyPr>
          <a:lstStyle>
            <a:lvl1pPr marL="0" indent="0" algn="l">
              <a:spcBef>
                <a:spcPts val="0"/>
              </a:spcBef>
              <a:spcAft>
                <a:spcPts val="0"/>
              </a:spcAft>
              <a:buNone/>
              <a:defRPr sz="2100" i="0">
                <a:solidFill>
                  <a:schemeClr val="tx2"/>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881" y="4475708"/>
            <a:ext cx="1050863" cy="316775"/>
          </a:xfrm>
          <a:prstGeom prst="rect">
            <a:avLst/>
          </a:prstGeom>
        </p:spPr>
      </p:pic>
    </p:spTree>
    <p:extLst>
      <p:ext uri="{BB962C8B-B14F-4D97-AF65-F5344CB8AC3E}">
        <p14:creationId xmlns:p14="http://schemas.microsoft.com/office/powerpoint/2010/main" val="192595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273844" y="2426850"/>
            <a:ext cx="6488906" cy="945000"/>
          </a:xfrm>
        </p:spPr>
        <p:txBody>
          <a:bodyPr>
            <a:normAutofit/>
          </a:bodyPr>
          <a:lstStyle>
            <a:lvl1pPr>
              <a:defRPr sz="2700">
                <a:solidFill>
                  <a:schemeClr val="bg1"/>
                </a:solidFill>
              </a:defRPr>
            </a:lvl1pPr>
          </a:lstStyle>
          <a:p>
            <a:r>
              <a:rPr lang="en-US" dirty="0"/>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273844" y="3385991"/>
            <a:ext cx="6488907" cy="356400"/>
          </a:xfrm>
          <a:prstGeom prst="rect">
            <a:avLst/>
          </a:prstGeom>
        </p:spPr>
        <p:txBody>
          <a:bodyPr wrap="square" lIns="0" tIns="0" rIns="0" bIns="0" anchor="t" anchorCtr="0">
            <a:normAutofit/>
          </a:bodyPr>
          <a:lstStyle>
            <a:lvl1pPr marL="0" indent="0" algn="l">
              <a:spcBef>
                <a:spcPts val="0"/>
              </a:spcBef>
              <a:spcAft>
                <a:spcPts val="0"/>
              </a:spcAft>
              <a:buNone/>
              <a:defRPr sz="2100" i="0">
                <a:solidFill>
                  <a:schemeClr val="bg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3772" t="25173" r="16016" b="28870"/>
          <a:stretch/>
        </p:blipFill>
        <p:spPr>
          <a:xfrm>
            <a:off x="242118" y="4395932"/>
            <a:ext cx="1190205" cy="439278"/>
          </a:xfrm>
          <a:prstGeom prst="rect">
            <a:avLst/>
          </a:prstGeom>
        </p:spPr>
      </p:pic>
    </p:spTree>
    <p:extLst>
      <p:ext uri="{BB962C8B-B14F-4D97-AF65-F5344CB8AC3E}">
        <p14:creationId xmlns:p14="http://schemas.microsoft.com/office/powerpoint/2010/main" val="151404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 Upcoming events 6">
  <p:cSld name="10. Upcoming events 6">
    <p:spTree>
      <p:nvGrpSpPr>
        <p:cNvPr id="1" name="Shape 56"/>
        <p:cNvGrpSpPr/>
        <p:nvPr/>
      </p:nvGrpSpPr>
      <p:grpSpPr>
        <a:xfrm>
          <a:off x="0" y="0"/>
          <a:ext cx="0" cy="0"/>
          <a:chOff x="0" y="0"/>
          <a:chExt cx="0" cy="0"/>
        </a:xfrm>
      </p:grpSpPr>
      <p:sp>
        <p:nvSpPr>
          <p:cNvPr id="57" name="Google Shape;57;gbfd7d01a73_2_47"/>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 name="Google Shape;58;gbfd7d01a73_2_47"/>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59" name="Google Shape;59;gbfd7d01a73_2_47"/>
          <p:cNvSpPr/>
          <p:nvPr/>
        </p:nvSpPr>
        <p:spPr>
          <a:xfrm>
            <a:off x="457198"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gbfd7d01a73_2_47"/>
          <p:cNvSpPr/>
          <p:nvPr/>
        </p:nvSpPr>
        <p:spPr>
          <a:xfrm>
            <a:off x="6013876"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gbfd7d01a73_2_47"/>
          <p:cNvSpPr/>
          <p:nvPr/>
        </p:nvSpPr>
        <p:spPr>
          <a:xfrm>
            <a:off x="3235295" y="3349329"/>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gbfd7d01a73_2_47"/>
          <p:cNvSpPr/>
          <p:nvPr/>
        </p:nvSpPr>
        <p:spPr>
          <a:xfrm>
            <a:off x="457198"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gbfd7d01a73_2_47"/>
          <p:cNvSpPr/>
          <p:nvPr/>
        </p:nvSpPr>
        <p:spPr>
          <a:xfrm>
            <a:off x="3235295"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gbfd7d01a73_2_47"/>
          <p:cNvSpPr/>
          <p:nvPr/>
        </p:nvSpPr>
        <p:spPr>
          <a:xfrm>
            <a:off x="6013876" y="2891415"/>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 name="Google Shape;65;gbfd7d01a73_2_47"/>
          <p:cNvSpPr txBox="1">
            <a:spLocks noGrp="1"/>
          </p:cNvSpPr>
          <p:nvPr>
            <p:ph type="body" idx="1"/>
          </p:nvPr>
        </p:nvSpPr>
        <p:spPr>
          <a:xfrm>
            <a:off x="3330600" y="3101576"/>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 name="Google Shape;66;gbfd7d01a73_2_47"/>
          <p:cNvSpPr txBox="1">
            <a:spLocks noGrp="1"/>
          </p:cNvSpPr>
          <p:nvPr>
            <p:ph type="body" idx="2"/>
          </p:nvPr>
        </p:nvSpPr>
        <p:spPr>
          <a:xfrm>
            <a:off x="3330600"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gbfd7d01a73_2_47"/>
          <p:cNvSpPr txBox="1">
            <a:spLocks noGrp="1"/>
          </p:cNvSpPr>
          <p:nvPr>
            <p:ph type="body" idx="3"/>
          </p:nvPr>
        </p:nvSpPr>
        <p:spPr>
          <a:xfrm>
            <a:off x="6111496" y="3101576"/>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 name="Google Shape;68;gbfd7d01a73_2_47"/>
          <p:cNvSpPr txBox="1">
            <a:spLocks noGrp="1"/>
          </p:cNvSpPr>
          <p:nvPr>
            <p:ph type="body" idx="4"/>
          </p:nvPr>
        </p:nvSpPr>
        <p:spPr>
          <a:xfrm>
            <a:off x="6111496"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gbfd7d01a73_2_47"/>
          <p:cNvSpPr txBox="1">
            <a:spLocks noGrp="1"/>
          </p:cNvSpPr>
          <p:nvPr>
            <p:ph type="body" idx="5"/>
          </p:nvPr>
        </p:nvSpPr>
        <p:spPr>
          <a:xfrm>
            <a:off x="545022"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gbfd7d01a73_2_47"/>
          <p:cNvSpPr txBox="1">
            <a:spLocks noGrp="1"/>
          </p:cNvSpPr>
          <p:nvPr>
            <p:ph type="body" idx="6"/>
          </p:nvPr>
        </p:nvSpPr>
        <p:spPr>
          <a:xfrm>
            <a:off x="3330600"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gbfd7d01a73_2_47"/>
          <p:cNvSpPr txBox="1">
            <a:spLocks noGrp="1"/>
          </p:cNvSpPr>
          <p:nvPr>
            <p:ph type="body" idx="7"/>
          </p:nvPr>
        </p:nvSpPr>
        <p:spPr>
          <a:xfrm>
            <a:off x="6111496" y="3422582"/>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 name="Google Shape;72;gbfd7d01a73_2_47"/>
          <p:cNvSpPr txBox="1"/>
          <p:nvPr/>
        </p:nvSpPr>
        <p:spPr>
          <a:xfrm>
            <a:off x="457199" y="4516980"/>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73" name="Google Shape;73;gbfd7d01a73_2_47"/>
          <p:cNvSpPr/>
          <p:nvPr/>
        </p:nvSpPr>
        <p:spPr>
          <a:xfrm>
            <a:off x="457198"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gbfd7d01a73_2_47"/>
          <p:cNvSpPr/>
          <p:nvPr/>
        </p:nvSpPr>
        <p:spPr>
          <a:xfrm>
            <a:off x="6013876"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gbfd7d01a73_2_47"/>
          <p:cNvSpPr/>
          <p:nvPr/>
        </p:nvSpPr>
        <p:spPr>
          <a:xfrm>
            <a:off x="3235295" y="1658685"/>
            <a:ext cx="2672923"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gbfd7d01a73_2_47"/>
          <p:cNvSpPr/>
          <p:nvPr/>
        </p:nvSpPr>
        <p:spPr>
          <a:xfrm>
            <a:off x="457198"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gbfd7d01a73_2_47"/>
          <p:cNvSpPr/>
          <p:nvPr/>
        </p:nvSpPr>
        <p:spPr>
          <a:xfrm>
            <a:off x="3235295"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gbfd7d01a73_2_47"/>
          <p:cNvSpPr/>
          <p:nvPr/>
        </p:nvSpPr>
        <p:spPr>
          <a:xfrm>
            <a:off x="6013876" y="1200771"/>
            <a:ext cx="2672924"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gbfd7d01a73_2_47"/>
          <p:cNvSpPr txBox="1">
            <a:spLocks noGrp="1"/>
          </p:cNvSpPr>
          <p:nvPr>
            <p:ph type="body" idx="8"/>
          </p:nvPr>
        </p:nvSpPr>
        <p:spPr>
          <a:xfrm>
            <a:off x="545022"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gbfd7d01a73_2_47"/>
          <p:cNvSpPr txBox="1">
            <a:spLocks noGrp="1"/>
          </p:cNvSpPr>
          <p:nvPr>
            <p:ph type="body" idx="9"/>
          </p:nvPr>
        </p:nvSpPr>
        <p:spPr>
          <a:xfrm>
            <a:off x="545022"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gbfd7d01a73_2_47"/>
          <p:cNvSpPr txBox="1">
            <a:spLocks noGrp="1"/>
          </p:cNvSpPr>
          <p:nvPr>
            <p:ph type="body" idx="13"/>
          </p:nvPr>
        </p:nvSpPr>
        <p:spPr>
          <a:xfrm>
            <a:off x="3330600"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gbfd7d01a73_2_47"/>
          <p:cNvSpPr txBox="1">
            <a:spLocks noGrp="1"/>
          </p:cNvSpPr>
          <p:nvPr>
            <p:ph type="body" idx="14"/>
          </p:nvPr>
        </p:nvSpPr>
        <p:spPr>
          <a:xfrm>
            <a:off x="3330600"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gbfd7d01a73_2_47"/>
          <p:cNvSpPr txBox="1">
            <a:spLocks noGrp="1"/>
          </p:cNvSpPr>
          <p:nvPr>
            <p:ph type="body" idx="15"/>
          </p:nvPr>
        </p:nvSpPr>
        <p:spPr>
          <a:xfrm>
            <a:off x="6111496" y="1410932"/>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gbfd7d01a73_2_47"/>
          <p:cNvSpPr txBox="1">
            <a:spLocks noGrp="1"/>
          </p:cNvSpPr>
          <p:nvPr>
            <p:ph type="body" idx="16"/>
          </p:nvPr>
        </p:nvSpPr>
        <p:spPr>
          <a:xfrm>
            <a:off x="6111496" y="1199797"/>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gbfd7d01a73_2_47"/>
          <p:cNvSpPr txBox="1">
            <a:spLocks noGrp="1"/>
          </p:cNvSpPr>
          <p:nvPr>
            <p:ph type="body" idx="17"/>
          </p:nvPr>
        </p:nvSpPr>
        <p:spPr>
          <a:xfrm>
            <a:off x="545022"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gbfd7d01a73_2_47"/>
          <p:cNvSpPr txBox="1">
            <a:spLocks noGrp="1"/>
          </p:cNvSpPr>
          <p:nvPr>
            <p:ph type="body" idx="18"/>
          </p:nvPr>
        </p:nvSpPr>
        <p:spPr>
          <a:xfrm>
            <a:off x="3330600"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gbfd7d01a73_2_47"/>
          <p:cNvSpPr txBox="1">
            <a:spLocks noGrp="1"/>
          </p:cNvSpPr>
          <p:nvPr>
            <p:ph type="body" idx="19"/>
          </p:nvPr>
        </p:nvSpPr>
        <p:spPr>
          <a:xfrm>
            <a:off x="6111496" y="1731938"/>
            <a:ext cx="2484416" cy="9703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 name="Google Shape;88;gbfd7d01a73_2_47"/>
          <p:cNvSpPr txBox="1">
            <a:spLocks noGrp="1"/>
          </p:cNvSpPr>
          <p:nvPr>
            <p:ph type="body" idx="20"/>
          </p:nvPr>
        </p:nvSpPr>
        <p:spPr>
          <a:xfrm>
            <a:off x="545022" y="3100053"/>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gbfd7d01a73_2_47"/>
          <p:cNvSpPr txBox="1">
            <a:spLocks noGrp="1"/>
          </p:cNvSpPr>
          <p:nvPr>
            <p:ph type="body" idx="21"/>
          </p:nvPr>
        </p:nvSpPr>
        <p:spPr>
          <a:xfrm>
            <a:off x="545022" y="2890441"/>
            <a:ext cx="2484416"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90" name="Google Shape;90;gbfd7d01a73_2_47"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91" name="Google Shape;91;gbfd7d01a73_2_47"/>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14300" y="1555418"/>
            <a:ext cx="8994205" cy="3404726"/>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8279606" y="123229"/>
            <a:ext cx="646509" cy="23812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750" b="1" kern="0" dirty="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20853" y="182463"/>
            <a:ext cx="119657" cy="119657"/>
          </a:xfrm>
          <a:prstGeom prst="rect">
            <a:avLst/>
          </a:prstGeom>
        </p:spPr>
      </p:pic>
    </p:spTree>
    <p:extLst>
      <p:ext uri="{BB962C8B-B14F-4D97-AF65-F5344CB8AC3E}">
        <p14:creationId xmlns:p14="http://schemas.microsoft.com/office/powerpoint/2010/main" val="75870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182166" y="182166"/>
            <a:ext cx="8778478" cy="438626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ctr" anchorCtr="0" forceAA="0" compatLnSpc="1">
            <a:prstTxWarp prst="textNoShape">
              <a:avLst/>
            </a:prstTxWarp>
            <a:noAutofit/>
          </a:bodyPr>
          <a:lstStyle/>
          <a:p>
            <a:pPr algn="ctr" eaLnBrk="0" fontAlgn="auto" hangingPunct="0">
              <a:spcBef>
                <a:spcPts val="225"/>
              </a:spcBef>
              <a:spcAft>
                <a:spcPts val="225"/>
              </a:spcAft>
              <a:buClr>
                <a:schemeClr val="bg1"/>
              </a:buClr>
            </a:pPr>
            <a:r>
              <a:rPr lang="en-GB" sz="7200" kern="0" dirty="0">
                <a:solidFill>
                  <a:schemeClr val="bg1"/>
                </a:solidFill>
              </a:rPr>
              <a:t>Do not use </a:t>
            </a:r>
            <a:br>
              <a:rPr lang="en-GB" sz="7200" kern="0" dirty="0">
                <a:solidFill>
                  <a:schemeClr val="bg1"/>
                </a:solidFill>
              </a:rPr>
            </a:br>
            <a:r>
              <a:rPr lang="en-GB" sz="7200" kern="0" dirty="0">
                <a:solidFill>
                  <a:schemeClr val="bg1"/>
                </a:solidFill>
              </a:rPr>
              <a:t>layouts that appear </a:t>
            </a:r>
            <a:br>
              <a:rPr lang="en-GB" sz="7200" kern="0" dirty="0">
                <a:solidFill>
                  <a:schemeClr val="bg1"/>
                </a:solidFill>
              </a:rPr>
            </a:br>
            <a:r>
              <a:rPr lang="en-GB" sz="7200" kern="0" dirty="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68033" y="4655939"/>
            <a:ext cx="911687" cy="422853"/>
          </a:xfrm>
          <a:prstGeom prst="rect">
            <a:avLst/>
          </a:prstGeom>
        </p:spPr>
      </p:pic>
    </p:spTree>
    <p:extLst>
      <p:ext uri="{BB962C8B-B14F-4D97-AF65-F5344CB8AC3E}">
        <p14:creationId xmlns:p14="http://schemas.microsoft.com/office/powerpoint/2010/main" val="359634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 Cover Slide">
  <p:cSld name="1. Cover Slide">
    <p:spTree>
      <p:nvGrpSpPr>
        <p:cNvPr id="1" name="Shape 15"/>
        <p:cNvGrpSpPr/>
        <p:nvPr/>
      </p:nvGrpSpPr>
      <p:grpSpPr>
        <a:xfrm>
          <a:off x="0" y="0"/>
          <a:ext cx="0" cy="0"/>
          <a:chOff x="0" y="0"/>
          <a:chExt cx="0" cy="0"/>
        </a:xfrm>
      </p:grpSpPr>
      <p:sp>
        <p:nvSpPr>
          <p:cNvPr id="16" name="Google Shape;16;p67"/>
          <p:cNvSpPr txBox="1">
            <a:spLocks noGrp="1"/>
          </p:cNvSpPr>
          <p:nvPr>
            <p:ph type="subTitle" idx="1"/>
          </p:nvPr>
        </p:nvSpPr>
        <p:spPr>
          <a:xfrm>
            <a:off x="1371600" y="3363316"/>
            <a:ext cx="6400800" cy="7431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400"/>
              </a:spcBef>
              <a:spcAft>
                <a:spcPts val="0"/>
              </a:spcAft>
              <a:buClr>
                <a:srgbClr val="005A84"/>
              </a:buClr>
              <a:buSzPts val="2000"/>
              <a:buNone/>
              <a:defRPr sz="2000" b="1">
                <a:solidFill>
                  <a:srgbClr val="005A84"/>
                </a:solidFill>
              </a:defRPr>
            </a:lvl1pPr>
            <a:lvl2pPr lvl="1" algn="ctr">
              <a:lnSpc>
                <a:spcPct val="100000"/>
              </a:lnSpc>
              <a:spcBef>
                <a:spcPts val="560"/>
              </a:spcBef>
              <a:spcAft>
                <a:spcPts val="0"/>
              </a:spcAft>
              <a:buClr>
                <a:srgbClr val="88D5E3"/>
              </a:buClr>
              <a:buSzPts val="2800"/>
              <a:buNone/>
              <a:defRPr>
                <a:solidFill>
                  <a:srgbClr val="88D5E3"/>
                </a:solidFill>
              </a:defRPr>
            </a:lvl2pPr>
            <a:lvl3pPr lvl="2" algn="ctr">
              <a:lnSpc>
                <a:spcPct val="100000"/>
              </a:lnSpc>
              <a:spcBef>
                <a:spcPts val="480"/>
              </a:spcBef>
              <a:spcAft>
                <a:spcPts val="0"/>
              </a:spcAft>
              <a:buClr>
                <a:srgbClr val="88D5E3"/>
              </a:buClr>
              <a:buSzPts val="2400"/>
              <a:buNone/>
              <a:defRPr>
                <a:solidFill>
                  <a:srgbClr val="88D5E3"/>
                </a:solidFill>
              </a:defRPr>
            </a:lvl3pPr>
            <a:lvl4pPr lvl="3" algn="ctr">
              <a:lnSpc>
                <a:spcPct val="100000"/>
              </a:lnSpc>
              <a:spcBef>
                <a:spcPts val="400"/>
              </a:spcBef>
              <a:spcAft>
                <a:spcPts val="0"/>
              </a:spcAft>
              <a:buClr>
                <a:srgbClr val="88D5E3"/>
              </a:buClr>
              <a:buSzPts val="2000"/>
              <a:buNone/>
              <a:defRPr>
                <a:solidFill>
                  <a:srgbClr val="88D5E3"/>
                </a:solidFill>
              </a:defRPr>
            </a:lvl4pPr>
            <a:lvl5pPr lvl="4" algn="ctr">
              <a:lnSpc>
                <a:spcPct val="100000"/>
              </a:lnSpc>
              <a:spcBef>
                <a:spcPts val="400"/>
              </a:spcBef>
              <a:spcAft>
                <a:spcPts val="0"/>
              </a:spcAft>
              <a:buClr>
                <a:srgbClr val="88D5E3"/>
              </a:buClr>
              <a:buSzPts val="2000"/>
              <a:buNone/>
              <a:defRPr>
                <a:solidFill>
                  <a:srgbClr val="88D5E3"/>
                </a:solidFill>
              </a:defRPr>
            </a:lvl5pPr>
            <a:lvl6pPr lvl="5" algn="ctr">
              <a:lnSpc>
                <a:spcPct val="100000"/>
              </a:lnSpc>
              <a:spcBef>
                <a:spcPts val="400"/>
              </a:spcBef>
              <a:spcAft>
                <a:spcPts val="0"/>
              </a:spcAft>
              <a:buClr>
                <a:srgbClr val="88D5E3"/>
              </a:buClr>
              <a:buSzPts val="2000"/>
              <a:buNone/>
              <a:defRPr>
                <a:solidFill>
                  <a:srgbClr val="88D5E3"/>
                </a:solidFill>
              </a:defRPr>
            </a:lvl6pPr>
            <a:lvl7pPr lvl="6" algn="ctr">
              <a:lnSpc>
                <a:spcPct val="100000"/>
              </a:lnSpc>
              <a:spcBef>
                <a:spcPts val="400"/>
              </a:spcBef>
              <a:spcAft>
                <a:spcPts val="0"/>
              </a:spcAft>
              <a:buClr>
                <a:srgbClr val="88D5E3"/>
              </a:buClr>
              <a:buSzPts val="2000"/>
              <a:buNone/>
              <a:defRPr>
                <a:solidFill>
                  <a:srgbClr val="88D5E3"/>
                </a:solidFill>
              </a:defRPr>
            </a:lvl7pPr>
            <a:lvl8pPr lvl="7" algn="ctr">
              <a:lnSpc>
                <a:spcPct val="100000"/>
              </a:lnSpc>
              <a:spcBef>
                <a:spcPts val="400"/>
              </a:spcBef>
              <a:spcAft>
                <a:spcPts val="0"/>
              </a:spcAft>
              <a:buClr>
                <a:srgbClr val="88D5E3"/>
              </a:buClr>
              <a:buSzPts val="2000"/>
              <a:buNone/>
              <a:defRPr>
                <a:solidFill>
                  <a:srgbClr val="88D5E3"/>
                </a:solidFill>
              </a:defRPr>
            </a:lvl8pPr>
            <a:lvl9pPr lvl="8" algn="ctr">
              <a:lnSpc>
                <a:spcPct val="100000"/>
              </a:lnSpc>
              <a:spcBef>
                <a:spcPts val="400"/>
              </a:spcBef>
              <a:spcAft>
                <a:spcPts val="0"/>
              </a:spcAft>
              <a:buClr>
                <a:srgbClr val="88D5E3"/>
              </a:buClr>
              <a:buSzPts val="2000"/>
              <a:buNone/>
              <a:defRPr>
                <a:solidFill>
                  <a:srgbClr val="88D5E3"/>
                </a:solidFill>
              </a:defRPr>
            </a:lvl9pPr>
          </a:lstStyle>
          <a:p>
            <a:endParaRPr/>
          </a:p>
        </p:txBody>
      </p:sp>
      <p:pic>
        <p:nvPicPr>
          <p:cNvPr id="17" name="Google Shape;17;p67" descr="PSI Logo.png"/>
          <p:cNvPicPr preferRelativeResize="0"/>
          <p:nvPr/>
        </p:nvPicPr>
        <p:blipFill rotWithShape="1">
          <a:blip r:embed="rId2">
            <a:alphaModFix/>
          </a:blip>
          <a:srcRect/>
          <a:stretch/>
        </p:blipFill>
        <p:spPr>
          <a:xfrm>
            <a:off x="4082834" y="400669"/>
            <a:ext cx="992840" cy="934779"/>
          </a:xfrm>
          <a:prstGeom prst="rect">
            <a:avLst/>
          </a:prstGeom>
          <a:noFill/>
          <a:ln>
            <a:noFill/>
          </a:ln>
        </p:spPr>
      </p:pic>
      <p:sp>
        <p:nvSpPr>
          <p:cNvPr id="18" name="Google Shape;18;p67"/>
          <p:cNvSpPr txBox="1">
            <a:spLocks noGrp="1"/>
          </p:cNvSpPr>
          <p:nvPr>
            <p:ph type="title"/>
          </p:nvPr>
        </p:nvSpPr>
        <p:spPr>
          <a:xfrm>
            <a:off x="457200" y="1696463"/>
            <a:ext cx="8229600" cy="85725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7"/>
          <p:cNvSpPr txBox="1">
            <a:spLocks noGrp="1"/>
          </p:cNvSpPr>
          <p:nvPr>
            <p:ph type="body" idx="2"/>
          </p:nvPr>
        </p:nvSpPr>
        <p:spPr>
          <a:xfrm>
            <a:off x="2650332" y="4367949"/>
            <a:ext cx="3871912" cy="365125"/>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
              </a:spcBef>
              <a:spcAft>
                <a:spcPts val="0"/>
              </a:spcAft>
              <a:buClr>
                <a:srgbClr val="005A84"/>
              </a:buClr>
              <a:buSzPts val="1200"/>
              <a:buFont typeface="Arial"/>
              <a:buNone/>
              <a:defRPr sz="1200">
                <a:solidFill>
                  <a:srgbClr val="005A84"/>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67"/>
          <p:cNvSpPr/>
          <p:nvPr/>
        </p:nvSpPr>
        <p:spPr>
          <a:xfrm rot="10800000">
            <a:off x="3334835" y="2873102"/>
            <a:ext cx="2482019" cy="1930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1;p67"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22" name="Google Shape;22;p67"/>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6997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 Template full width">
  <p:cSld name="5. Template full width">
    <p:spTree>
      <p:nvGrpSpPr>
        <p:cNvPr id="1" name="Shape 23"/>
        <p:cNvGrpSpPr/>
        <p:nvPr/>
      </p:nvGrpSpPr>
      <p:grpSpPr>
        <a:xfrm>
          <a:off x="0" y="0"/>
          <a:ext cx="0" cy="0"/>
          <a:chOff x="0" y="0"/>
          <a:chExt cx="0" cy="0"/>
        </a:xfrm>
      </p:grpSpPr>
      <p:sp>
        <p:nvSpPr>
          <p:cNvPr id="24" name="Google Shape;24;p69"/>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p69"/>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9"/>
          <p:cNvSpPr txBox="1">
            <a:spLocks noGrp="1"/>
          </p:cNvSpPr>
          <p:nvPr>
            <p:ph type="body" idx="1"/>
          </p:nvPr>
        </p:nvSpPr>
        <p:spPr>
          <a:xfrm>
            <a:off x="457200" y="1276197"/>
            <a:ext cx="8229600" cy="33944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chemeClr val="accent1"/>
              </a:buClr>
              <a:buSzPts val="2200"/>
              <a:buChar char="•"/>
              <a:defRPr sz="2200">
                <a:solidFill>
                  <a:schemeClr val="accent1"/>
                </a:solidFill>
              </a:defRPr>
            </a:lvl1pPr>
            <a:lvl2pPr marL="914400" lvl="1" indent="-355600" algn="l">
              <a:lnSpc>
                <a:spcPct val="100000"/>
              </a:lnSpc>
              <a:spcBef>
                <a:spcPts val="400"/>
              </a:spcBef>
              <a:spcAft>
                <a:spcPts val="0"/>
              </a:spcAft>
              <a:buClr>
                <a:schemeClr val="accent1"/>
              </a:buClr>
              <a:buSzPts val="2000"/>
              <a:buChar char="–"/>
              <a:defRPr sz="2000">
                <a:solidFill>
                  <a:schemeClr val="accent1"/>
                </a:solidFill>
              </a:defRPr>
            </a:lvl2pPr>
            <a:lvl3pPr marL="1371600" lvl="2" indent="-342900" algn="l">
              <a:lnSpc>
                <a:spcPct val="100000"/>
              </a:lnSpc>
              <a:spcBef>
                <a:spcPts val="360"/>
              </a:spcBef>
              <a:spcAft>
                <a:spcPts val="0"/>
              </a:spcAft>
              <a:buClr>
                <a:schemeClr val="accent1"/>
              </a:buClr>
              <a:buSzPts val="1800"/>
              <a:buChar char="•"/>
              <a:defRPr sz="1800">
                <a:solidFill>
                  <a:schemeClr val="accent1"/>
                </a:solidFill>
              </a:defRPr>
            </a:lvl3pPr>
            <a:lvl4pPr marL="1828800" lvl="3" indent="-330200" algn="l">
              <a:lnSpc>
                <a:spcPct val="100000"/>
              </a:lnSpc>
              <a:spcBef>
                <a:spcPts val="320"/>
              </a:spcBef>
              <a:spcAft>
                <a:spcPts val="0"/>
              </a:spcAft>
              <a:buClr>
                <a:schemeClr val="accent1"/>
              </a:buClr>
              <a:buSzPts val="1600"/>
              <a:buChar char="–"/>
              <a:defRPr sz="1600">
                <a:solidFill>
                  <a:schemeClr val="accent1"/>
                </a:solidFill>
              </a:defRPr>
            </a:lvl4pPr>
            <a:lvl5pPr marL="2286000" lvl="4" indent="-317500" algn="l">
              <a:lnSpc>
                <a:spcPct val="100000"/>
              </a:lnSpc>
              <a:spcBef>
                <a:spcPts val="280"/>
              </a:spcBef>
              <a:spcAft>
                <a:spcPts val="0"/>
              </a:spcAft>
              <a:buClr>
                <a:schemeClr val="accent1"/>
              </a:buClr>
              <a:buSzPts val="1400"/>
              <a:buChar char="»"/>
              <a:defRPr sz="1400">
                <a:solidFill>
                  <a:schemeClr val="accen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69"/>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28" name="Google Shape;28;p69"/>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pic>
        <p:nvPicPr>
          <p:cNvPr id="29" name="Google Shape;29;p69"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30" name="Google Shape;30;p69"/>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2803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 Title Slide">
  <p:cSld name="3. Title Slide">
    <p:spTree>
      <p:nvGrpSpPr>
        <p:cNvPr id="1" name="Shape 31"/>
        <p:cNvGrpSpPr/>
        <p:nvPr/>
      </p:nvGrpSpPr>
      <p:grpSpPr>
        <a:xfrm>
          <a:off x="0" y="0"/>
          <a:ext cx="0" cy="0"/>
          <a:chOff x="0" y="0"/>
          <a:chExt cx="0" cy="0"/>
        </a:xfrm>
      </p:grpSpPr>
      <p:pic>
        <p:nvPicPr>
          <p:cNvPr id="32" name="Google Shape;32;p74" descr="PSI Logo.png"/>
          <p:cNvPicPr preferRelativeResize="0"/>
          <p:nvPr/>
        </p:nvPicPr>
        <p:blipFill rotWithShape="1">
          <a:blip r:embed="rId2">
            <a:alphaModFix/>
          </a:blip>
          <a:srcRect/>
          <a:stretch/>
        </p:blipFill>
        <p:spPr>
          <a:xfrm>
            <a:off x="457200" y="2228163"/>
            <a:ext cx="693074" cy="652543"/>
          </a:xfrm>
          <a:prstGeom prst="rect">
            <a:avLst/>
          </a:prstGeom>
          <a:noFill/>
          <a:ln>
            <a:noFill/>
          </a:ln>
        </p:spPr>
      </p:pic>
      <p:sp>
        <p:nvSpPr>
          <p:cNvPr id="33" name="Google Shape;33;p74"/>
          <p:cNvSpPr txBox="1">
            <a:spLocks noGrp="1"/>
          </p:cNvSpPr>
          <p:nvPr>
            <p:ph type="title"/>
          </p:nvPr>
        </p:nvSpPr>
        <p:spPr>
          <a:xfrm>
            <a:off x="1300446" y="2122316"/>
            <a:ext cx="7386354" cy="85725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4" name="Google Shape;34;p74"/>
          <p:cNvCxnSpPr/>
          <p:nvPr/>
        </p:nvCxnSpPr>
        <p:spPr>
          <a:xfrm rot="10800000">
            <a:off x="457200" y="1961964"/>
            <a:ext cx="8229600" cy="0"/>
          </a:xfrm>
          <a:prstGeom prst="straightConnector1">
            <a:avLst/>
          </a:prstGeom>
          <a:noFill/>
          <a:ln w="25400" cap="flat" cmpd="sng">
            <a:solidFill>
              <a:schemeClr val="dk1"/>
            </a:solidFill>
            <a:prstDash val="solid"/>
            <a:round/>
            <a:headEnd type="none" w="sm" len="sm"/>
            <a:tailEnd type="none" w="sm" len="sm"/>
          </a:ln>
        </p:spPr>
      </p:cxnSp>
      <p:cxnSp>
        <p:nvCxnSpPr>
          <p:cNvPr id="35" name="Google Shape;35;p74"/>
          <p:cNvCxnSpPr/>
          <p:nvPr/>
        </p:nvCxnSpPr>
        <p:spPr>
          <a:xfrm rot="10800000">
            <a:off x="457200" y="3155872"/>
            <a:ext cx="8229600" cy="0"/>
          </a:xfrm>
          <a:prstGeom prst="straightConnector1">
            <a:avLst/>
          </a:prstGeom>
          <a:noFill/>
          <a:ln w="25400" cap="flat" cmpd="sng">
            <a:solidFill>
              <a:schemeClr val="dk1"/>
            </a:solidFill>
            <a:prstDash val="solid"/>
            <a:round/>
            <a:headEnd type="none" w="sm" len="sm"/>
            <a:tailEnd type="none" w="sm" len="sm"/>
          </a:ln>
        </p:spPr>
      </p:cxnSp>
      <p:pic>
        <p:nvPicPr>
          <p:cNvPr id="36" name="Google Shape;36;p74"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37" name="Google Shape;37;p74"/>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96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9. Charts">
  <p:cSld name="9. Charts">
    <p:spTree>
      <p:nvGrpSpPr>
        <p:cNvPr id="1" name="Shape 38"/>
        <p:cNvGrpSpPr/>
        <p:nvPr/>
      </p:nvGrpSpPr>
      <p:grpSpPr>
        <a:xfrm>
          <a:off x="0" y="0"/>
          <a:ext cx="0" cy="0"/>
          <a:chOff x="0" y="0"/>
          <a:chExt cx="0" cy="0"/>
        </a:xfrm>
      </p:grpSpPr>
      <p:sp>
        <p:nvSpPr>
          <p:cNvPr id="39" name="Google Shape;39;p75"/>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75"/>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5"/>
          <p:cNvSpPr txBox="1">
            <a:spLocks noGrp="1"/>
          </p:cNvSpPr>
          <p:nvPr>
            <p:ph type="body" idx="1"/>
          </p:nvPr>
        </p:nvSpPr>
        <p:spPr>
          <a:xfrm>
            <a:off x="457200" y="1253383"/>
            <a:ext cx="4038600" cy="33944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40"/>
              </a:spcBef>
              <a:spcAft>
                <a:spcPts val="0"/>
              </a:spcAft>
              <a:buClr>
                <a:srgbClr val="005A84"/>
              </a:buClr>
              <a:buSzPts val="2200"/>
              <a:buFont typeface="Arial"/>
              <a:buNone/>
              <a:defRPr sz="2200">
                <a:solidFill>
                  <a:srgbClr val="005A84"/>
                </a:solidFill>
              </a:defRPr>
            </a:lvl1pPr>
            <a:lvl2pPr marL="914400" lvl="1" indent="-228600" algn="l">
              <a:lnSpc>
                <a:spcPct val="100000"/>
              </a:lnSpc>
              <a:spcBef>
                <a:spcPts val="400"/>
              </a:spcBef>
              <a:spcAft>
                <a:spcPts val="0"/>
              </a:spcAft>
              <a:buClr>
                <a:srgbClr val="005A84"/>
              </a:buClr>
              <a:buSzPts val="2000"/>
              <a:buFont typeface="Arial"/>
              <a:buNone/>
              <a:defRPr sz="2000">
                <a:solidFill>
                  <a:srgbClr val="005A84"/>
                </a:solidFill>
              </a:defRPr>
            </a:lvl2pPr>
            <a:lvl3pPr marL="1371600" lvl="2" indent="-228600" algn="l">
              <a:lnSpc>
                <a:spcPct val="100000"/>
              </a:lnSpc>
              <a:spcBef>
                <a:spcPts val="360"/>
              </a:spcBef>
              <a:spcAft>
                <a:spcPts val="0"/>
              </a:spcAft>
              <a:buClr>
                <a:srgbClr val="005A84"/>
              </a:buClr>
              <a:buSzPts val="1800"/>
              <a:buFont typeface="Arial"/>
              <a:buNone/>
              <a:defRPr sz="1800">
                <a:solidFill>
                  <a:srgbClr val="005A84"/>
                </a:solidFill>
              </a:defRPr>
            </a:lvl3pPr>
            <a:lvl4pPr marL="1828800" lvl="3" indent="-228600" algn="l">
              <a:lnSpc>
                <a:spcPct val="100000"/>
              </a:lnSpc>
              <a:spcBef>
                <a:spcPts val="320"/>
              </a:spcBef>
              <a:spcAft>
                <a:spcPts val="0"/>
              </a:spcAft>
              <a:buClr>
                <a:srgbClr val="005A84"/>
              </a:buClr>
              <a:buSzPts val="1600"/>
              <a:buFont typeface="Arial"/>
              <a:buNone/>
              <a:defRPr sz="1600">
                <a:solidFill>
                  <a:srgbClr val="005A84"/>
                </a:solidFill>
              </a:defRPr>
            </a:lvl4pPr>
            <a:lvl5pPr marL="2286000" lvl="4" indent="-228600" algn="l">
              <a:lnSpc>
                <a:spcPct val="100000"/>
              </a:lnSpc>
              <a:spcBef>
                <a:spcPts val="280"/>
              </a:spcBef>
              <a:spcAft>
                <a:spcPts val="0"/>
              </a:spcAft>
              <a:buClr>
                <a:srgbClr val="005A84"/>
              </a:buClr>
              <a:buSzPts val="1400"/>
              <a:buFont typeface="Arial"/>
              <a:buNone/>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75"/>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cxnSp>
        <p:nvCxnSpPr>
          <p:cNvPr id="43" name="Google Shape;43;p75"/>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44" name="Google Shape;44;p75"/>
          <p:cNvSpPr>
            <a:spLocks noGrp="1"/>
          </p:cNvSpPr>
          <p:nvPr>
            <p:ph type="chart" idx="2"/>
          </p:nvPr>
        </p:nvSpPr>
        <p:spPr>
          <a:xfrm>
            <a:off x="4905192" y="1253287"/>
            <a:ext cx="3781609" cy="33945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5" name="Google Shape;45;p75"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46" name="Google Shape;46;p75"/>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6921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1. Upcoming events 8">
  <p:cSld name="11. Upcoming events 8">
    <p:spTree>
      <p:nvGrpSpPr>
        <p:cNvPr id="1" name="Shape 83"/>
        <p:cNvGrpSpPr/>
        <p:nvPr/>
      </p:nvGrpSpPr>
      <p:grpSpPr>
        <a:xfrm>
          <a:off x="0" y="0"/>
          <a:ext cx="0" cy="0"/>
          <a:chOff x="0" y="0"/>
          <a:chExt cx="0" cy="0"/>
        </a:xfrm>
      </p:grpSpPr>
      <p:sp>
        <p:nvSpPr>
          <p:cNvPr id="84" name="Google Shape;84;p77"/>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5" name="Google Shape;85;p77"/>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86" name="Google Shape;86;p77"/>
          <p:cNvSpPr/>
          <p:nvPr/>
        </p:nvSpPr>
        <p:spPr>
          <a:xfrm>
            <a:off x="45720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7"/>
          <p:cNvSpPr/>
          <p:nvPr/>
        </p:nvSpPr>
        <p:spPr>
          <a:xfrm>
            <a:off x="45720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 name="Google Shape;88;p77"/>
          <p:cNvSpPr txBox="1">
            <a:spLocks noGrp="1"/>
          </p:cNvSpPr>
          <p:nvPr>
            <p:ph type="body" idx="1"/>
          </p:nvPr>
        </p:nvSpPr>
        <p:spPr>
          <a:xfrm>
            <a:off x="48303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77"/>
          <p:cNvSpPr/>
          <p:nvPr/>
        </p:nvSpPr>
        <p:spPr>
          <a:xfrm>
            <a:off x="2533972"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77"/>
          <p:cNvSpPr/>
          <p:nvPr/>
        </p:nvSpPr>
        <p:spPr>
          <a:xfrm>
            <a:off x="2533972"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77"/>
          <p:cNvSpPr txBox="1">
            <a:spLocks noGrp="1"/>
          </p:cNvSpPr>
          <p:nvPr>
            <p:ph type="body" idx="2"/>
          </p:nvPr>
        </p:nvSpPr>
        <p:spPr>
          <a:xfrm>
            <a:off x="2559802"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p77"/>
          <p:cNvSpPr txBox="1">
            <a:spLocks noGrp="1"/>
          </p:cNvSpPr>
          <p:nvPr>
            <p:ph type="body" idx="3"/>
          </p:nvPr>
        </p:nvSpPr>
        <p:spPr>
          <a:xfrm>
            <a:off x="2559802"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77"/>
          <p:cNvSpPr txBox="1">
            <a:spLocks noGrp="1"/>
          </p:cNvSpPr>
          <p:nvPr>
            <p:ph type="body" idx="4"/>
          </p:nvPr>
        </p:nvSpPr>
        <p:spPr>
          <a:xfrm>
            <a:off x="2559802"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77"/>
          <p:cNvSpPr/>
          <p:nvPr/>
        </p:nvSpPr>
        <p:spPr>
          <a:xfrm>
            <a:off x="461591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77"/>
          <p:cNvSpPr/>
          <p:nvPr/>
        </p:nvSpPr>
        <p:spPr>
          <a:xfrm>
            <a:off x="461591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 name="Google Shape;96;p77"/>
          <p:cNvSpPr txBox="1">
            <a:spLocks noGrp="1"/>
          </p:cNvSpPr>
          <p:nvPr>
            <p:ph type="body" idx="5"/>
          </p:nvPr>
        </p:nvSpPr>
        <p:spPr>
          <a:xfrm>
            <a:off x="464174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77"/>
          <p:cNvSpPr txBox="1">
            <a:spLocks noGrp="1"/>
          </p:cNvSpPr>
          <p:nvPr>
            <p:ph type="body" idx="6"/>
          </p:nvPr>
        </p:nvSpPr>
        <p:spPr>
          <a:xfrm>
            <a:off x="4641740"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p77"/>
          <p:cNvSpPr txBox="1">
            <a:spLocks noGrp="1"/>
          </p:cNvSpPr>
          <p:nvPr>
            <p:ph type="body" idx="7"/>
          </p:nvPr>
        </p:nvSpPr>
        <p:spPr>
          <a:xfrm>
            <a:off x="464174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p77"/>
          <p:cNvSpPr/>
          <p:nvPr/>
        </p:nvSpPr>
        <p:spPr>
          <a:xfrm>
            <a:off x="6705599"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 name="Google Shape;100;p77"/>
          <p:cNvSpPr/>
          <p:nvPr/>
        </p:nvSpPr>
        <p:spPr>
          <a:xfrm>
            <a:off x="6705599"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 name="Google Shape;101;p77"/>
          <p:cNvSpPr txBox="1">
            <a:spLocks noGrp="1"/>
          </p:cNvSpPr>
          <p:nvPr>
            <p:ph type="body" idx="8"/>
          </p:nvPr>
        </p:nvSpPr>
        <p:spPr>
          <a:xfrm>
            <a:off x="6731429"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p77"/>
          <p:cNvSpPr txBox="1">
            <a:spLocks noGrp="1"/>
          </p:cNvSpPr>
          <p:nvPr>
            <p:ph type="body" idx="9"/>
          </p:nvPr>
        </p:nvSpPr>
        <p:spPr>
          <a:xfrm>
            <a:off x="6731429"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p77"/>
          <p:cNvSpPr txBox="1">
            <a:spLocks noGrp="1"/>
          </p:cNvSpPr>
          <p:nvPr>
            <p:ph type="body" idx="13"/>
          </p:nvPr>
        </p:nvSpPr>
        <p:spPr>
          <a:xfrm>
            <a:off x="6731429"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4" name="Google Shape;104;p77"/>
          <p:cNvSpPr txBox="1"/>
          <p:nvPr/>
        </p:nvSpPr>
        <p:spPr>
          <a:xfrm>
            <a:off x="457199" y="4546365"/>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105" name="Google Shape;105;p77"/>
          <p:cNvSpPr/>
          <p:nvPr/>
        </p:nvSpPr>
        <p:spPr>
          <a:xfrm>
            <a:off x="45720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77"/>
          <p:cNvSpPr/>
          <p:nvPr/>
        </p:nvSpPr>
        <p:spPr>
          <a:xfrm>
            <a:off x="45720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77"/>
          <p:cNvSpPr txBox="1">
            <a:spLocks noGrp="1"/>
          </p:cNvSpPr>
          <p:nvPr>
            <p:ph type="body" idx="14"/>
          </p:nvPr>
        </p:nvSpPr>
        <p:spPr>
          <a:xfrm>
            <a:off x="48303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p77"/>
          <p:cNvSpPr txBox="1">
            <a:spLocks noGrp="1"/>
          </p:cNvSpPr>
          <p:nvPr>
            <p:ph type="body" idx="15"/>
          </p:nvPr>
        </p:nvSpPr>
        <p:spPr>
          <a:xfrm>
            <a:off x="48303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9" name="Google Shape;109;p77"/>
          <p:cNvSpPr txBox="1">
            <a:spLocks noGrp="1"/>
          </p:cNvSpPr>
          <p:nvPr>
            <p:ph type="body" idx="16"/>
          </p:nvPr>
        </p:nvSpPr>
        <p:spPr>
          <a:xfrm>
            <a:off x="48303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0" name="Google Shape;110;p77"/>
          <p:cNvSpPr/>
          <p:nvPr/>
        </p:nvSpPr>
        <p:spPr>
          <a:xfrm>
            <a:off x="2533972"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 name="Google Shape;111;p77"/>
          <p:cNvSpPr/>
          <p:nvPr/>
        </p:nvSpPr>
        <p:spPr>
          <a:xfrm>
            <a:off x="2533972"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 name="Google Shape;112;p77"/>
          <p:cNvSpPr txBox="1">
            <a:spLocks noGrp="1"/>
          </p:cNvSpPr>
          <p:nvPr>
            <p:ph type="body" idx="17"/>
          </p:nvPr>
        </p:nvSpPr>
        <p:spPr>
          <a:xfrm>
            <a:off x="2559802"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p77"/>
          <p:cNvSpPr txBox="1">
            <a:spLocks noGrp="1"/>
          </p:cNvSpPr>
          <p:nvPr>
            <p:ph type="body" idx="18"/>
          </p:nvPr>
        </p:nvSpPr>
        <p:spPr>
          <a:xfrm>
            <a:off x="2559802"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4" name="Google Shape;114;p77"/>
          <p:cNvSpPr txBox="1">
            <a:spLocks noGrp="1"/>
          </p:cNvSpPr>
          <p:nvPr>
            <p:ph type="body" idx="19"/>
          </p:nvPr>
        </p:nvSpPr>
        <p:spPr>
          <a:xfrm>
            <a:off x="2559802"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 name="Google Shape;115;p77"/>
          <p:cNvSpPr/>
          <p:nvPr/>
        </p:nvSpPr>
        <p:spPr>
          <a:xfrm>
            <a:off x="461591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p77"/>
          <p:cNvSpPr/>
          <p:nvPr/>
        </p:nvSpPr>
        <p:spPr>
          <a:xfrm>
            <a:off x="461591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 name="Google Shape;117;p77"/>
          <p:cNvSpPr txBox="1">
            <a:spLocks noGrp="1"/>
          </p:cNvSpPr>
          <p:nvPr>
            <p:ph type="body" idx="20"/>
          </p:nvPr>
        </p:nvSpPr>
        <p:spPr>
          <a:xfrm>
            <a:off x="464174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p77"/>
          <p:cNvSpPr txBox="1">
            <a:spLocks noGrp="1"/>
          </p:cNvSpPr>
          <p:nvPr>
            <p:ph type="body" idx="21"/>
          </p:nvPr>
        </p:nvSpPr>
        <p:spPr>
          <a:xfrm>
            <a:off x="464174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p77"/>
          <p:cNvSpPr txBox="1">
            <a:spLocks noGrp="1"/>
          </p:cNvSpPr>
          <p:nvPr>
            <p:ph type="body" idx="22"/>
          </p:nvPr>
        </p:nvSpPr>
        <p:spPr>
          <a:xfrm>
            <a:off x="464174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0" name="Google Shape;120;p77"/>
          <p:cNvSpPr/>
          <p:nvPr/>
        </p:nvSpPr>
        <p:spPr>
          <a:xfrm>
            <a:off x="6705599"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77"/>
          <p:cNvSpPr/>
          <p:nvPr/>
        </p:nvSpPr>
        <p:spPr>
          <a:xfrm>
            <a:off x="6705599"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77"/>
          <p:cNvSpPr txBox="1">
            <a:spLocks noGrp="1"/>
          </p:cNvSpPr>
          <p:nvPr>
            <p:ph type="body" idx="23"/>
          </p:nvPr>
        </p:nvSpPr>
        <p:spPr>
          <a:xfrm>
            <a:off x="6731429"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3" name="Google Shape;123;p77"/>
          <p:cNvSpPr txBox="1">
            <a:spLocks noGrp="1"/>
          </p:cNvSpPr>
          <p:nvPr>
            <p:ph type="body" idx="24"/>
          </p:nvPr>
        </p:nvSpPr>
        <p:spPr>
          <a:xfrm>
            <a:off x="6731429"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4" name="Google Shape;124;p77"/>
          <p:cNvSpPr txBox="1">
            <a:spLocks noGrp="1"/>
          </p:cNvSpPr>
          <p:nvPr>
            <p:ph type="body" idx="25"/>
          </p:nvPr>
        </p:nvSpPr>
        <p:spPr>
          <a:xfrm>
            <a:off x="6731429"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77"/>
          <p:cNvSpPr txBox="1">
            <a:spLocks noGrp="1"/>
          </p:cNvSpPr>
          <p:nvPr>
            <p:ph type="body" idx="26"/>
          </p:nvPr>
        </p:nvSpPr>
        <p:spPr>
          <a:xfrm>
            <a:off x="48303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77"/>
          <p:cNvSpPr txBox="1">
            <a:spLocks noGrp="1"/>
          </p:cNvSpPr>
          <p:nvPr>
            <p:ph type="body" idx="27"/>
          </p:nvPr>
        </p:nvSpPr>
        <p:spPr>
          <a:xfrm>
            <a:off x="480446"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27" name="Google Shape;127;p77"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128" name="Google Shape;128;p77"/>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3854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566F-0F3A-4CCE-AF97-726BDA0F87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C9BB3D-4CDB-49A9-8D92-7868691410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EBABA-963D-4F9E-90CC-C0F6DAF518D7}"/>
              </a:ext>
            </a:extLst>
          </p:cNvPr>
          <p:cNvSpPr>
            <a:spLocks noGrp="1"/>
          </p:cNvSpPr>
          <p:nvPr>
            <p:ph type="dt" sz="half" idx="10"/>
          </p:nvPr>
        </p:nvSpPr>
        <p:spPr/>
        <p:txBody>
          <a:bodyPr/>
          <a:lstStyle/>
          <a:p>
            <a:fld id="{9D34C4CC-85E1-493F-8832-42EE3FD34A1C}" type="datetimeFigureOut">
              <a:rPr lang="en-GB" smtClean="0"/>
              <a:t>05/12/2022</a:t>
            </a:fld>
            <a:endParaRPr lang="en-GB"/>
          </a:p>
        </p:txBody>
      </p:sp>
      <p:sp>
        <p:nvSpPr>
          <p:cNvPr id="5" name="Footer Placeholder 4">
            <a:extLst>
              <a:ext uri="{FF2B5EF4-FFF2-40B4-BE49-F238E27FC236}">
                <a16:creationId xmlns:a16="http://schemas.microsoft.com/office/drawing/2014/main" id="{C2B48EA3-DD5C-4076-81FD-D20AEC2FEA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62D224-78E1-49ED-A39A-D84A7774E60D}"/>
              </a:ext>
            </a:extLst>
          </p:cNvPr>
          <p:cNvSpPr>
            <a:spLocks noGrp="1"/>
          </p:cNvSpPr>
          <p:nvPr>
            <p:ph type="sldNum" sz="quarter" idx="12"/>
          </p:nvPr>
        </p:nvSpPr>
        <p:spPr/>
        <p:txBody>
          <a:bodyPr/>
          <a:lstStyle/>
          <a:p>
            <a:fld id="{BA0FEB22-4A31-44A0-BD5A-E60C10BAB783}" type="slidenum">
              <a:rPr lang="en-GB" smtClean="0"/>
              <a:t>‹#›</a:t>
            </a:fld>
            <a:endParaRPr lang="en-GB"/>
          </a:p>
        </p:txBody>
      </p:sp>
    </p:spTree>
    <p:extLst>
      <p:ext uri="{BB962C8B-B14F-4D97-AF65-F5344CB8AC3E}">
        <p14:creationId xmlns:p14="http://schemas.microsoft.com/office/powerpoint/2010/main" val="3662390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B43E-B7B9-4492-B814-6C89812B834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F15CC69-98B6-4B73-B4E6-7B9181C773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38E656-7FBF-4609-A9F1-AF4ED6FFC15B}"/>
              </a:ext>
            </a:extLst>
          </p:cNvPr>
          <p:cNvSpPr>
            <a:spLocks noGrp="1"/>
          </p:cNvSpPr>
          <p:nvPr>
            <p:ph type="dt" sz="half" idx="10"/>
          </p:nvPr>
        </p:nvSpPr>
        <p:spPr/>
        <p:txBody>
          <a:bodyPr/>
          <a:lstStyle/>
          <a:p>
            <a:fld id="{9D34C4CC-85E1-493F-8832-42EE3FD34A1C}" type="datetimeFigureOut">
              <a:rPr lang="en-GB" smtClean="0"/>
              <a:t>05/12/2022</a:t>
            </a:fld>
            <a:endParaRPr lang="en-GB"/>
          </a:p>
        </p:txBody>
      </p:sp>
      <p:sp>
        <p:nvSpPr>
          <p:cNvPr id="5" name="Footer Placeholder 4">
            <a:extLst>
              <a:ext uri="{FF2B5EF4-FFF2-40B4-BE49-F238E27FC236}">
                <a16:creationId xmlns:a16="http://schemas.microsoft.com/office/drawing/2014/main" id="{BDEA74DD-AAC3-4CA0-A8F3-1E8A3DB760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03DCFD-EBD0-4A7E-A767-96332172B297}"/>
              </a:ext>
            </a:extLst>
          </p:cNvPr>
          <p:cNvSpPr>
            <a:spLocks noGrp="1"/>
          </p:cNvSpPr>
          <p:nvPr>
            <p:ph type="sldNum" sz="quarter" idx="12"/>
          </p:nvPr>
        </p:nvSpPr>
        <p:spPr/>
        <p:txBody>
          <a:bodyPr/>
          <a:lstStyle/>
          <a:p>
            <a:fld id="{BA0FEB22-4A31-44A0-BD5A-E60C10BAB783}" type="slidenum">
              <a:rPr lang="en-GB" smtClean="0"/>
              <a:t>‹#›</a:t>
            </a:fld>
            <a:endParaRPr lang="en-GB"/>
          </a:p>
        </p:txBody>
      </p:sp>
    </p:spTree>
    <p:extLst>
      <p:ext uri="{BB962C8B-B14F-4D97-AF65-F5344CB8AC3E}">
        <p14:creationId xmlns:p14="http://schemas.microsoft.com/office/powerpoint/2010/main" val="130717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 Upcoming events 8">
  <p:cSld name="11. Upcoming events 8">
    <p:spTree>
      <p:nvGrpSpPr>
        <p:cNvPr id="1" name="Shape 92"/>
        <p:cNvGrpSpPr/>
        <p:nvPr/>
      </p:nvGrpSpPr>
      <p:grpSpPr>
        <a:xfrm>
          <a:off x="0" y="0"/>
          <a:ext cx="0" cy="0"/>
          <a:chOff x="0" y="0"/>
          <a:chExt cx="0" cy="0"/>
        </a:xfrm>
      </p:grpSpPr>
      <p:sp>
        <p:nvSpPr>
          <p:cNvPr id="93" name="Google Shape;93;gbfd7d01a73_2_83"/>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gbfd7d01a73_2_83"/>
          <p:cNvCxnSpPr/>
          <p:nvPr/>
        </p:nvCxnSpPr>
        <p:spPr>
          <a:xfrm rot="10800000">
            <a:off x="457200" y="1063229"/>
            <a:ext cx="8229600" cy="0"/>
          </a:xfrm>
          <a:prstGeom prst="straightConnector1">
            <a:avLst/>
          </a:prstGeom>
          <a:noFill/>
          <a:ln w="25400" cap="flat" cmpd="sng">
            <a:solidFill>
              <a:schemeClr val="dk1"/>
            </a:solidFill>
            <a:prstDash val="solid"/>
            <a:round/>
            <a:headEnd type="none" w="sm" len="sm"/>
            <a:tailEnd type="none" w="sm" len="sm"/>
          </a:ln>
        </p:spPr>
      </p:cxnSp>
      <p:sp>
        <p:nvSpPr>
          <p:cNvPr id="95" name="Google Shape;95;gbfd7d01a73_2_83"/>
          <p:cNvSpPr/>
          <p:nvPr/>
        </p:nvSpPr>
        <p:spPr>
          <a:xfrm>
            <a:off x="45720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 name="Google Shape;96;gbfd7d01a73_2_83"/>
          <p:cNvSpPr/>
          <p:nvPr/>
        </p:nvSpPr>
        <p:spPr>
          <a:xfrm>
            <a:off x="45720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 name="Google Shape;97;gbfd7d01a73_2_83"/>
          <p:cNvSpPr txBox="1">
            <a:spLocks noGrp="1"/>
          </p:cNvSpPr>
          <p:nvPr>
            <p:ph type="body" idx="1"/>
          </p:nvPr>
        </p:nvSpPr>
        <p:spPr>
          <a:xfrm>
            <a:off x="48303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gbfd7d01a73_2_83"/>
          <p:cNvSpPr/>
          <p:nvPr/>
        </p:nvSpPr>
        <p:spPr>
          <a:xfrm>
            <a:off x="2533972"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 name="Google Shape;99;gbfd7d01a73_2_83"/>
          <p:cNvSpPr/>
          <p:nvPr/>
        </p:nvSpPr>
        <p:spPr>
          <a:xfrm>
            <a:off x="2533972"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 name="Google Shape;100;gbfd7d01a73_2_83"/>
          <p:cNvSpPr txBox="1">
            <a:spLocks noGrp="1"/>
          </p:cNvSpPr>
          <p:nvPr>
            <p:ph type="body" idx="2"/>
          </p:nvPr>
        </p:nvSpPr>
        <p:spPr>
          <a:xfrm>
            <a:off x="2559802"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gbfd7d01a73_2_83"/>
          <p:cNvSpPr txBox="1">
            <a:spLocks noGrp="1"/>
          </p:cNvSpPr>
          <p:nvPr>
            <p:ph type="body" idx="3"/>
          </p:nvPr>
        </p:nvSpPr>
        <p:spPr>
          <a:xfrm>
            <a:off x="2559802"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gbfd7d01a73_2_83"/>
          <p:cNvSpPr txBox="1">
            <a:spLocks noGrp="1"/>
          </p:cNvSpPr>
          <p:nvPr>
            <p:ph type="body" idx="4"/>
          </p:nvPr>
        </p:nvSpPr>
        <p:spPr>
          <a:xfrm>
            <a:off x="2559802"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bfd7d01a73_2_83"/>
          <p:cNvSpPr/>
          <p:nvPr/>
        </p:nvSpPr>
        <p:spPr>
          <a:xfrm>
            <a:off x="4615910"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gbfd7d01a73_2_83"/>
          <p:cNvSpPr/>
          <p:nvPr/>
        </p:nvSpPr>
        <p:spPr>
          <a:xfrm>
            <a:off x="4615910"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gbfd7d01a73_2_83"/>
          <p:cNvSpPr txBox="1">
            <a:spLocks noGrp="1"/>
          </p:cNvSpPr>
          <p:nvPr>
            <p:ph type="body" idx="5"/>
          </p:nvPr>
        </p:nvSpPr>
        <p:spPr>
          <a:xfrm>
            <a:off x="464174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6" name="Google Shape;106;gbfd7d01a73_2_83"/>
          <p:cNvSpPr txBox="1">
            <a:spLocks noGrp="1"/>
          </p:cNvSpPr>
          <p:nvPr>
            <p:ph type="body" idx="6"/>
          </p:nvPr>
        </p:nvSpPr>
        <p:spPr>
          <a:xfrm>
            <a:off x="4641740"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7" name="Google Shape;107;gbfd7d01a73_2_83"/>
          <p:cNvSpPr txBox="1">
            <a:spLocks noGrp="1"/>
          </p:cNvSpPr>
          <p:nvPr>
            <p:ph type="body" idx="7"/>
          </p:nvPr>
        </p:nvSpPr>
        <p:spPr>
          <a:xfrm>
            <a:off x="4641740"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gbfd7d01a73_2_83"/>
          <p:cNvSpPr/>
          <p:nvPr/>
        </p:nvSpPr>
        <p:spPr>
          <a:xfrm>
            <a:off x="6705599" y="3343938"/>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gbfd7d01a73_2_83"/>
          <p:cNvSpPr/>
          <p:nvPr/>
        </p:nvSpPr>
        <p:spPr>
          <a:xfrm>
            <a:off x="6705599" y="2888048"/>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gbfd7d01a73_2_83"/>
          <p:cNvSpPr txBox="1">
            <a:spLocks noGrp="1"/>
          </p:cNvSpPr>
          <p:nvPr>
            <p:ph type="body" idx="8"/>
          </p:nvPr>
        </p:nvSpPr>
        <p:spPr>
          <a:xfrm>
            <a:off x="6731429"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1" name="Google Shape;111;gbfd7d01a73_2_83"/>
          <p:cNvSpPr txBox="1">
            <a:spLocks noGrp="1"/>
          </p:cNvSpPr>
          <p:nvPr>
            <p:ph type="body" idx="9"/>
          </p:nvPr>
        </p:nvSpPr>
        <p:spPr>
          <a:xfrm>
            <a:off x="6731429"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2" name="Google Shape;112;gbfd7d01a73_2_83"/>
          <p:cNvSpPr txBox="1">
            <a:spLocks noGrp="1"/>
          </p:cNvSpPr>
          <p:nvPr>
            <p:ph type="body" idx="13"/>
          </p:nvPr>
        </p:nvSpPr>
        <p:spPr>
          <a:xfrm>
            <a:off x="6731429" y="3390501"/>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gbfd7d01a73_2_83"/>
          <p:cNvSpPr txBox="1"/>
          <p:nvPr/>
        </p:nvSpPr>
        <p:spPr>
          <a:xfrm>
            <a:off x="457199" y="4546365"/>
            <a:ext cx="63775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400"/>
              <a:buFont typeface="Arial"/>
              <a:buNone/>
            </a:pPr>
            <a:r>
              <a:rPr lang="en-GB" sz="1400" b="0" i="0" u="none" strike="noStrike" cap="none">
                <a:solidFill>
                  <a:schemeClr val="accent1"/>
                </a:solidFill>
                <a:latin typeface="Arial"/>
                <a:ea typeface="Arial"/>
                <a:cs typeface="Arial"/>
                <a:sym typeface="Arial"/>
              </a:rPr>
              <a:t>Please visit www.psiweb.org/events for more information</a:t>
            </a:r>
            <a:endParaRPr sz="1800" b="0" i="0" u="none" strike="noStrike" cap="none">
              <a:solidFill>
                <a:schemeClr val="accent1"/>
              </a:solidFill>
              <a:latin typeface="Arial"/>
              <a:ea typeface="Arial"/>
              <a:cs typeface="Arial"/>
              <a:sym typeface="Arial"/>
            </a:endParaRPr>
          </a:p>
        </p:txBody>
      </p:sp>
      <p:sp>
        <p:nvSpPr>
          <p:cNvPr id="114" name="Google Shape;114;gbfd7d01a73_2_83"/>
          <p:cNvSpPr/>
          <p:nvPr/>
        </p:nvSpPr>
        <p:spPr>
          <a:xfrm>
            <a:off x="45720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gbfd7d01a73_2_83"/>
          <p:cNvSpPr/>
          <p:nvPr/>
        </p:nvSpPr>
        <p:spPr>
          <a:xfrm>
            <a:off x="45720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gbfd7d01a73_2_83"/>
          <p:cNvSpPr txBox="1">
            <a:spLocks noGrp="1"/>
          </p:cNvSpPr>
          <p:nvPr>
            <p:ph type="body" idx="14"/>
          </p:nvPr>
        </p:nvSpPr>
        <p:spPr>
          <a:xfrm>
            <a:off x="48303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7" name="Google Shape;117;gbfd7d01a73_2_83"/>
          <p:cNvSpPr txBox="1">
            <a:spLocks noGrp="1"/>
          </p:cNvSpPr>
          <p:nvPr>
            <p:ph type="body" idx="15"/>
          </p:nvPr>
        </p:nvSpPr>
        <p:spPr>
          <a:xfrm>
            <a:off x="48303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gbfd7d01a73_2_83"/>
          <p:cNvSpPr txBox="1">
            <a:spLocks noGrp="1"/>
          </p:cNvSpPr>
          <p:nvPr>
            <p:ph type="body" idx="16"/>
          </p:nvPr>
        </p:nvSpPr>
        <p:spPr>
          <a:xfrm>
            <a:off x="48303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gbfd7d01a73_2_83"/>
          <p:cNvSpPr/>
          <p:nvPr/>
        </p:nvSpPr>
        <p:spPr>
          <a:xfrm>
            <a:off x="2533972"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 name="Google Shape;120;gbfd7d01a73_2_83"/>
          <p:cNvSpPr/>
          <p:nvPr/>
        </p:nvSpPr>
        <p:spPr>
          <a:xfrm>
            <a:off x="2533972"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gbfd7d01a73_2_83"/>
          <p:cNvSpPr txBox="1">
            <a:spLocks noGrp="1"/>
          </p:cNvSpPr>
          <p:nvPr>
            <p:ph type="body" idx="17"/>
          </p:nvPr>
        </p:nvSpPr>
        <p:spPr>
          <a:xfrm>
            <a:off x="2559802"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2" name="Google Shape;122;gbfd7d01a73_2_83"/>
          <p:cNvSpPr txBox="1">
            <a:spLocks noGrp="1"/>
          </p:cNvSpPr>
          <p:nvPr>
            <p:ph type="body" idx="18"/>
          </p:nvPr>
        </p:nvSpPr>
        <p:spPr>
          <a:xfrm>
            <a:off x="2559802"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3" name="Google Shape;123;gbfd7d01a73_2_83"/>
          <p:cNvSpPr txBox="1">
            <a:spLocks noGrp="1"/>
          </p:cNvSpPr>
          <p:nvPr>
            <p:ph type="body" idx="19"/>
          </p:nvPr>
        </p:nvSpPr>
        <p:spPr>
          <a:xfrm>
            <a:off x="2559802"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4" name="Google Shape;124;gbfd7d01a73_2_83"/>
          <p:cNvSpPr/>
          <p:nvPr/>
        </p:nvSpPr>
        <p:spPr>
          <a:xfrm>
            <a:off x="4615910"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 name="Google Shape;125;gbfd7d01a73_2_83"/>
          <p:cNvSpPr/>
          <p:nvPr/>
        </p:nvSpPr>
        <p:spPr>
          <a:xfrm>
            <a:off x="4615910"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gbfd7d01a73_2_83"/>
          <p:cNvSpPr txBox="1">
            <a:spLocks noGrp="1"/>
          </p:cNvSpPr>
          <p:nvPr>
            <p:ph type="body" idx="20"/>
          </p:nvPr>
        </p:nvSpPr>
        <p:spPr>
          <a:xfrm>
            <a:off x="4641740"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gbfd7d01a73_2_83"/>
          <p:cNvSpPr txBox="1">
            <a:spLocks noGrp="1"/>
          </p:cNvSpPr>
          <p:nvPr>
            <p:ph type="body" idx="21"/>
          </p:nvPr>
        </p:nvSpPr>
        <p:spPr>
          <a:xfrm>
            <a:off x="4641740"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gbfd7d01a73_2_83"/>
          <p:cNvSpPr txBox="1">
            <a:spLocks noGrp="1"/>
          </p:cNvSpPr>
          <p:nvPr>
            <p:ph type="body" idx="22"/>
          </p:nvPr>
        </p:nvSpPr>
        <p:spPr>
          <a:xfrm>
            <a:off x="4641740"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9" name="Google Shape;129;gbfd7d01a73_2_83"/>
          <p:cNvSpPr/>
          <p:nvPr/>
        </p:nvSpPr>
        <p:spPr>
          <a:xfrm>
            <a:off x="6705599" y="1690787"/>
            <a:ext cx="2001865" cy="11245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 name="Google Shape;130;gbfd7d01a73_2_83"/>
          <p:cNvSpPr/>
          <p:nvPr/>
        </p:nvSpPr>
        <p:spPr>
          <a:xfrm>
            <a:off x="6705599" y="1229731"/>
            <a:ext cx="2001866" cy="460044"/>
          </a:xfrm>
          <a:custGeom>
            <a:avLst/>
            <a:gdLst/>
            <a:ahLst/>
            <a:cxnLst/>
            <a:rect l="l" t="t" r="r" b="b"/>
            <a:pathLst>
              <a:path w="2592849" h="319121" extrusionOk="0">
                <a:moveTo>
                  <a:pt x="0" y="0"/>
                </a:moveTo>
                <a:lnTo>
                  <a:pt x="2322823" y="0"/>
                </a:lnTo>
                <a:lnTo>
                  <a:pt x="2322823" y="1"/>
                </a:lnTo>
                <a:lnTo>
                  <a:pt x="2539661" y="1"/>
                </a:lnTo>
                <a:cubicBezTo>
                  <a:pt x="2569036" y="1"/>
                  <a:pt x="2592849" y="23814"/>
                  <a:pt x="2592849" y="53189"/>
                </a:cubicBezTo>
                <a:lnTo>
                  <a:pt x="2592849" y="265933"/>
                </a:lnTo>
                <a:lnTo>
                  <a:pt x="2592848" y="265935"/>
                </a:lnTo>
                <a:lnTo>
                  <a:pt x="2592848" y="319120"/>
                </a:lnTo>
                <a:lnTo>
                  <a:pt x="2539666" y="319120"/>
                </a:lnTo>
                <a:lnTo>
                  <a:pt x="2539661" y="319121"/>
                </a:lnTo>
                <a:lnTo>
                  <a:pt x="2322823" y="319121"/>
                </a:lnTo>
                <a:lnTo>
                  <a:pt x="53189" y="319121"/>
                </a:lnTo>
                <a:lnTo>
                  <a:pt x="0" y="31912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gbfd7d01a73_2_83"/>
          <p:cNvSpPr txBox="1">
            <a:spLocks noGrp="1"/>
          </p:cNvSpPr>
          <p:nvPr>
            <p:ph type="body" idx="23"/>
          </p:nvPr>
        </p:nvSpPr>
        <p:spPr>
          <a:xfrm>
            <a:off x="6731429" y="1436811"/>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2" name="Google Shape;132;gbfd7d01a73_2_83"/>
          <p:cNvSpPr txBox="1">
            <a:spLocks noGrp="1"/>
          </p:cNvSpPr>
          <p:nvPr>
            <p:ph type="body" idx="24"/>
          </p:nvPr>
        </p:nvSpPr>
        <p:spPr>
          <a:xfrm>
            <a:off x="6731429" y="1225676"/>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3" name="Google Shape;133;gbfd7d01a73_2_83"/>
          <p:cNvSpPr txBox="1">
            <a:spLocks noGrp="1"/>
          </p:cNvSpPr>
          <p:nvPr>
            <p:ph type="body" idx="25"/>
          </p:nvPr>
        </p:nvSpPr>
        <p:spPr>
          <a:xfrm>
            <a:off x="6731429" y="1737350"/>
            <a:ext cx="1955371" cy="10332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4" name="Google Shape;134;gbfd7d01a73_2_83"/>
          <p:cNvSpPr txBox="1">
            <a:spLocks noGrp="1"/>
          </p:cNvSpPr>
          <p:nvPr>
            <p:ph type="body" idx="26"/>
          </p:nvPr>
        </p:nvSpPr>
        <p:spPr>
          <a:xfrm>
            <a:off x="483030" y="3095128"/>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5" name="Google Shape;135;gbfd7d01a73_2_83"/>
          <p:cNvSpPr txBox="1">
            <a:spLocks noGrp="1"/>
          </p:cNvSpPr>
          <p:nvPr>
            <p:ph type="body" idx="27"/>
          </p:nvPr>
        </p:nvSpPr>
        <p:spPr>
          <a:xfrm>
            <a:off x="480446" y="2883993"/>
            <a:ext cx="1955371" cy="21477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lt1"/>
              </a:buClr>
              <a:buSzPts val="1200"/>
              <a:buFont typeface="Arial"/>
              <a:buNone/>
              <a:defRPr sz="1200" b="1">
                <a:solidFill>
                  <a:schemeClr val="lt1"/>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36" name="Google Shape;136;gbfd7d01a73_2_83"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137" name="Google Shape;137;gbfd7d01a73_2_83"/>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Cover Slide">
  <p:cSld name="1. Cover Slide">
    <p:spTree>
      <p:nvGrpSpPr>
        <p:cNvPr id="1" name="Shape 144"/>
        <p:cNvGrpSpPr/>
        <p:nvPr/>
      </p:nvGrpSpPr>
      <p:grpSpPr>
        <a:xfrm>
          <a:off x="0" y="0"/>
          <a:ext cx="0" cy="0"/>
          <a:chOff x="0" y="0"/>
          <a:chExt cx="0" cy="0"/>
        </a:xfrm>
      </p:grpSpPr>
      <p:sp>
        <p:nvSpPr>
          <p:cNvPr id="145" name="Google Shape;145;p67"/>
          <p:cNvSpPr txBox="1">
            <a:spLocks noGrp="1"/>
          </p:cNvSpPr>
          <p:nvPr>
            <p:ph type="subTitle" idx="1"/>
          </p:nvPr>
        </p:nvSpPr>
        <p:spPr>
          <a:xfrm>
            <a:off x="1371600" y="3363316"/>
            <a:ext cx="6400800" cy="7431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400"/>
              </a:spcBef>
              <a:spcAft>
                <a:spcPts val="0"/>
              </a:spcAft>
              <a:buClr>
                <a:srgbClr val="005A84"/>
              </a:buClr>
              <a:buSzPts val="2000"/>
              <a:buNone/>
              <a:defRPr sz="2000" b="1">
                <a:solidFill>
                  <a:srgbClr val="005A84"/>
                </a:solidFill>
              </a:defRPr>
            </a:lvl1pPr>
            <a:lvl2pPr lvl="1" algn="ctr">
              <a:lnSpc>
                <a:spcPct val="100000"/>
              </a:lnSpc>
              <a:spcBef>
                <a:spcPts val="560"/>
              </a:spcBef>
              <a:spcAft>
                <a:spcPts val="0"/>
              </a:spcAft>
              <a:buClr>
                <a:srgbClr val="88D5E3"/>
              </a:buClr>
              <a:buSzPts val="2800"/>
              <a:buNone/>
              <a:defRPr>
                <a:solidFill>
                  <a:srgbClr val="88D5E3"/>
                </a:solidFill>
              </a:defRPr>
            </a:lvl2pPr>
            <a:lvl3pPr lvl="2" algn="ctr">
              <a:lnSpc>
                <a:spcPct val="100000"/>
              </a:lnSpc>
              <a:spcBef>
                <a:spcPts val="480"/>
              </a:spcBef>
              <a:spcAft>
                <a:spcPts val="0"/>
              </a:spcAft>
              <a:buClr>
                <a:srgbClr val="88D5E3"/>
              </a:buClr>
              <a:buSzPts val="2400"/>
              <a:buNone/>
              <a:defRPr>
                <a:solidFill>
                  <a:srgbClr val="88D5E3"/>
                </a:solidFill>
              </a:defRPr>
            </a:lvl3pPr>
            <a:lvl4pPr lvl="3" algn="ctr">
              <a:lnSpc>
                <a:spcPct val="100000"/>
              </a:lnSpc>
              <a:spcBef>
                <a:spcPts val="400"/>
              </a:spcBef>
              <a:spcAft>
                <a:spcPts val="0"/>
              </a:spcAft>
              <a:buClr>
                <a:srgbClr val="88D5E3"/>
              </a:buClr>
              <a:buSzPts val="2000"/>
              <a:buNone/>
              <a:defRPr>
                <a:solidFill>
                  <a:srgbClr val="88D5E3"/>
                </a:solidFill>
              </a:defRPr>
            </a:lvl4pPr>
            <a:lvl5pPr lvl="4" algn="ctr">
              <a:lnSpc>
                <a:spcPct val="100000"/>
              </a:lnSpc>
              <a:spcBef>
                <a:spcPts val="400"/>
              </a:spcBef>
              <a:spcAft>
                <a:spcPts val="0"/>
              </a:spcAft>
              <a:buClr>
                <a:srgbClr val="88D5E3"/>
              </a:buClr>
              <a:buSzPts val="2000"/>
              <a:buNone/>
              <a:defRPr>
                <a:solidFill>
                  <a:srgbClr val="88D5E3"/>
                </a:solidFill>
              </a:defRPr>
            </a:lvl5pPr>
            <a:lvl6pPr lvl="5" algn="ctr">
              <a:lnSpc>
                <a:spcPct val="100000"/>
              </a:lnSpc>
              <a:spcBef>
                <a:spcPts val="400"/>
              </a:spcBef>
              <a:spcAft>
                <a:spcPts val="0"/>
              </a:spcAft>
              <a:buClr>
                <a:srgbClr val="88D5E3"/>
              </a:buClr>
              <a:buSzPts val="2000"/>
              <a:buNone/>
              <a:defRPr>
                <a:solidFill>
                  <a:srgbClr val="88D5E3"/>
                </a:solidFill>
              </a:defRPr>
            </a:lvl6pPr>
            <a:lvl7pPr lvl="6" algn="ctr">
              <a:lnSpc>
                <a:spcPct val="100000"/>
              </a:lnSpc>
              <a:spcBef>
                <a:spcPts val="400"/>
              </a:spcBef>
              <a:spcAft>
                <a:spcPts val="0"/>
              </a:spcAft>
              <a:buClr>
                <a:srgbClr val="88D5E3"/>
              </a:buClr>
              <a:buSzPts val="2000"/>
              <a:buNone/>
              <a:defRPr>
                <a:solidFill>
                  <a:srgbClr val="88D5E3"/>
                </a:solidFill>
              </a:defRPr>
            </a:lvl7pPr>
            <a:lvl8pPr lvl="7" algn="ctr">
              <a:lnSpc>
                <a:spcPct val="100000"/>
              </a:lnSpc>
              <a:spcBef>
                <a:spcPts val="400"/>
              </a:spcBef>
              <a:spcAft>
                <a:spcPts val="0"/>
              </a:spcAft>
              <a:buClr>
                <a:srgbClr val="88D5E3"/>
              </a:buClr>
              <a:buSzPts val="2000"/>
              <a:buNone/>
              <a:defRPr>
                <a:solidFill>
                  <a:srgbClr val="88D5E3"/>
                </a:solidFill>
              </a:defRPr>
            </a:lvl8pPr>
            <a:lvl9pPr lvl="8" algn="ctr">
              <a:lnSpc>
                <a:spcPct val="100000"/>
              </a:lnSpc>
              <a:spcBef>
                <a:spcPts val="400"/>
              </a:spcBef>
              <a:spcAft>
                <a:spcPts val="0"/>
              </a:spcAft>
              <a:buClr>
                <a:srgbClr val="88D5E3"/>
              </a:buClr>
              <a:buSzPts val="2000"/>
              <a:buNone/>
              <a:defRPr>
                <a:solidFill>
                  <a:srgbClr val="88D5E3"/>
                </a:solidFill>
              </a:defRPr>
            </a:lvl9pPr>
          </a:lstStyle>
          <a:p>
            <a:endParaRPr/>
          </a:p>
        </p:txBody>
      </p:sp>
      <p:pic>
        <p:nvPicPr>
          <p:cNvPr id="146" name="Google Shape;146;p67" descr="PSI Logo.png"/>
          <p:cNvPicPr preferRelativeResize="0"/>
          <p:nvPr/>
        </p:nvPicPr>
        <p:blipFill rotWithShape="1">
          <a:blip r:embed="rId2">
            <a:alphaModFix/>
          </a:blip>
          <a:srcRect/>
          <a:stretch/>
        </p:blipFill>
        <p:spPr>
          <a:xfrm>
            <a:off x="4082834" y="400669"/>
            <a:ext cx="992840" cy="934779"/>
          </a:xfrm>
          <a:prstGeom prst="rect">
            <a:avLst/>
          </a:prstGeom>
          <a:noFill/>
          <a:ln>
            <a:noFill/>
          </a:ln>
        </p:spPr>
      </p:pic>
      <p:sp>
        <p:nvSpPr>
          <p:cNvPr id="147" name="Google Shape;147;p67"/>
          <p:cNvSpPr txBox="1">
            <a:spLocks noGrp="1"/>
          </p:cNvSpPr>
          <p:nvPr>
            <p:ph type="title"/>
          </p:nvPr>
        </p:nvSpPr>
        <p:spPr>
          <a:xfrm>
            <a:off x="457200" y="1696463"/>
            <a:ext cx="8229600" cy="85725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67"/>
          <p:cNvSpPr txBox="1">
            <a:spLocks noGrp="1"/>
          </p:cNvSpPr>
          <p:nvPr>
            <p:ph type="body" idx="2"/>
          </p:nvPr>
        </p:nvSpPr>
        <p:spPr>
          <a:xfrm>
            <a:off x="2650332" y="4367949"/>
            <a:ext cx="3871912" cy="365125"/>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
              </a:spcBef>
              <a:spcAft>
                <a:spcPts val="0"/>
              </a:spcAft>
              <a:buClr>
                <a:srgbClr val="005A84"/>
              </a:buClr>
              <a:buSzPts val="1200"/>
              <a:buFont typeface="Arial"/>
              <a:buNone/>
              <a:defRPr sz="1200">
                <a:solidFill>
                  <a:srgbClr val="005A84"/>
                </a:solidFill>
              </a:defRPr>
            </a:lvl1pPr>
            <a:lvl2pPr marL="914400" lvl="1" indent="-304800" algn="l">
              <a:lnSpc>
                <a:spcPct val="100000"/>
              </a:lnSpc>
              <a:spcBef>
                <a:spcPts val="240"/>
              </a:spcBef>
              <a:spcAft>
                <a:spcPts val="0"/>
              </a:spcAft>
              <a:buClr>
                <a:srgbClr val="005A84"/>
              </a:buClr>
              <a:buSzPts val="1200"/>
              <a:buChar char="–"/>
              <a:defRPr sz="1200">
                <a:solidFill>
                  <a:srgbClr val="005A84"/>
                </a:solidFill>
              </a:defRPr>
            </a:lvl2pPr>
            <a:lvl3pPr marL="1371600" lvl="2" indent="-304800" algn="l">
              <a:lnSpc>
                <a:spcPct val="100000"/>
              </a:lnSpc>
              <a:spcBef>
                <a:spcPts val="240"/>
              </a:spcBef>
              <a:spcAft>
                <a:spcPts val="0"/>
              </a:spcAft>
              <a:buClr>
                <a:srgbClr val="005A84"/>
              </a:buClr>
              <a:buSzPts val="1200"/>
              <a:buChar char="•"/>
              <a:defRPr sz="1200">
                <a:solidFill>
                  <a:srgbClr val="005A84"/>
                </a:solidFill>
              </a:defRPr>
            </a:lvl3pPr>
            <a:lvl4pPr marL="1828800" lvl="3" indent="-304800" algn="l">
              <a:lnSpc>
                <a:spcPct val="100000"/>
              </a:lnSpc>
              <a:spcBef>
                <a:spcPts val="240"/>
              </a:spcBef>
              <a:spcAft>
                <a:spcPts val="0"/>
              </a:spcAft>
              <a:buClr>
                <a:srgbClr val="005A84"/>
              </a:buClr>
              <a:buSzPts val="1200"/>
              <a:buChar char="–"/>
              <a:defRPr sz="1200">
                <a:solidFill>
                  <a:srgbClr val="005A84"/>
                </a:solidFill>
              </a:defRPr>
            </a:lvl4pPr>
            <a:lvl5pPr marL="2286000" lvl="4" indent="-304800" algn="l">
              <a:lnSpc>
                <a:spcPct val="100000"/>
              </a:lnSpc>
              <a:spcBef>
                <a:spcPts val="240"/>
              </a:spcBef>
              <a:spcAft>
                <a:spcPts val="0"/>
              </a:spcAft>
              <a:buClr>
                <a:srgbClr val="005A84"/>
              </a:buClr>
              <a:buSzPts val="1200"/>
              <a:buChar char="»"/>
              <a:defRPr sz="1200">
                <a:solidFill>
                  <a:srgbClr val="005A84"/>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9" name="Google Shape;149;p67"/>
          <p:cNvSpPr/>
          <p:nvPr/>
        </p:nvSpPr>
        <p:spPr>
          <a:xfrm rot="10800000">
            <a:off x="3334835" y="2873102"/>
            <a:ext cx="2482019" cy="1930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0" name="Google Shape;150;p67"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151" name="Google Shape;151;p67"/>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 Template Single column">
  <p:cSld name="7. Template Single column">
    <p:spTree>
      <p:nvGrpSpPr>
        <p:cNvPr id="1" name="Shape 152"/>
        <p:cNvGrpSpPr/>
        <p:nvPr/>
      </p:nvGrpSpPr>
      <p:grpSpPr>
        <a:xfrm>
          <a:off x="0" y="0"/>
          <a:ext cx="0" cy="0"/>
          <a:chOff x="0" y="0"/>
          <a:chExt cx="0" cy="0"/>
        </a:xfrm>
      </p:grpSpPr>
      <p:sp>
        <p:nvSpPr>
          <p:cNvPr id="153" name="Google Shape;153;p73"/>
          <p:cNvSpPr/>
          <p:nvPr/>
        </p:nvSpPr>
        <p:spPr>
          <a:xfrm>
            <a:off x="8296759" y="4767263"/>
            <a:ext cx="390041" cy="3762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 name="Google Shape;154;p73"/>
          <p:cNvSpPr txBox="1">
            <a:spLocks noGrp="1"/>
          </p:cNvSpPr>
          <p:nvPr>
            <p:ph type="title"/>
          </p:nvPr>
        </p:nvSpPr>
        <p:spPr>
          <a:xfrm>
            <a:off x="457201" y="1235932"/>
            <a:ext cx="3565818" cy="150705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73"/>
          <p:cNvSpPr txBox="1">
            <a:spLocks noGrp="1"/>
          </p:cNvSpPr>
          <p:nvPr>
            <p:ph type="body" idx="1"/>
          </p:nvPr>
        </p:nvSpPr>
        <p:spPr>
          <a:xfrm>
            <a:off x="4648200" y="1253383"/>
            <a:ext cx="4038600" cy="33944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40"/>
              </a:spcBef>
              <a:spcAft>
                <a:spcPts val="0"/>
              </a:spcAft>
              <a:buClr>
                <a:srgbClr val="005A84"/>
              </a:buClr>
              <a:buSzPts val="2200"/>
              <a:buFont typeface="Arial"/>
              <a:buNone/>
              <a:defRPr sz="2200">
                <a:solidFill>
                  <a:srgbClr val="005A84"/>
                </a:solidFill>
              </a:defRPr>
            </a:lvl1pPr>
            <a:lvl2pPr marL="914400" lvl="1" indent="-228600" algn="l">
              <a:lnSpc>
                <a:spcPct val="100000"/>
              </a:lnSpc>
              <a:spcBef>
                <a:spcPts val="400"/>
              </a:spcBef>
              <a:spcAft>
                <a:spcPts val="0"/>
              </a:spcAft>
              <a:buClr>
                <a:srgbClr val="005A84"/>
              </a:buClr>
              <a:buSzPts val="2000"/>
              <a:buFont typeface="Arial"/>
              <a:buNone/>
              <a:defRPr sz="2000">
                <a:solidFill>
                  <a:srgbClr val="005A84"/>
                </a:solidFill>
              </a:defRPr>
            </a:lvl2pPr>
            <a:lvl3pPr marL="1371600" lvl="2" indent="-228600" algn="l">
              <a:lnSpc>
                <a:spcPct val="100000"/>
              </a:lnSpc>
              <a:spcBef>
                <a:spcPts val="360"/>
              </a:spcBef>
              <a:spcAft>
                <a:spcPts val="0"/>
              </a:spcAft>
              <a:buClr>
                <a:srgbClr val="005A84"/>
              </a:buClr>
              <a:buSzPts val="1800"/>
              <a:buFont typeface="Arial"/>
              <a:buNone/>
              <a:defRPr sz="1800">
                <a:solidFill>
                  <a:srgbClr val="005A84"/>
                </a:solidFill>
              </a:defRPr>
            </a:lvl3pPr>
            <a:lvl4pPr marL="1828800" lvl="3" indent="-228600" algn="l">
              <a:lnSpc>
                <a:spcPct val="100000"/>
              </a:lnSpc>
              <a:spcBef>
                <a:spcPts val="320"/>
              </a:spcBef>
              <a:spcAft>
                <a:spcPts val="0"/>
              </a:spcAft>
              <a:buClr>
                <a:srgbClr val="005A84"/>
              </a:buClr>
              <a:buSzPts val="1600"/>
              <a:buFont typeface="Arial"/>
              <a:buNone/>
              <a:defRPr sz="1600">
                <a:solidFill>
                  <a:srgbClr val="005A84"/>
                </a:solidFill>
              </a:defRPr>
            </a:lvl4pPr>
            <a:lvl5pPr marL="2286000" lvl="4" indent="-228600" algn="l">
              <a:lnSpc>
                <a:spcPct val="100000"/>
              </a:lnSpc>
              <a:spcBef>
                <a:spcPts val="280"/>
              </a:spcBef>
              <a:spcAft>
                <a:spcPts val="0"/>
              </a:spcAft>
              <a:buClr>
                <a:srgbClr val="005A84"/>
              </a:buClr>
              <a:buSzPts val="1400"/>
              <a:buFont typeface="Arial"/>
              <a:buNone/>
              <a:defRPr sz="1400">
                <a:solidFill>
                  <a:srgbClr val="005A84"/>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56" name="Google Shape;156;p73"/>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157" name="Google Shape;157;p73"/>
          <p:cNvSpPr/>
          <p:nvPr/>
        </p:nvSpPr>
        <p:spPr>
          <a:xfrm rot="5400000">
            <a:off x="-1144481" y="2479934"/>
            <a:ext cx="2482019" cy="1930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73"/>
          <p:cNvSpPr txBox="1">
            <a:spLocks noGrp="1"/>
          </p:cNvSpPr>
          <p:nvPr>
            <p:ph type="subTitle" idx="2"/>
          </p:nvPr>
        </p:nvSpPr>
        <p:spPr>
          <a:xfrm>
            <a:off x="457201" y="2916821"/>
            <a:ext cx="3565818" cy="9135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Clr>
                <a:srgbClr val="005A84"/>
              </a:buClr>
              <a:buSzPts val="2000"/>
              <a:buNone/>
              <a:defRPr sz="2000" b="1">
                <a:solidFill>
                  <a:srgbClr val="005A84"/>
                </a:solidFill>
              </a:defRPr>
            </a:lvl1pPr>
            <a:lvl2pPr lvl="1" algn="ctr">
              <a:lnSpc>
                <a:spcPct val="100000"/>
              </a:lnSpc>
              <a:spcBef>
                <a:spcPts val="560"/>
              </a:spcBef>
              <a:spcAft>
                <a:spcPts val="0"/>
              </a:spcAft>
              <a:buClr>
                <a:srgbClr val="88D5E3"/>
              </a:buClr>
              <a:buSzPts val="2800"/>
              <a:buNone/>
              <a:defRPr>
                <a:solidFill>
                  <a:srgbClr val="88D5E3"/>
                </a:solidFill>
              </a:defRPr>
            </a:lvl2pPr>
            <a:lvl3pPr lvl="2" algn="ctr">
              <a:lnSpc>
                <a:spcPct val="100000"/>
              </a:lnSpc>
              <a:spcBef>
                <a:spcPts val="480"/>
              </a:spcBef>
              <a:spcAft>
                <a:spcPts val="0"/>
              </a:spcAft>
              <a:buClr>
                <a:srgbClr val="88D5E3"/>
              </a:buClr>
              <a:buSzPts val="2400"/>
              <a:buNone/>
              <a:defRPr>
                <a:solidFill>
                  <a:srgbClr val="88D5E3"/>
                </a:solidFill>
              </a:defRPr>
            </a:lvl3pPr>
            <a:lvl4pPr lvl="3" algn="ctr">
              <a:lnSpc>
                <a:spcPct val="100000"/>
              </a:lnSpc>
              <a:spcBef>
                <a:spcPts val="400"/>
              </a:spcBef>
              <a:spcAft>
                <a:spcPts val="0"/>
              </a:spcAft>
              <a:buClr>
                <a:srgbClr val="88D5E3"/>
              </a:buClr>
              <a:buSzPts val="2000"/>
              <a:buNone/>
              <a:defRPr>
                <a:solidFill>
                  <a:srgbClr val="88D5E3"/>
                </a:solidFill>
              </a:defRPr>
            </a:lvl4pPr>
            <a:lvl5pPr lvl="4" algn="ctr">
              <a:lnSpc>
                <a:spcPct val="100000"/>
              </a:lnSpc>
              <a:spcBef>
                <a:spcPts val="400"/>
              </a:spcBef>
              <a:spcAft>
                <a:spcPts val="0"/>
              </a:spcAft>
              <a:buClr>
                <a:srgbClr val="88D5E3"/>
              </a:buClr>
              <a:buSzPts val="2000"/>
              <a:buNone/>
              <a:defRPr>
                <a:solidFill>
                  <a:srgbClr val="88D5E3"/>
                </a:solidFill>
              </a:defRPr>
            </a:lvl5pPr>
            <a:lvl6pPr lvl="5" algn="ctr">
              <a:lnSpc>
                <a:spcPct val="100000"/>
              </a:lnSpc>
              <a:spcBef>
                <a:spcPts val="400"/>
              </a:spcBef>
              <a:spcAft>
                <a:spcPts val="0"/>
              </a:spcAft>
              <a:buClr>
                <a:srgbClr val="88D5E3"/>
              </a:buClr>
              <a:buSzPts val="2000"/>
              <a:buNone/>
              <a:defRPr>
                <a:solidFill>
                  <a:srgbClr val="88D5E3"/>
                </a:solidFill>
              </a:defRPr>
            </a:lvl6pPr>
            <a:lvl7pPr lvl="6" algn="ctr">
              <a:lnSpc>
                <a:spcPct val="100000"/>
              </a:lnSpc>
              <a:spcBef>
                <a:spcPts val="400"/>
              </a:spcBef>
              <a:spcAft>
                <a:spcPts val="0"/>
              </a:spcAft>
              <a:buClr>
                <a:srgbClr val="88D5E3"/>
              </a:buClr>
              <a:buSzPts val="2000"/>
              <a:buNone/>
              <a:defRPr>
                <a:solidFill>
                  <a:srgbClr val="88D5E3"/>
                </a:solidFill>
              </a:defRPr>
            </a:lvl7pPr>
            <a:lvl8pPr lvl="7" algn="ctr">
              <a:lnSpc>
                <a:spcPct val="100000"/>
              </a:lnSpc>
              <a:spcBef>
                <a:spcPts val="400"/>
              </a:spcBef>
              <a:spcAft>
                <a:spcPts val="0"/>
              </a:spcAft>
              <a:buClr>
                <a:srgbClr val="88D5E3"/>
              </a:buClr>
              <a:buSzPts val="2000"/>
              <a:buNone/>
              <a:defRPr>
                <a:solidFill>
                  <a:srgbClr val="88D5E3"/>
                </a:solidFill>
              </a:defRPr>
            </a:lvl8pPr>
            <a:lvl9pPr lvl="8" algn="ctr">
              <a:lnSpc>
                <a:spcPct val="100000"/>
              </a:lnSpc>
              <a:spcBef>
                <a:spcPts val="400"/>
              </a:spcBef>
              <a:spcAft>
                <a:spcPts val="0"/>
              </a:spcAft>
              <a:buClr>
                <a:srgbClr val="88D5E3"/>
              </a:buClr>
              <a:buSzPts val="2000"/>
              <a:buNone/>
              <a:defRPr>
                <a:solidFill>
                  <a:srgbClr val="88D5E3"/>
                </a:solidFill>
              </a:defRPr>
            </a:lvl9pPr>
          </a:lstStyle>
          <a:p>
            <a:endParaRPr/>
          </a:p>
        </p:txBody>
      </p:sp>
      <p:pic>
        <p:nvPicPr>
          <p:cNvPr id="159" name="Google Shape;159;p73" descr="A picture containing drawing&#10;&#10;Description automatically generated"/>
          <p:cNvPicPr preferRelativeResize="0"/>
          <p:nvPr/>
        </p:nvPicPr>
        <p:blipFill rotWithShape="1">
          <a:blip r:embed="rId2">
            <a:alphaModFix/>
          </a:blip>
          <a:srcRect/>
          <a:stretch/>
        </p:blipFill>
        <p:spPr>
          <a:xfrm>
            <a:off x="8378809" y="156181"/>
            <a:ext cx="615982" cy="488975"/>
          </a:xfrm>
          <a:prstGeom prst="rect">
            <a:avLst/>
          </a:prstGeom>
          <a:noFill/>
          <a:ln>
            <a:noFill/>
          </a:ln>
        </p:spPr>
      </p:pic>
      <p:sp>
        <p:nvSpPr>
          <p:cNvPr id="160" name="Google Shape;160;p73"/>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 Title Slide">
  <p:cSld name="4. Title Slide">
    <p:spTree>
      <p:nvGrpSpPr>
        <p:cNvPr id="1" name="Shape 161"/>
        <p:cNvGrpSpPr/>
        <p:nvPr/>
      </p:nvGrpSpPr>
      <p:grpSpPr>
        <a:xfrm>
          <a:off x="0" y="0"/>
          <a:ext cx="0" cy="0"/>
          <a:chOff x="0" y="0"/>
          <a:chExt cx="0" cy="0"/>
        </a:xfrm>
      </p:grpSpPr>
      <p:sp>
        <p:nvSpPr>
          <p:cNvPr id="162" name="Google Shape;162;p68"/>
          <p:cNvSpPr/>
          <p:nvPr/>
        </p:nvSpPr>
        <p:spPr>
          <a:xfrm>
            <a:off x="0" y="0"/>
            <a:ext cx="9144000" cy="5143500"/>
          </a:xfrm>
          <a:prstGeom prst="rect">
            <a:avLst/>
          </a:prstGeom>
          <a:solidFill>
            <a:schemeClr val="accent1"/>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p68"/>
          <p:cNvSpPr txBox="1">
            <a:spLocks noGrp="1"/>
          </p:cNvSpPr>
          <p:nvPr>
            <p:ph type="title"/>
          </p:nvPr>
        </p:nvSpPr>
        <p:spPr>
          <a:xfrm>
            <a:off x="1300446" y="2122316"/>
            <a:ext cx="7386354" cy="85725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000"/>
              <a:buFont typeface="Arial"/>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4" name="Google Shape;164;p68"/>
          <p:cNvCxnSpPr/>
          <p:nvPr/>
        </p:nvCxnSpPr>
        <p:spPr>
          <a:xfrm rot="10800000">
            <a:off x="457200" y="1961964"/>
            <a:ext cx="8229600" cy="0"/>
          </a:xfrm>
          <a:prstGeom prst="straightConnector1">
            <a:avLst/>
          </a:prstGeom>
          <a:noFill/>
          <a:ln w="25400" cap="flat" cmpd="sng">
            <a:solidFill>
              <a:schemeClr val="lt1"/>
            </a:solidFill>
            <a:prstDash val="solid"/>
            <a:round/>
            <a:headEnd type="none" w="sm" len="sm"/>
            <a:tailEnd type="none" w="sm" len="sm"/>
          </a:ln>
        </p:spPr>
      </p:cxnSp>
      <p:cxnSp>
        <p:nvCxnSpPr>
          <p:cNvPr id="165" name="Google Shape;165;p68"/>
          <p:cNvCxnSpPr/>
          <p:nvPr/>
        </p:nvCxnSpPr>
        <p:spPr>
          <a:xfrm rot="10800000">
            <a:off x="457200" y="3155872"/>
            <a:ext cx="8229600" cy="0"/>
          </a:xfrm>
          <a:prstGeom prst="straightConnector1">
            <a:avLst/>
          </a:prstGeom>
          <a:noFill/>
          <a:ln w="25400" cap="flat" cmpd="sng">
            <a:solidFill>
              <a:schemeClr val="lt1"/>
            </a:solidFill>
            <a:prstDash val="solid"/>
            <a:round/>
            <a:headEnd type="none" w="sm" len="sm"/>
            <a:tailEnd type="none" w="sm" len="sm"/>
          </a:ln>
        </p:spPr>
      </p:cxnSp>
      <p:pic>
        <p:nvPicPr>
          <p:cNvPr id="166" name="Google Shape;166;p68" descr="PSI Logo Negative.png"/>
          <p:cNvPicPr preferRelativeResize="0"/>
          <p:nvPr/>
        </p:nvPicPr>
        <p:blipFill rotWithShape="1">
          <a:blip r:embed="rId2">
            <a:alphaModFix/>
          </a:blip>
          <a:srcRect/>
          <a:stretch/>
        </p:blipFill>
        <p:spPr>
          <a:xfrm>
            <a:off x="457200" y="2228162"/>
            <a:ext cx="694087" cy="652543"/>
          </a:xfrm>
          <a:prstGeom prst="rect">
            <a:avLst/>
          </a:prstGeom>
          <a:noFill/>
          <a:ln>
            <a:noFill/>
          </a:ln>
        </p:spPr>
      </p:pic>
      <p:pic>
        <p:nvPicPr>
          <p:cNvPr id="167" name="Google Shape;167;p68" descr="A picture containing drawing&#10;&#10;Description automatically generated"/>
          <p:cNvPicPr preferRelativeResize="0"/>
          <p:nvPr/>
        </p:nvPicPr>
        <p:blipFill rotWithShape="1">
          <a:blip r:embed="rId3">
            <a:alphaModFix/>
          </a:blip>
          <a:srcRect/>
          <a:stretch/>
        </p:blipFill>
        <p:spPr>
          <a:xfrm>
            <a:off x="8378809" y="156181"/>
            <a:ext cx="615982" cy="488975"/>
          </a:xfrm>
          <a:prstGeom prst="rect">
            <a:avLst/>
          </a:prstGeom>
          <a:noFill/>
          <a:ln>
            <a:noFill/>
          </a:ln>
        </p:spPr>
      </p:pic>
      <p:sp>
        <p:nvSpPr>
          <p:cNvPr id="168" name="Google Shape;168;p68"/>
          <p:cNvSpPr txBox="1"/>
          <p:nvPr/>
        </p:nvSpPr>
        <p:spPr>
          <a:xfrm>
            <a:off x="457200" y="4851918"/>
            <a:ext cx="82296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1" u="none" strike="noStrike" cap="none">
                <a:solidFill>
                  <a:schemeClr val="dk1"/>
                </a:solidFill>
                <a:latin typeface="Arial"/>
                <a:ea typeface="Arial"/>
                <a:cs typeface="Arial"/>
                <a:sym typeface="Arial"/>
              </a:rPr>
              <a:t>“We are a community dedicated to leading and promoting the use of statistics within the healthcare industry for the benefit of patients.”</a:t>
            </a:r>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image" Target="../media/image5.sv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image" Target="../media/image4.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bfd7d01a73_2_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bfd7d01a73_2_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gbfd7d01a73_2_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gbfd7d01a73_2_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gbfd7d01a73_2_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6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6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Google Shape;141;p6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2" name="Google Shape;142;p6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Google Shape;143;p6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bfd7d01a73_2_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bfd7d01a73_2_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gbfd7d01a73_2_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gbfd7d01a73_2_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gbfd7d01a73_2_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3826666"/>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739504" y="4757738"/>
            <a:ext cx="4200525" cy="202406"/>
          </a:xfrm>
          <a:prstGeom prst="rect">
            <a:avLst/>
          </a:prstGeom>
        </p:spPr>
        <p:txBody>
          <a:bodyPr vert="horz" lIns="0" tIns="0" rIns="0" bIns="0" rtlCol="0" anchor="b" anchorCtr="0">
            <a:normAutofit/>
          </a:bodyPr>
          <a:lstStyle>
            <a:lvl1pPr algn="l">
              <a:defRPr sz="900">
                <a:solidFill>
                  <a:schemeClr val="tx1"/>
                </a:solidFill>
              </a:defRPr>
            </a:lvl1pPr>
          </a:lstStyle>
          <a:p>
            <a:endParaRPr lang="en-GB" dirty="0"/>
          </a:p>
        </p:txBody>
      </p:sp>
      <p:sp>
        <p:nvSpPr>
          <p:cNvPr id="6" name="Slide Number Placeholder 5"/>
          <p:cNvSpPr>
            <a:spLocks noGrp="1"/>
          </p:cNvSpPr>
          <p:nvPr>
            <p:ph type="sldNum" sz="quarter" idx="4"/>
          </p:nvPr>
        </p:nvSpPr>
        <p:spPr>
          <a:xfrm>
            <a:off x="8463966" y="4757738"/>
            <a:ext cx="405000" cy="202406"/>
          </a:xfrm>
          <a:prstGeom prst="rect">
            <a:avLst/>
          </a:prstGeom>
        </p:spPr>
        <p:txBody>
          <a:bodyPr vert="horz" lIns="0" tIns="0" rIns="0" bIns="0" rtlCol="0" anchor="b" anchorCtr="0">
            <a:normAutofit/>
          </a:bodyPr>
          <a:lstStyle>
            <a:lvl1pPr algn="r">
              <a:defRPr sz="750">
                <a:solidFill>
                  <a:schemeClr val="tx1"/>
                </a:solidFill>
              </a:defRPr>
            </a:lvl1pPr>
          </a:lstStyle>
          <a:p>
            <a:fld id="{9F9F533D-B52E-4A2F-BF72-0ADD2D94BD75}" type="slidenum">
              <a:rPr lang="en-GB" smtClean="0"/>
              <a:pPr/>
              <a:t>‹#›</a:t>
            </a:fld>
            <a:endParaRPr lang="en-GB" dirty="0"/>
          </a:p>
        </p:txBody>
      </p:sp>
      <p:sp>
        <p:nvSpPr>
          <p:cNvPr id="4" name="Title Placeholder 3"/>
          <p:cNvSpPr>
            <a:spLocks noGrp="1"/>
          </p:cNvSpPr>
          <p:nvPr>
            <p:ph type="title"/>
          </p:nvPr>
        </p:nvSpPr>
        <p:spPr>
          <a:xfrm>
            <a:off x="273844" y="182166"/>
            <a:ext cx="8595122" cy="323165"/>
          </a:xfrm>
          <a:prstGeom prst="rect">
            <a:avLst/>
          </a:prstGeom>
        </p:spPr>
        <p:txBody>
          <a:bodyPr vert="horz" lIns="0" tIns="0" rIns="0" bIns="0" rtlCol="0" anchor="b" anchorCtr="0">
            <a:normAutofit/>
          </a:bodyPr>
          <a:lstStyle/>
          <a:p>
            <a:r>
              <a:rPr lang="en-GB" dirty="0"/>
              <a:t>Click to enter slide title</a:t>
            </a:r>
          </a:p>
        </p:txBody>
      </p:sp>
      <p:sp>
        <p:nvSpPr>
          <p:cNvPr id="7" name="Date Placeholder 6"/>
          <p:cNvSpPr>
            <a:spLocks noGrp="1"/>
          </p:cNvSpPr>
          <p:nvPr>
            <p:ph type="dt" sz="half" idx="2"/>
          </p:nvPr>
        </p:nvSpPr>
        <p:spPr>
          <a:xfrm>
            <a:off x="6129338" y="4757738"/>
            <a:ext cx="2082403" cy="202406"/>
          </a:xfrm>
          <a:prstGeom prst="rect">
            <a:avLst/>
          </a:prstGeom>
        </p:spPr>
        <p:txBody>
          <a:bodyPr vert="horz" lIns="0" tIns="0" rIns="0" bIns="0" rtlCol="0" anchor="b" anchorCtr="0">
            <a:normAutofit/>
          </a:bodyPr>
          <a:lstStyle>
            <a:lvl1pPr algn="r">
              <a:defRPr sz="750">
                <a:solidFill>
                  <a:schemeClr val="tx1"/>
                </a:solidFill>
              </a:defRPr>
            </a:lvl1pPr>
          </a:lstStyle>
          <a:p>
            <a:fld id="{346B58B4-0D72-4C8B-9355-854FB5782278}" type="datetime4">
              <a:rPr lang="en-GB" smtClean="0"/>
              <a:t>05 December 2022</a:t>
            </a:fld>
            <a:endParaRPr lang="en-GB" dirty="0"/>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273844" y="977504"/>
            <a:ext cx="8595122" cy="3590924"/>
          </a:xfrm>
          <a:prstGeom prst="rect">
            <a:avLst/>
          </a:prstGeom>
        </p:spPr>
        <p:txBody>
          <a:bodyPr vert="horz" lIns="180000" tIns="180000" rIns="180000" bIns="180000" rtlCol="0">
            <a:normAutofit/>
          </a:bodyPr>
          <a:lstStyle/>
          <a:p>
            <a:pPr lvl="0"/>
            <a:r>
              <a:rPr lang="en-GB" dirty="0"/>
              <a:t>Click to enter text content.</a:t>
            </a:r>
            <a:br>
              <a:rPr lang="en-GB" dirty="0"/>
            </a:br>
            <a:r>
              <a:rPr lang="en-GB" dirty="0"/>
              <a:t>To increase bullet level, select your text &gt; press ‘Tab’.</a:t>
            </a:r>
            <a:br>
              <a:rPr lang="en-GB" dirty="0"/>
            </a:br>
            <a:r>
              <a:rPr lang="en-GB" dirty="0"/>
              <a:t>To decrease bullet level, select your text &gt; press ‘Shift’ + ‘Tab’.</a:t>
            </a:r>
            <a:br>
              <a:rPr lang="en-GB" dirty="0"/>
            </a:br>
            <a:r>
              <a:rPr lang="en-GB" dirty="0"/>
              <a:t>To remove bullet levels, select your text &gt; right click &gt; press ‘bullets’.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a:p>
            <a:pPr lvl="4"/>
            <a:endParaRPr lang="en-GB" dirty="0"/>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82180" y="4765660"/>
            <a:ext cx="615553" cy="185555"/>
          </a:xfrm>
          <a:prstGeom prst="rect">
            <a:avLst/>
          </a:prstGeom>
        </p:spPr>
      </p:pic>
    </p:spTree>
    <p:extLst>
      <p:ext uri="{BB962C8B-B14F-4D97-AF65-F5344CB8AC3E}">
        <p14:creationId xmlns:p14="http://schemas.microsoft.com/office/powerpoint/2010/main" val="39979933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378" rtl="0" eaLnBrk="1" latinLnBrk="0" hangingPunct="1">
        <a:lnSpc>
          <a:spcPct val="100000"/>
        </a:lnSpc>
        <a:spcBef>
          <a:spcPct val="0"/>
        </a:spcBef>
        <a:buNone/>
        <a:defRPr sz="2100" b="1" kern="1200">
          <a:solidFill>
            <a:schemeClr val="tx2"/>
          </a:solidFill>
          <a:latin typeface="+mj-lt"/>
          <a:ea typeface="+mj-ea"/>
          <a:cs typeface="+mj-cs"/>
        </a:defRPr>
      </a:lvl1pPr>
    </p:titleStyle>
    <p:bodyStyle>
      <a:lvl1pPr marL="269993" indent="-269993" algn="l" defTabSz="914378" rtl="0" eaLnBrk="1" latinLnBrk="0" hangingPunct="1">
        <a:spcBef>
          <a:spcPts val="225"/>
        </a:spcBef>
        <a:spcAft>
          <a:spcPts val="225"/>
        </a:spcAft>
        <a:buClr>
          <a:schemeClr val="tx2"/>
        </a:buClr>
        <a:buSzPct val="110000"/>
        <a:buFont typeface="Arial" panose="020B0604020202020204" pitchFamily="34" charset="0"/>
        <a:buChar char="•"/>
        <a:defRPr sz="1650" kern="1200">
          <a:solidFill>
            <a:schemeClr val="tx1"/>
          </a:solidFill>
          <a:latin typeface="+mn-lt"/>
          <a:ea typeface="+mn-ea"/>
          <a:cs typeface="+mn-cs"/>
        </a:defRPr>
      </a:lvl1pPr>
      <a:lvl2pPr marL="538150" indent="-269993" algn="l" defTabSz="914378" rtl="0" eaLnBrk="1" latinLnBrk="0" hangingPunct="1">
        <a:spcBef>
          <a:spcPts val="225"/>
        </a:spcBef>
        <a:spcAft>
          <a:spcPts val="225"/>
        </a:spcAft>
        <a:buClr>
          <a:schemeClr val="tx1"/>
        </a:buClr>
        <a:buFont typeface="Arial" panose="020B0604020202020204" pitchFamily="34" charset="0"/>
        <a:buChar char="­"/>
        <a:defRPr sz="1500" kern="1200">
          <a:solidFill>
            <a:schemeClr val="tx1"/>
          </a:solidFill>
          <a:latin typeface="+mn-lt"/>
          <a:ea typeface="+mn-ea"/>
          <a:cs typeface="+mn-cs"/>
        </a:defRPr>
      </a:lvl2pPr>
      <a:lvl3pPr marL="809980" indent="-269993" algn="l" defTabSz="914378" rtl="0" eaLnBrk="1" latinLnBrk="0" hangingPunct="1">
        <a:spcBef>
          <a:spcPts val="225"/>
        </a:spcBef>
        <a:spcAft>
          <a:spcPts val="225"/>
        </a:spcAft>
        <a:buClr>
          <a:schemeClr val="tx1"/>
        </a:buClr>
        <a:buFont typeface="Arial" panose="020B0604020202020204" pitchFamily="34" charset="0"/>
        <a:buChar char="­"/>
        <a:defRPr sz="1350" kern="1200">
          <a:solidFill>
            <a:schemeClr val="tx1"/>
          </a:solidFill>
          <a:latin typeface="+mn-lt"/>
          <a:ea typeface="+mn-ea"/>
          <a:cs typeface="+mn-cs"/>
        </a:defRPr>
      </a:lvl3pPr>
      <a:lvl4pPr marL="1081061" indent="-269993" algn="l" defTabSz="914378" rtl="0" eaLnBrk="1" latinLnBrk="0" hangingPunct="1">
        <a:spcBef>
          <a:spcPts val="225"/>
        </a:spcBef>
        <a:spcAft>
          <a:spcPts val="225"/>
        </a:spcAft>
        <a:buClr>
          <a:schemeClr val="tx1"/>
        </a:buClr>
        <a:buFont typeface="Arial" panose="020B0604020202020204" pitchFamily="34" charset="0"/>
        <a:buChar char="­"/>
        <a:defRPr sz="1200" kern="1200">
          <a:solidFill>
            <a:schemeClr val="tx1"/>
          </a:solidFill>
          <a:latin typeface="+mn-lt"/>
          <a:ea typeface="+mn-ea"/>
          <a:cs typeface="+mn-cs"/>
        </a:defRPr>
      </a:lvl4pPr>
      <a:lvl5pPr marL="1349966" indent="-269993" algn="l" defTabSz="914378" rtl="0" eaLnBrk="1" latinLnBrk="0" hangingPunct="1">
        <a:spcBef>
          <a:spcPts val="225"/>
        </a:spcBef>
        <a:spcAft>
          <a:spcPts val="225"/>
        </a:spcAft>
        <a:buClr>
          <a:schemeClr val="tx1"/>
        </a:buClr>
        <a:buFont typeface="Arial" panose="020B0604020202020204" pitchFamily="34" charset="0"/>
        <a:buChar char="­"/>
        <a:defRPr sz="1050" b="0" kern="1200">
          <a:solidFill>
            <a:schemeClr val="tx1"/>
          </a:solidFill>
          <a:latin typeface="+mn-lt"/>
          <a:ea typeface="+mn-ea"/>
          <a:cs typeface="+mn-cs"/>
        </a:defRPr>
      </a:lvl5pPr>
      <a:lvl6pPr marL="1619960"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6pPr>
      <a:lvl7pPr marL="1799955"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7pPr>
      <a:lvl8pPr marL="2069948"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8pPr>
      <a:lvl9pPr marL="2339942"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D5E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683643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A9FF0-D345-469C-B096-88B18DDE556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DBC201-3EBC-4D76-9388-AD0CF2AC352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960FD7-63C1-4117-86A9-393C7FE8517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D34C4CC-85E1-493F-8832-42EE3FD34A1C}" type="datetimeFigureOut">
              <a:rPr lang="en-GB" smtClean="0"/>
              <a:t>05/12/2022</a:t>
            </a:fld>
            <a:endParaRPr lang="en-GB"/>
          </a:p>
        </p:txBody>
      </p:sp>
      <p:sp>
        <p:nvSpPr>
          <p:cNvPr id="5" name="Footer Placeholder 4">
            <a:extLst>
              <a:ext uri="{FF2B5EF4-FFF2-40B4-BE49-F238E27FC236}">
                <a16:creationId xmlns:a16="http://schemas.microsoft.com/office/drawing/2014/main" id="{CED4BBF7-2737-43FD-8CEC-DAC6D080EE5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DEBE3F-EBB5-42C1-9523-89E6B18AB4B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0FEB22-4A31-44A0-BD5A-E60C10BAB783}" type="slidenum">
              <a:rPr lang="en-GB" smtClean="0"/>
              <a:t>‹#›</a:t>
            </a:fld>
            <a:endParaRPr lang="en-GB"/>
          </a:p>
        </p:txBody>
      </p:sp>
    </p:spTree>
    <p:extLst>
      <p:ext uri="{BB962C8B-B14F-4D97-AF65-F5344CB8AC3E}">
        <p14:creationId xmlns:p14="http://schemas.microsoft.com/office/powerpoint/2010/main" val="2332471685"/>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psiweb.org/conferences"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psiweb.org/careers/job-vacancies" TargetMode="External"/><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psiweb.org/careers/educationandresources/medical-statistician-apprenticeshi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hyperlink" Target="https://psiweb.org/careers/psi-careers-event/students/student-videos"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pollev.com/psicareers*"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hyperlink" Target="http://www.statslife.org.uk/careers" TargetMode="External"/><Relationship Id="rId4" Type="http://schemas.openxmlformats.org/officeDocument/2006/relationships/hyperlink" Target="http://careers.abpi.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bfd7d01a73_2_129"/>
          <p:cNvSpPr txBox="1">
            <a:spLocks noGrp="1"/>
          </p:cNvSpPr>
          <p:nvPr>
            <p:ph type="subTitle" idx="1"/>
          </p:nvPr>
        </p:nvSpPr>
        <p:spPr>
          <a:xfrm>
            <a:off x="1418500" y="3293760"/>
            <a:ext cx="6400800" cy="743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5A84"/>
              </a:buClr>
              <a:buSzPts val="2000"/>
              <a:buNone/>
            </a:pPr>
            <a:r>
              <a:rPr lang="en-GB"/>
              <a:t>Careers and Academic Liaison Committee (CALC)</a:t>
            </a:r>
            <a:endParaRPr/>
          </a:p>
        </p:txBody>
      </p:sp>
      <p:sp>
        <p:nvSpPr>
          <p:cNvPr id="283" name="Google Shape;283;gbfd7d01a73_2_129"/>
          <p:cNvSpPr txBox="1">
            <a:spLocks noGrp="1"/>
          </p:cNvSpPr>
          <p:nvPr>
            <p:ph type="title"/>
          </p:nvPr>
        </p:nvSpPr>
        <p:spPr>
          <a:xfrm>
            <a:off x="504100" y="1659196"/>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GB" dirty="0"/>
              <a:t>Medical Statistics Careers Event</a:t>
            </a:r>
            <a:endParaRPr dirty="0"/>
          </a:p>
        </p:txBody>
      </p:sp>
      <p:sp>
        <p:nvSpPr>
          <p:cNvPr id="285" name="Google Shape;285;gbfd7d01a73_2_129"/>
          <p:cNvSpPr txBox="1"/>
          <p:nvPr/>
        </p:nvSpPr>
        <p:spPr>
          <a:xfrm>
            <a:off x="2636100" y="4240893"/>
            <a:ext cx="3871800" cy="43159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5A84"/>
              </a:buClr>
              <a:buSzPts val="1200"/>
              <a:buFont typeface="Arial"/>
              <a:buNone/>
              <a:tabLst/>
              <a:defRPr/>
            </a:pPr>
            <a:r>
              <a:rPr kumimoji="0" lang="en-GB" sz="1200" b="0" i="0" u="none" strike="noStrike" kern="0" cap="none" spc="0" normalizeH="0" baseline="0" noProof="0" dirty="0">
                <a:ln>
                  <a:noFill/>
                </a:ln>
                <a:solidFill>
                  <a:srgbClr val="005A84"/>
                </a:solidFill>
                <a:effectLst/>
                <a:uLnTx/>
                <a:uFillTx/>
                <a:latin typeface="Arial"/>
                <a:ea typeface="Arial"/>
                <a:cs typeface="Arial"/>
                <a:sym typeface="Arial"/>
              </a:rPr>
              <a:t>Amanda Darekar</a:t>
            </a:r>
          </a:p>
          <a:p>
            <a:pPr marL="0" marR="0" lvl="0" indent="0" algn="ctr" defTabSz="914400" rtl="0" eaLnBrk="1" fontAlgn="auto" latinLnBrk="0" hangingPunct="1">
              <a:lnSpc>
                <a:spcPct val="100000"/>
              </a:lnSpc>
              <a:spcBef>
                <a:spcPts val="0"/>
              </a:spcBef>
              <a:spcAft>
                <a:spcPts val="0"/>
              </a:spcAft>
              <a:buClr>
                <a:srgbClr val="005A84"/>
              </a:buClr>
              <a:buSzPts val="1200"/>
              <a:buFont typeface="Arial"/>
              <a:buNone/>
              <a:tabLst/>
              <a:defRPr/>
            </a:pPr>
            <a:r>
              <a:rPr lang="en-GB" sz="1200" dirty="0">
                <a:solidFill>
                  <a:srgbClr val="005A84"/>
                </a:solidFill>
              </a:rPr>
              <a:t>Wednesday 7th December 2022</a:t>
            </a:r>
          </a:p>
          <a:p>
            <a:pPr marL="0" marR="0" lvl="0" indent="0" algn="ctr" defTabSz="914400" rtl="0" eaLnBrk="1" fontAlgn="auto" latinLnBrk="0" hangingPunct="1">
              <a:lnSpc>
                <a:spcPct val="100000"/>
              </a:lnSpc>
              <a:spcBef>
                <a:spcPts val="0"/>
              </a:spcBef>
              <a:spcAft>
                <a:spcPts val="0"/>
              </a:spcAft>
              <a:buClr>
                <a:srgbClr val="005A84"/>
              </a:buClr>
              <a:buSzPts val="1200"/>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Rectangle 4">
            <a:extLst>
              <a:ext uri="{FF2B5EF4-FFF2-40B4-BE49-F238E27FC236}">
                <a16:creationId xmlns:a16="http://schemas.microsoft.com/office/drawing/2014/main" id="{711B6109-176B-AD72-F896-008722A50A36}"/>
              </a:ext>
            </a:extLst>
          </p:cNvPr>
          <p:cNvSpPr/>
          <p:nvPr/>
        </p:nvSpPr>
        <p:spPr>
          <a:xfrm>
            <a:off x="3873640" y="266281"/>
            <a:ext cx="1346479" cy="110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5B1A6A3-851D-4A38-278B-327A83F9DB43}"/>
              </a:ext>
            </a:extLst>
          </p:cNvPr>
          <p:cNvGrpSpPr/>
          <p:nvPr/>
        </p:nvGrpSpPr>
        <p:grpSpPr>
          <a:xfrm>
            <a:off x="2753526" y="365223"/>
            <a:ext cx="3507175" cy="1174876"/>
            <a:chOff x="2421931" y="365223"/>
            <a:chExt cx="3507175" cy="1174876"/>
          </a:xfrm>
        </p:grpSpPr>
        <p:pic>
          <p:nvPicPr>
            <p:cNvPr id="4" name="Picture 3">
              <a:extLst>
                <a:ext uri="{FF2B5EF4-FFF2-40B4-BE49-F238E27FC236}">
                  <a16:creationId xmlns:a16="http://schemas.microsoft.com/office/drawing/2014/main" id="{364B38B9-DC06-06E8-29DC-A080D1C7F6DB}"/>
                </a:ext>
              </a:extLst>
            </p:cNvPr>
            <p:cNvPicPr>
              <a:picLocks noChangeAspect="1"/>
            </p:cNvPicPr>
            <p:nvPr/>
          </p:nvPicPr>
          <p:blipFill>
            <a:blip r:embed="rId3"/>
            <a:stretch>
              <a:fillRect/>
            </a:stretch>
          </p:blipFill>
          <p:spPr>
            <a:xfrm>
              <a:off x="4794745" y="365223"/>
              <a:ext cx="1134361" cy="1150413"/>
            </a:xfrm>
            <a:prstGeom prst="rect">
              <a:avLst/>
            </a:prstGeom>
          </p:spPr>
        </p:pic>
        <p:pic>
          <p:nvPicPr>
            <p:cNvPr id="3" name="Picture 2">
              <a:extLst>
                <a:ext uri="{FF2B5EF4-FFF2-40B4-BE49-F238E27FC236}">
                  <a16:creationId xmlns:a16="http://schemas.microsoft.com/office/drawing/2014/main" id="{CF8C98B7-1CCE-22F8-D83C-442103B0DE3A}"/>
                </a:ext>
              </a:extLst>
            </p:cNvPr>
            <p:cNvPicPr>
              <a:picLocks noChangeAspect="1"/>
            </p:cNvPicPr>
            <p:nvPr/>
          </p:nvPicPr>
          <p:blipFill>
            <a:blip r:embed="rId4"/>
            <a:stretch>
              <a:fillRect/>
            </a:stretch>
          </p:blipFill>
          <p:spPr>
            <a:xfrm>
              <a:off x="2421931" y="424269"/>
              <a:ext cx="2282380" cy="111583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bfd7d01a73_2_237"/>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Student membership</a:t>
            </a:r>
            <a:endParaRPr/>
          </a:p>
        </p:txBody>
      </p:sp>
      <p:sp>
        <p:nvSpPr>
          <p:cNvPr id="396" name="Google Shape;396;gbfd7d01a73_2_237"/>
          <p:cNvSpPr txBox="1">
            <a:spLocks noGrp="1"/>
          </p:cNvSpPr>
          <p:nvPr>
            <p:ph type="body" idx="1"/>
          </p:nvPr>
        </p:nvSpPr>
        <p:spPr>
          <a:xfrm>
            <a:off x="457200" y="1412223"/>
            <a:ext cx="8229600" cy="644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35B74"/>
              </a:buClr>
              <a:buSzPts val="1800"/>
              <a:buChar char="•"/>
            </a:pPr>
            <a:r>
              <a:rPr lang="en-GB" sz="1800" b="1" i="1" u="sng">
                <a:solidFill>
                  <a:srgbClr val="335B74"/>
                </a:solidFill>
              </a:rPr>
              <a:t>Free </a:t>
            </a:r>
            <a:r>
              <a:rPr lang="en-GB" sz="1800">
                <a:solidFill>
                  <a:srgbClr val="335B74"/>
                </a:solidFill>
                <a:latin typeface="Arial"/>
                <a:ea typeface="Arial"/>
                <a:cs typeface="Arial"/>
                <a:sym typeface="Arial"/>
              </a:rPr>
              <a:t>to all students &amp; teachers! Apply now on o</a:t>
            </a:r>
            <a:r>
              <a:rPr lang="en-GB" sz="1800">
                <a:solidFill>
                  <a:srgbClr val="335B74"/>
                </a:solidFill>
              </a:rPr>
              <a:t>ur website! </a:t>
            </a:r>
            <a:endParaRPr sz="1800"/>
          </a:p>
          <a:p>
            <a:pPr marL="342900" lvl="0" indent="-330200" algn="l" rtl="0">
              <a:lnSpc>
                <a:spcPct val="100000"/>
              </a:lnSpc>
              <a:spcBef>
                <a:spcPts val="320"/>
              </a:spcBef>
              <a:spcAft>
                <a:spcPts val="0"/>
              </a:spcAft>
              <a:buClr>
                <a:srgbClr val="335B74"/>
              </a:buClr>
              <a:buSzPts val="1400"/>
              <a:buChar char="•"/>
            </a:pPr>
            <a:r>
              <a:rPr lang="en-GB" sz="1400">
                <a:solidFill>
                  <a:srgbClr val="335B74"/>
                </a:solidFill>
                <a:latin typeface="Arial"/>
                <a:ea typeface="Arial"/>
                <a:cs typeface="Arial"/>
                <a:sym typeface="Arial"/>
              </a:rPr>
              <a:t>Valid from January – December 202</a:t>
            </a:r>
            <a:r>
              <a:rPr lang="en-GB" sz="1400">
                <a:solidFill>
                  <a:srgbClr val="335B74"/>
                </a:solidFill>
              </a:rPr>
              <a:t>2</a:t>
            </a:r>
            <a:r>
              <a:rPr lang="en-GB" sz="1400">
                <a:solidFill>
                  <a:srgbClr val="335B74"/>
                </a:solidFill>
                <a:latin typeface="Arial"/>
                <a:ea typeface="Arial"/>
                <a:cs typeface="Arial"/>
                <a:sym typeface="Arial"/>
              </a:rPr>
              <a:t> (renewal every January)</a:t>
            </a:r>
            <a:endParaRPr sz="1400">
              <a:solidFill>
                <a:srgbClr val="FF0000"/>
              </a:solidFill>
              <a:latin typeface="Arial"/>
              <a:ea typeface="Arial"/>
              <a:cs typeface="Arial"/>
              <a:sym typeface="Arial"/>
            </a:endParaRPr>
          </a:p>
        </p:txBody>
      </p:sp>
      <p:sp>
        <p:nvSpPr>
          <p:cNvPr id="397" name="Google Shape;397;gbfd7d01a73_2_237"/>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pic>
        <p:nvPicPr>
          <p:cNvPr id="398" name="Google Shape;398;gbfd7d01a73_2_237"/>
          <p:cNvPicPr preferRelativeResize="0"/>
          <p:nvPr/>
        </p:nvPicPr>
        <p:blipFill rotWithShape="1">
          <a:blip r:embed="rId3">
            <a:alphaModFix/>
          </a:blip>
          <a:srcRect r="17795"/>
          <a:stretch/>
        </p:blipFill>
        <p:spPr>
          <a:xfrm>
            <a:off x="4670650" y="110125"/>
            <a:ext cx="3839325" cy="1302105"/>
          </a:xfrm>
          <a:prstGeom prst="rect">
            <a:avLst/>
          </a:prstGeom>
          <a:noFill/>
          <a:ln>
            <a:noFill/>
          </a:ln>
        </p:spPr>
      </p:pic>
      <p:sp>
        <p:nvSpPr>
          <p:cNvPr id="399" name="Google Shape;399;gbfd7d01a73_2_237"/>
          <p:cNvSpPr/>
          <p:nvPr/>
        </p:nvSpPr>
        <p:spPr>
          <a:xfrm>
            <a:off x="6766575" y="32775"/>
            <a:ext cx="437100" cy="273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00" name="Google Shape;400;gbfd7d01a73_2_237"/>
          <p:cNvCxnSpPr>
            <a:endCxn id="399" idx="3"/>
          </p:cNvCxnSpPr>
          <p:nvPr/>
        </p:nvCxnSpPr>
        <p:spPr>
          <a:xfrm rot="10800000" flipH="1">
            <a:off x="5506087" y="266563"/>
            <a:ext cx="1324500" cy="1180200"/>
          </a:xfrm>
          <a:prstGeom prst="straightConnector1">
            <a:avLst/>
          </a:prstGeom>
          <a:noFill/>
          <a:ln w="19050" cap="flat" cmpd="sng">
            <a:solidFill>
              <a:srgbClr val="FF0000"/>
            </a:solidFill>
            <a:prstDash val="solid"/>
            <a:round/>
            <a:headEnd type="none" w="sm" len="sm"/>
            <a:tailEnd type="triangle" w="med" len="med"/>
          </a:ln>
        </p:spPr>
      </p:cxnSp>
      <p:grpSp>
        <p:nvGrpSpPr>
          <p:cNvPr id="401" name="Google Shape;401;gbfd7d01a73_2_237"/>
          <p:cNvGrpSpPr/>
          <p:nvPr/>
        </p:nvGrpSpPr>
        <p:grpSpPr>
          <a:xfrm>
            <a:off x="539125" y="2200225"/>
            <a:ext cx="3839325" cy="2200200"/>
            <a:chOff x="509975" y="2032650"/>
            <a:chExt cx="3839325" cy="2200200"/>
          </a:xfrm>
        </p:grpSpPr>
        <p:sp>
          <p:nvSpPr>
            <p:cNvPr id="402" name="Google Shape;402;gbfd7d01a73_2_237"/>
            <p:cNvSpPr/>
            <p:nvPr/>
          </p:nvSpPr>
          <p:spPr>
            <a:xfrm>
              <a:off x="509975" y="2032650"/>
              <a:ext cx="3744600" cy="2200200"/>
            </a:xfrm>
            <a:prstGeom prst="roundRect">
              <a:avLst>
                <a:gd name="adj" fmla="val 16667"/>
              </a:avLst>
            </a:prstGeom>
            <a:solidFill>
              <a:srgbClr val="0058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 name="Google Shape;403;gbfd7d01a73_2_237"/>
            <p:cNvSpPr txBox="1"/>
            <p:nvPr/>
          </p:nvSpPr>
          <p:spPr>
            <a:xfrm>
              <a:off x="604700" y="2057400"/>
              <a:ext cx="3744600" cy="21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400"/>
                </a:spcBef>
                <a:spcAft>
                  <a:spcPts val="0"/>
                </a:spcAft>
                <a:buClr>
                  <a:srgbClr val="000000"/>
                </a:buClr>
                <a:buSzPts val="11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What you get:</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40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Quarterly newsletter (SPIN)</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Reduced fees at training courses and annual conference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Access to the members-only area of the web site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1" u="none" strike="noStrike" kern="0" cap="none" spc="0" normalizeH="0" baseline="0" noProof="0">
                  <a:ln>
                    <a:noFill/>
                  </a:ln>
                  <a:solidFill>
                    <a:srgbClr val="FFFFFF"/>
                  </a:solidFill>
                  <a:effectLst/>
                  <a:uLnTx/>
                  <a:uFillTx/>
                  <a:latin typeface="Arial"/>
                  <a:ea typeface="Arial"/>
                  <a:cs typeface="Arial"/>
                  <a:sym typeface="Arial"/>
                </a:rPr>
                <a:t>And much more!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4" name="Google Shape;404;gbfd7d01a73_2_237"/>
          <p:cNvGrpSpPr/>
          <p:nvPr/>
        </p:nvGrpSpPr>
        <p:grpSpPr>
          <a:xfrm>
            <a:off x="4531538" y="2200213"/>
            <a:ext cx="4073524" cy="2200200"/>
            <a:chOff x="509975" y="2032650"/>
            <a:chExt cx="3839325" cy="2200200"/>
          </a:xfrm>
        </p:grpSpPr>
        <p:sp>
          <p:nvSpPr>
            <p:cNvPr id="405" name="Google Shape;405;gbfd7d01a73_2_237"/>
            <p:cNvSpPr/>
            <p:nvPr/>
          </p:nvSpPr>
          <p:spPr>
            <a:xfrm>
              <a:off x="509975" y="2032650"/>
              <a:ext cx="3744600" cy="2200200"/>
            </a:xfrm>
            <a:prstGeom prst="roundRect">
              <a:avLst>
                <a:gd name="adj" fmla="val 16667"/>
              </a:avLst>
            </a:prstGeom>
            <a:solidFill>
              <a:srgbClr val="0058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 name="Google Shape;406;gbfd7d01a73_2_237"/>
            <p:cNvSpPr txBox="1"/>
            <p:nvPr/>
          </p:nvSpPr>
          <p:spPr>
            <a:xfrm>
              <a:off x="604700" y="2057400"/>
              <a:ext cx="3744600" cy="21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30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Benefits:</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Looks good on your CV</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Start building your professional network</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Access to job ads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Keep up to date with relevant news in the industry!</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Arial"/>
                <a:buChar char="●"/>
                <a:tabLst/>
                <a:defRPr/>
              </a:pPr>
              <a:r>
                <a:rPr kumimoji="0" lang="en-GB" sz="1400" b="0" i="1" u="none" strike="noStrike" kern="0" cap="none" spc="0" normalizeH="0" baseline="0" noProof="0">
                  <a:ln>
                    <a:noFill/>
                  </a:ln>
                  <a:solidFill>
                    <a:srgbClr val="FFFFFF"/>
                  </a:solidFill>
                  <a:effectLst/>
                  <a:uLnTx/>
                  <a:uFillTx/>
                  <a:latin typeface="Arial"/>
                  <a:ea typeface="Arial"/>
                  <a:cs typeface="Arial"/>
                  <a:sym typeface="Arial"/>
                </a:rPr>
                <a:t>And much more!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bfd7d01a73_2_253"/>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PSI Conference</a:t>
            </a:r>
            <a:endParaRPr/>
          </a:p>
        </p:txBody>
      </p:sp>
      <p:sp>
        <p:nvSpPr>
          <p:cNvPr id="412" name="Google Shape;412;gbfd7d01a73_2_253"/>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413" name="Google Shape;413;gbfd7d01a73_2_253"/>
          <p:cNvSpPr txBox="1"/>
          <p:nvPr/>
        </p:nvSpPr>
        <p:spPr>
          <a:xfrm>
            <a:off x="210825" y="2046050"/>
            <a:ext cx="8429100" cy="2492950"/>
          </a:xfrm>
          <a:prstGeom prst="rect">
            <a:avLst/>
          </a:prstGeom>
          <a:noFill/>
          <a:ln>
            <a:noFill/>
          </a:ln>
        </p:spPr>
        <p:txBody>
          <a:bodyPr spcFirstLastPara="1" wrap="square" lIns="91425" tIns="45700" rIns="91425" bIns="45700" anchor="t" anchorCtr="0">
            <a:spAutoFit/>
          </a:bodyPr>
          <a:lstStyle/>
          <a:p>
            <a:pPr marL="171450" marR="0" lvl="0" indent="-1651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The PSI Conference 2023 will in-person in London between </a:t>
            </a:r>
            <a:r>
              <a:rPr kumimoji="0" lang="en-GB" sz="1100" b="1" i="0" u="none" strike="noStrike" kern="0" cap="none" spc="0" normalizeH="0" baseline="0" noProof="0" dirty="0">
                <a:ln>
                  <a:noFill/>
                </a:ln>
                <a:solidFill>
                  <a:srgbClr val="00626C"/>
                </a:solidFill>
                <a:effectLst/>
                <a:uLnTx/>
                <a:uFillTx/>
                <a:latin typeface="Arial"/>
                <a:ea typeface="Arial"/>
                <a:cs typeface="Arial"/>
                <a:sym typeface="Arial"/>
              </a:rPr>
              <a:t>11 - 14 June 2023</a:t>
            </a:r>
            <a:endParaRPr kumimoji="0" sz="1100" b="0" i="0" u="none" strike="noStrike" kern="0" cap="none" spc="0" normalizeH="0" baseline="0" noProof="0" dirty="0">
              <a:ln>
                <a:noFill/>
              </a:ln>
              <a:solidFill>
                <a:srgbClr val="00626C"/>
              </a:solidFill>
              <a:effectLst/>
              <a:uLnTx/>
              <a:uFillTx/>
              <a:latin typeface="Arial"/>
              <a:ea typeface="Arial"/>
              <a:cs typeface="Arial"/>
              <a:sym typeface="Arial"/>
            </a:endParaRPr>
          </a:p>
          <a:p>
            <a:pPr marL="171450" marR="0" lvl="0" indent="-16510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This is regarded as the principal annual event for statisticians in the pharmaceutical industry</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16510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The conference will include plenary sessions, parallel sessions and a poster display. Material will be also be available on demand plus there will be a exhibitor area.</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16510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A Student Day Pass** is available on Monday 12 June for £30, including a Career Young Statistician session and other student sessions </a:t>
            </a:r>
            <a:r>
              <a:rPr kumimoji="0" lang="en-GB" sz="900" b="0" i="0" u="none" strike="noStrike" kern="0" cap="none" spc="0" normalizeH="0" baseline="0" noProof="0" dirty="0">
                <a:ln>
                  <a:noFill/>
                </a:ln>
                <a:solidFill>
                  <a:srgbClr val="00626C"/>
                </a:solidFill>
                <a:effectLst/>
                <a:uLnTx/>
                <a:uFillTx/>
                <a:latin typeface="Arial"/>
                <a:ea typeface="Arial"/>
                <a:cs typeface="Arial"/>
                <a:sym typeface="Arial"/>
              </a:rPr>
              <a:t>(**you will need to register as a PSI student member first)</a:t>
            </a:r>
            <a:endParaRPr kumimoji="0" sz="900" b="0" i="0" u="none" strike="noStrike" kern="0" cap="none" spc="0" normalizeH="0" baseline="0" noProof="0" dirty="0">
              <a:ln>
                <a:noFill/>
              </a:ln>
              <a:solidFill>
                <a:srgbClr val="00626C"/>
              </a:solidFill>
              <a:effectLst/>
              <a:uLnTx/>
              <a:uFillTx/>
              <a:latin typeface="Arial"/>
              <a:ea typeface="Arial"/>
              <a:cs typeface="Arial"/>
              <a:sym typeface="Arial"/>
            </a:endParaRPr>
          </a:p>
          <a:p>
            <a:pPr marL="171450" marR="0" lvl="0" indent="-16510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If you can’t make it to the conference then do still consider becoming a PSI student member as many of the sessions will be recorded and available online after the conference.</a:t>
            </a:r>
            <a:endParaRPr kumimoji="0" sz="1100" b="0" i="0" u="none" strike="noStrike" kern="0" cap="none" spc="0" normalizeH="0" baseline="0" noProof="0" dirty="0">
              <a:ln>
                <a:noFill/>
              </a:ln>
              <a:solidFill>
                <a:srgbClr val="00626C"/>
              </a:solidFill>
              <a:effectLst/>
              <a:uLnTx/>
              <a:uFillTx/>
              <a:latin typeface="Arial"/>
              <a:ea typeface="Arial"/>
              <a:cs typeface="Arial"/>
              <a:sym typeface="Arial"/>
            </a:endParaRPr>
          </a:p>
          <a:p>
            <a:pPr marL="171450" marR="0" lvl="0" indent="-165100" algn="l" defTabSz="914400" rtl="0" eaLnBrk="1" fontAlgn="auto" latinLnBrk="0" hangingPunct="1">
              <a:lnSpc>
                <a:spcPct val="100000"/>
              </a:lnSpc>
              <a:spcBef>
                <a:spcPts val="600"/>
              </a:spcBef>
              <a:spcAft>
                <a:spcPts val="0"/>
              </a:spcAft>
              <a:buClr>
                <a:srgbClr val="000000"/>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PSI usually alternates its conference between a UK city and mainland Europe each year - so keep an eye out in future years if the conference is near you.</a:t>
            </a:r>
            <a:endParaRPr kumimoji="0" sz="1100" b="0" i="0" u="none" strike="noStrike" kern="0" cap="none" spc="0" normalizeH="0" baseline="0" noProof="0" dirty="0">
              <a:ln>
                <a:noFill/>
              </a:ln>
              <a:solidFill>
                <a:srgbClr val="00626C"/>
              </a:solidFill>
              <a:effectLst/>
              <a:uLnTx/>
              <a:uFillTx/>
              <a:latin typeface="Arial"/>
              <a:ea typeface="Arial"/>
              <a:cs typeface="Arial"/>
              <a:sym typeface="Arial"/>
            </a:endParaRPr>
          </a:p>
          <a:p>
            <a:pPr marL="171450" marR="0" lvl="0" indent="-165100" algn="l" defTabSz="914400" rtl="0" eaLnBrk="1" fontAlgn="auto" latinLnBrk="0" hangingPunct="1">
              <a:lnSpc>
                <a:spcPct val="100000"/>
              </a:lnSpc>
              <a:spcBef>
                <a:spcPts val="600"/>
              </a:spcBef>
              <a:spcAft>
                <a:spcPts val="600"/>
              </a:spcAft>
              <a:buClr>
                <a:srgbClr val="00626C"/>
              </a:buClr>
              <a:buSzPts val="1100"/>
              <a:buFont typeface="Arial"/>
              <a:buChar char="•"/>
              <a:tabLst/>
              <a:defRPr/>
            </a:pPr>
            <a:r>
              <a:rPr kumimoji="0" lang="en-GB" sz="1100" b="0" i="0" u="none" strike="noStrike" kern="0" cap="none" spc="0" normalizeH="0" baseline="0" noProof="0" dirty="0">
                <a:ln>
                  <a:noFill/>
                </a:ln>
                <a:solidFill>
                  <a:srgbClr val="00626C"/>
                </a:solidFill>
                <a:effectLst/>
                <a:uLnTx/>
                <a:uFillTx/>
                <a:latin typeface="Arial"/>
                <a:ea typeface="Arial"/>
                <a:cs typeface="Arial"/>
                <a:sym typeface="Arial"/>
              </a:rPr>
              <a:t>Find out more at:</a:t>
            </a:r>
            <a:endParaRPr kumimoji="0" sz="1100" b="0" i="0" u="none" strike="noStrike" kern="0" cap="none" spc="0" normalizeH="0" baseline="0" noProof="0" dirty="0">
              <a:ln>
                <a:noFill/>
              </a:ln>
              <a:solidFill>
                <a:srgbClr val="00626C"/>
              </a:solidFill>
              <a:effectLst/>
              <a:uLnTx/>
              <a:uFillTx/>
              <a:latin typeface="Arial"/>
              <a:ea typeface="Arial"/>
              <a:cs typeface="Arial"/>
              <a:sym typeface="Arial"/>
            </a:endParaRPr>
          </a:p>
        </p:txBody>
      </p:sp>
      <p:sp>
        <p:nvSpPr>
          <p:cNvPr id="414" name="Google Shape;414;gbfd7d01a73_2_253"/>
          <p:cNvSpPr/>
          <p:nvPr/>
        </p:nvSpPr>
        <p:spPr>
          <a:xfrm>
            <a:off x="1701100" y="4228250"/>
            <a:ext cx="3006900" cy="343500"/>
          </a:xfrm>
          <a:prstGeom prst="roundRect">
            <a:avLst>
              <a:gd name="adj" fmla="val 16667"/>
            </a:avLst>
          </a:prstGeom>
          <a:solidFill>
            <a:srgbClr val="0070C0"/>
          </a:solidFill>
          <a:ln w="25400" cap="flat" cmpd="sng">
            <a:solidFill>
              <a:srgbClr val="0040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sng" strike="noStrike" kern="0" cap="none" spc="0" normalizeH="0" baseline="0" noProof="0">
                <a:ln>
                  <a:noFill/>
                </a:ln>
                <a:solidFill>
                  <a:srgbClr val="FFFFFF"/>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https://psiweb.org/conferences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95EAD8D9-73B3-C37D-E936-24011F53325A}"/>
              </a:ext>
            </a:extLst>
          </p:cNvPr>
          <p:cNvPicPr>
            <a:picLocks noChangeAspect="1"/>
          </p:cNvPicPr>
          <p:nvPr/>
        </p:nvPicPr>
        <p:blipFill>
          <a:blip r:embed="rId4"/>
          <a:stretch>
            <a:fillRect/>
          </a:stretch>
        </p:blipFill>
        <p:spPr>
          <a:xfrm>
            <a:off x="3760402" y="205979"/>
            <a:ext cx="4615285" cy="15645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110bf119797_0_10"/>
          <p:cNvSpPr txBox="1">
            <a:spLocks noGrp="1"/>
          </p:cNvSpPr>
          <p:nvPr>
            <p:ph type="title"/>
          </p:nvPr>
        </p:nvSpPr>
        <p:spPr>
          <a:xfrm>
            <a:off x="457199" y="205979"/>
            <a:ext cx="70869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GB" sz="3595">
                <a:solidFill>
                  <a:srgbClr val="00C4D9"/>
                </a:solidFill>
              </a:rPr>
              <a:t>Medical Statistics Apprenticeship</a:t>
            </a:r>
            <a:endParaRPr sz="2560"/>
          </a:p>
        </p:txBody>
      </p:sp>
      <p:sp>
        <p:nvSpPr>
          <p:cNvPr id="422" name="Google Shape;422;g110bf119797_0_10"/>
          <p:cNvSpPr txBox="1">
            <a:spLocks noGrp="1"/>
          </p:cNvSpPr>
          <p:nvPr>
            <p:ph type="body" idx="1"/>
          </p:nvPr>
        </p:nvSpPr>
        <p:spPr>
          <a:xfrm>
            <a:off x="425075" y="1135425"/>
            <a:ext cx="8229600" cy="2079900"/>
          </a:xfrm>
          <a:prstGeom prst="rect">
            <a:avLst/>
          </a:prstGeom>
          <a:noFill/>
          <a:ln>
            <a:noFill/>
          </a:ln>
        </p:spPr>
        <p:txBody>
          <a:bodyPr spcFirstLastPara="1" wrap="square" lIns="91425" tIns="45700" rIns="91425" bIns="45700" anchor="t" anchorCtr="0">
            <a:normAutofit lnSpcReduction="10000"/>
          </a:bodyPr>
          <a:lstStyle/>
          <a:p>
            <a:pPr marL="457200" lvl="0" indent="-311150" algn="l" rtl="0">
              <a:lnSpc>
                <a:spcPct val="105000"/>
              </a:lnSpc>
              <a:spcBef>
                <a:spcPts val="0"/>
              </a:spcBef>
              <a:spcAft>
                <a:spcPts val="0"/>
              </a:spcAft>
              <a:buSzPts val="1300"/>
              <a:buFont typeface="Calibri"/>
              <a:buChar char="●"/>
            </a:pPr>
            <a:r>
              <a:rPr lang="en-GB" sz="1300">
                <a:latin typeface="Calibri"/>
                <a:ea typeface="Calibri"/>
                <a:cs typeface="Calibri"/>
                <a:sym typeface="Calibri"/>
              </a:rPr>
              <a:t>The new Medical Statistics Level-7 Apprenticeship has been approved!</a:t>
            </a:r>
            <a:endParaRPr sz="1300">
              <a:latin typeface="Calibri"/>
              <a:ea typeface="Calibri"/>
              <a:cs typeface="Calibri"/>
              <a:sym typeface="Calibri"/>
            </a:endParaRPr>
          </a:p>
          <a:p>
            <a:pPr marL="457200" lvl="0" indent="-311150" algn="l" rtl="0">
              <a:lnSpc>
                <a:spcPct val="105000"/>
              </a:lnSpc>
              <a:spcBef>
                <a:spcPts val="0"/>
              </a:spcBef>
              <a:spcAft>
                <a:spcPts val="0"/>
              </a:spcAft>
              <a:buSzPts val="1300"/>
              <a:buFont typeface="Calibri"/>
              <a:buChar char="●"/>
            </a:pPr>
            <a:r>
              <a:rPr lang="en-GB" sz="1300">
                <a:latin typeface="Calibri"/>
                <a:ea typeface="Calibri"/>
                <a:cs typeface="Calibri"/>
                <a:sym typeface="Calibri"/>
              </a:rPr>
              <a:t>This new apprenticeship will be an important new option available to educate and train the next generation of medical statisticians within the UK.</a:t>
            </a:r>
            <a:endParaRPr sz="1300">
              <a:latin typeface="Calibri"/>
              <a:ea typeface="Calibri"/>
              <a:cs typeface="Calibri"/>
              <a:sym typeface="Calibri"/>
            </a:endParaRPr>
          </a:p>
          <a:p>
            <a:pPr marL="457200" lvl="0" indent="-311150" algn="l" rtl="0">
              <a:lnSpc>
                <a:spcPct val="105000"/>
              </a:lnSpc>
              <a:spcBef>
                <a:spcPts val="0"/>
              </a:spcBef>
              <a:spcAft>
                <a:spcPts val="0"/>
              </a:spcAft>
              <a:buSzPts val="1300"/>
              <a:buFont typeface="Calibri"/>
              <a:buChar char="●"/>
            </a:pPr>
            <a:r>
              <a:rPr lang="en-GB" sz="1300">
                <a:latin typeface="Calibri"/>
                <a:ea typeface="Calibri"/>
                <a:cs typeface="Calibri"/>
                <a:sym typeface="Calibri"/>
              </a:rPr>
              <a:t>This is aimed at students who have completed an undergraduate degree in a numerate subject</a:t>
            </a:r>
            <a:endParaRPr sz="1300">
              <a:latin typeface="Calibri"/>
              <a:ea typeface="Calibri"/>
              <a:cs typeface="Calibri"/>
              <a:sym typeface="Calibri"/>
            </a:endParaRPr>
          </a:p>
          <a:p>
            <a:pPr marL="914400" lvl="1" indent="-311150" algn="l" rtl="0">
              <a:lnSpc>
                <a:spcPct val="105000"/>
              </a:lnSpc>
              <a:spcBef>
                <a:spcPts val="0"/>
              </a:spcBef>
              <a:spcAft>
                <a:spcPts val="0"/>
              </a:spcAft>
              <a:buSzPts val="1300"/>
              <a:buFont typeface="Calibri"/>
              <a:buChar char="○"/>
            </a:pPr>
            <a:r>
              <a:rPr lang="en-GB" sz="1300">
                <a:latin typeface="Calibri"/>
                <a:ea typeface="Calibri"/>
                <a:cs typeface="Calibri"/>
                <a:sym typeface="Calibri"/>
              </a:rPr>
              <a:t>You would study for a MSc to be completed part-time over 2-3 years, alongside gaining on-the-job experience by working (and earning a salary) at a company.</a:t>
            </a:r>
            <a:endParaRPr sz="1300">
              <a:latin typeface="Calibri"/>
              <a:ea typeface="Calibri"/>
              <a:cs typeface="Calibri"/>
              <a:sym typeface="Calibri"/>
            </a:endParaRPr>
          </a:p>
          <a:p>
            <a:pPr marL="457200" lvl="0" indent="-311150" algn="l" rtl="0">
              <a:lnSpc>
                <a:spcPct val="105000"/>
              </a:lnSpc>
              <a:spcBef>
                <a:spcPts val="0"/>
              </a:spcBef>
              <a:spcAft>
                <a:spcPts val="0"/>
              </a:spcAft>
              <a:buSzPts val="1300"/>
              <a:buFont typeface="Calibri"/>
              <a:buChar char="●"/>
            </a:pPr>
            <a:r>
              <a:rPr lang="en-GB" sz="1300">
                <a:latin typeface="Calibri"/>
                <a:ea typeface="Calibri"/>
                <a:cs typeface="Calibri"/>
                <a:sym typeface="Calibri"/>
              </a:rPr>
              <a:t>The University of Strathclyde is the first university to be registered as a training provider and would provide the academic portion of the apprenticeship. We expect other providers to be available soon.</a:t>
            </a:r>
            <a:endParaRPr sz="1300">
              <a:latin typeface="Calibri"/>
              <a:ea typeface="Calibri"/>
              <a:cs typeface="Calibri"/>
              <a:sym typeface="Calibri"/>
            </a:endParaRPr>
          </a:p>
          <a:p>
            <a:pPr marL="457200" lvl="0" indent="-311150" algn="l" rtl="0">
              <a:lnSpc>
                <a:spcPct val="105000"/>
              </a:lnSpc>
              <a:spcBef>
                <a:spcPts val="0"/>
              </a:spcBef>
              <a:spcAft>
                <a:spcPts val="0"/>
              </a:spcAft>
              <a:buSzPts val="1300"/>
              <a:buFont typeface="Calibri"/>
              <a:buChar char="●"/>
            </a:pPr>
            <a:r>
              <a:rPr lang="en-GB" sz="1300">
                <a:latin typeface="Calibri"/>
                <a:ea typeface="Calibri"/>
                <a:cs typeface="Calibri"/>
                <a:sym typeface="Calibri"/>
              </a:rPr>
              <a:t>Keep a look out for companies that may be advertising apprentice positions (as you would apply to the company rather than the university) – try the PSI website</a:t>
            </a:r>
            <a:r>
              <a:rPr lang="en-GB" sz="1300">
                <a:solidFill>
                  <a:schemeClr val="hlink"/>
                </a:solidFill>
                <a:uFill>
                  <a:noFill/>
                </a:uFill>
                <a:latin typeface="Calibri"/>
                <a:ea typeface="Calibri"/>
                <a:cs typeface="Calibri"/>
                <a:sym typeface="Calibri"/>
                <a:hlinkClick r:id="rId3"/>
              </a:rPr>
              <a:t> </a:t>
            </a:r>
            <a:r>
              <a:rPr lang="en-GB" sz="1300" u="sng">
                <a:solidFill>
                  <a:schemeClr val="hlink"/>
                </a:solidFill>
                <a:latin typeface="Calibri"/>
                <a:ea typeface="Calibri"/>
                <a:cs typeface="Calibri"/>
                <a:sym typeface="Calibri"/>
                <a:hlinkClick r:id="rId3"/>
              </a:rPr>
              <a:t>Jobs Board</a:t>
            </a:r>
            <a:r>
              <a:rPr lang="en-GB" sz="1300">
                <a:solidFill>
                  <a:srgbClr val="FA9A00"/>
                </a:solidFill>
                <a:latin typeface="Calibri"/>
                <a:ea typeface="Calibri"/>
                <a:cs typeface="Calibri"/>
                <a:sym typeface="Calibri"/>
              </a:rPr>
              <a:t> </a:t>
            </a:r>
            <a:r>
              <a:rPr lang="en-GB" sz="1300">
                <a:latin typeface="Calibri"/>
                <a:ea typeface="Calibri"/>
                <a:cs typeface="Calibri"/>
                <a:sym typeface="Calibri"/>
              </a:rPr>
              <a:t>or</a:t>
            </a:r>
            <a:r>
              <a:rPr lang="en-GB" sz="1300">
                <a:solidFill>
                  <a:schemeClr val="hlink"/>
                </a:solidFill>
                <a:uFill>
                  <a:noFill/>
                </a:uFill>
                <a:latin typeface="Calibri"/>
                <a:ea typeface="Calibri"/>
                <a:cs typeface="Calibri"/>
                <a:sym typeface="Calibri"/>
                <a:hlinkClick r:id="rId4"/>
              </a:rPr>
              <a:t> </a:t>
            </a:r>
            <a:r>
              <a:rPr lang="en-GB" sz="1300" u="sng">
                <a:solidFill>
                  <a:schemeClr val="hlink"/>
                </a:solidFill>
                <a:latin typeface="Calibri"/>
                <a:ea typeface="Calibri"/>
                <a:cs typeface="Calibri"/>
                <a:sym typeface="Calibri"/>
                <a:hlinkClick r:id="rId4"/>
              </a:rPr>
              <a:t>Medical Stats Apprenticeship page</a:t>
            </a:r>
            <a:r>
              <a:rPr lang="en-GB" sz="1300">
                <a:latin typeface="Calibri"/>
                <a:ea typeface="Calibri"/>
                <a:cs typeface="Calibri"/>
                <a:sym typeface="Calibri"/>
              </a:rPr>
              <a:t>.</a:t>
            </a:r>
            <a:endParaRPr/>
          </a:p>
        </p:txBody>
      </p:sp>
      <p:sp>
        <p:nvSpPr>
          <p:cNvPr id="423" name="Google Shape;423;g110bf119797_0_10"/>
          <p:cNvSpPr txBox="1">
            <a:spLocks noGrp="1"/>
          </p:cNvSpPr>
          <p:nvPr>
            <p:ph type="sldNum" idx="12"/>
          </p:nvPr>
        </p:nvSpPr>
        <p:spPr>
          <a:xfrm>
            <a:off x="8296758" y="4767263"/>
            <a:ext cx="390000" cy="273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pic>
        <p:nvPicPr>
          <p:cNvPr id="424" name="Google Shape;424;g110bf119797_0_10"/>
          <p:cNvPicPr preferRelativeResize="0"/>
          <p:nvPr/>
        </p:nvPicPr>
        <p:blipFill rotWithShape="1">
          <a:blip r:embed="rId5">
            <a:alphaModFix/>
          </a:blip>
          <a:srcRect/>
          <a:stretch/>
        </p:blipFill>
        <p:spPr>
          <a:xfrm>
            <a:off x="662200" y="3287376"/>
            <a:ext cx="4180525" cy="1531250"/>
          </a:xfrm>
          <a:prstGeom prst="rect">
            <a:avLst/>
          </a:prstGeom>
          <a:noFill/>
          <a:ln>
            <a:noFill/>
          </a:ln>
        </p:spPr>
      </p:pic>
      <p:pic>
        <p:nvPicPr>
          <p:cNvPr id="425" name="Google Shape;425;g110bf119797_0_10"/>
          <p:cNvPicPr preferRelativeResize="0"/>
          <p:nvPr/>
        </p:nvPicPr>
        <p:blipFill rotWithShape="1">
          <a:blip r:embed="rId6">
            <a:alphaModFix/>
          </a:blip>
          <a:srcRect/>
          <a:stretch/>
        </p:blipFill>
        <p:spPr>
          <a:xfrm>
            <a:off x="4802750" y="3215325"/>
            <a:ext cx="2933700" cy="723675"/>
          </a:xfrm>
          <a:prstGeom prst="rect">
            <a:avLst/>
          </a:prstGeom>
          <a:noFill/>
          <a:ln>
            <a:noFill/>
          </a:ln>
        </p:spPr>
      </p:pic>
      <p:pic>
        <p:nvPicPr>
          <p:cNvPr id="426" name="Google Shape;426;g110bf119797_0_10"/>
          <p:cNvPicPr preferRelativeResize="0"/>
          <p:nvPr/>
        </p:nvPicPr>
        <p:blipFill rotWithShape="1">
          <a:blip r:embed="rId7">
            <a:alphaModFix/>
          </a:blip>
          <a:srcRect/>
          <a:stretch/>
        </p:blipFill>
        <p:spPr>
          <a:xfrm>
            <a:off x="4802750" y="3986275"/>
            <a:ext cx="2398097" cy="85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bfd7d01a73_2_261"/>
          <p:cNvSpPr txBox="1">
            <a:spLocks noGrp="1"/>
          </p:cNvSpPr>
          <p:nvPr>
            <p:ph type="title"/>
          </p:nvPr>
        </p:nvSpPr>
        <p:spPr>
          <a:xfrm>
            <a:off x="457200" y="205979"/>
            <a:ext cx="705648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Exhibitors today</a:t>
            </a:r>
            <a:endParaRPr/>
          </a:p>
        </p:txBody>
      </p:sp>
      <p:sp>
        <p:nvSpPr>
          <p:cNvPr id="435" name="Google Shape;435;gbfd7d01a73_2_261"/>
          <p:cNvSpPr txBox="1">
            <a:spLocks noGrp="1"/>
          </p:cNvSpPr>
          <p:nvPr>
            <p:ph type="body" idx="1"/>
          </p:nvPr>
        </p:nvSpPr>
        <p:spPr>
          <a:xfrm>
            <a:off x="457200" y="1190574"/>
            <a:ext cx="4038600" cy="3527127"/>
          </a:xfrm>
          <a:prstGeom prst="rect">
            <a:avLst/>
          </a:prstGeom>
          <a:noFill/>
          <a:ln>
            <a:noFill/>
          </a:ln>
        </p:spPr>
        <p:txBody>
          <a:bodyPr spcFirstLastPara="1" wrap="square" lIns="91425" tIns="45700" rIns="91425" bIns="45700" anchor="t" anchorCtr="0">
            <a:noAutofit/>
          </a:bodyPr>
          <a:lstStyle/>
          <a:p>
            <a:pPr marL="342900" lvl="0" indent="-342900" algn="l" rtl="0">
              <a:lnSpc>
                <a:spcPct val="70000"/>
              </a:lnSpc>
              <a:spcBef>
                <a:spcPts val="0"/>
              </a:spcBef>
              <a:spcAft>
                <a:spcPts val="0"/>
              </a:spcAft>
              <a:buClr>
                <a:srgbClr val="335B74"/>
              </a:buClr>
              <a:buSzPts val="454"/>
              <a:buFont typeface="Arial"/>
              <a:buNone/>
            </a:pPr>
            <a:r>
              <a:rPr lang="en-GB" sz="1100" b="1" dirty="0">
                <a:solidFill>
                  <a:srgbClr val="335B74"/>
                </a:solidFill>
              </a:rPr>
              <a:t>Pharmaceutical </a:t>
            </a:r>
            <a:r>
              <a:rPr lang="en-GB" sz="1100" b="1" dirty="0">
                <a:solidFill>
                  <a:srgbClr val="335B74"/>
                </a:solidFill>
                <a:latin typeface="Arial"/>
                <a:ea typeface="Arial"/>
                <a:cs typeface="Arial"/>
                <a:sym typeface="Arial"/>
              </a:rPr>
              <a:t>Companies</a:t>
            </a:r>
            <a:endParaRPr sz="1100" dirty="0">
              <a:solidFill>
                <a:srgbClr val="335B74"/>
              </a:solidFill>
              <a:latin typeface="Arial"/>
              <a:ea typeface="Arial"/>
              <a:cs typeface="Arial"/>
              <a:sym typeface="Arial"/>
            </a:endParaRPr>
          </a:p>
          <a:p>
            <a:pPr marL="457200" lvl="0" indent="-295275" algn="l" rtl="0">
              <a:lnSpc>
                <a:spcPct val="100000"/>
              </a:lnSpc>
              <a:spcBef>
                <a:spcPts val="1000"/>
              </a:spcBef>
              <a:spcAft>
                <a:spcPts val="0"/>
              </a:spcAft>
              <a:buClr>
                <a:srgbClr val="335B74"/>
              </a:buClr>
              <a:buSzPts val="1050"/>
              <a:buChar char="•"/>
            </a:pPr>
            <a:r>
              <a:rPr lang="en-GB" sz="1050" dirty="0">
                <a:solidFill>
                  <a:srgbClr val="335B74"/>
                </a:solidFill>
              </a:rPr>
              <a:t>Abbott</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Amgen</a:t>
            </a:r>
            <a:endParaRPr sz="1050" dirty="0">
              <a:solidFill>
                <a:srgbClr val="335B74"/>
              </a:solidFill>
            </a:endParaRPr>
          </a:p>
          <a:p>
            <a:pPr marL="457200" lvl="0" indent="-295275" algn="l" rtl="0">
              <a:lnSpc>
                <a:spcPct val="100000"/>
              </a:lnSpc>
              <a:spcBef>
                <a:spcPts val="0"/>
              </a:spcBef>
              <a:spcAft>
                <a:spcPts val="0"/>
              </a:spcAft>
              <a:buClr>
                <a:srgbClr val="335B74"/>
              </a:buClr>
              <a:buSzPts val="1050"/>
              <a:buFont typeface="Arial"/>
              <a:buChar char="•"/>
            </a:pPr>
            <a:r>
              <a:rPr lang="en-GB" sz="1050" dirty="0">
                <a:solidFill>
                  <a:srgbClr val="335B74"/>
                </a:solidFill>
                <a:latin typeface="Arial"/>
                <a:ea typeface="Arial"/>
                <a:cs typeface="Arial"/>
                <a:sym typeface="Arial"/>
              </a:rPr>
              <a:t>AstraZeneca</a:t>
            </a:r>
            <a:endParaRPr sz="1050" dirty="0"/>
          </a:p>
          <a:p>
            <a:pPr marL="457200" lvl="0" indent="-295275" algn="l" rtl="0">
              <a:lnSpc>
                <a:spcPct val="100000"/>
              </a:lnSpc>
              <a:spcBef>
                <a:spcPts val="0"/>
              </a:spcBef>
              <a:spcAft>
                <a:spcPts val="0"/>
              </a:spcAft>
              <a:buClr>
                <a:srgbClr val="335B74"/>
              </a:buClr>
              <a:buSzPts val="1050"/>
              <a:buFont typeface="Arial"/>
              <a:buChar char="•"/>
            </a:pPr>
            <a:r>
              <a:rPr lang="en-GB" sz="1050" dirty="0">
                <a:solidFill>
                  <a:srgbClr val="335B74"/>
                </a:solidFill>
                <a:latin typeface="Arial"/>
                <a:ea typeface="Arial"/>
                <a:cs typeface="Arial"/>
                <a:sym typeface="Arial"/>
              </a:rPr>
              <a:t>GSK </a:t>
            </a:r>
            <a:endParaRPr sz="1050" dirty="0">
              <a:solidFill>
                <a:srgbClr val="335B74"/>
              </a:solidFill>
              <a:latin typeface="Arial"/>
              <a:ea typeface="Arial"/>
              <a:cs typeface="Arial"/>
              <a:sym typeface="Aria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Janssen, Johnson &amp; Johnson</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MSD</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Pfizer</a:t>
            </a:r>
            <a:endParaRPr sz="1050" dirty="0">
              <a:solidFill>
                <a:srgbClr val="335B74"/>
              </a:solidFill>
              <a:latin typeface="Arial"/>
              <a:ea typeface="Arial"/>
              <a:cs typeface="Arial"/>
              <a:sym typeface="Arial"/>
            </a:endParaRPr>
          </a:p>
          <a:p>
            <a:pPr marL="457200" lvl="0" indent="-295275" algn="l" rtl="0">
              <a:lnSpc>
                <a:spcPct val="100000"/>
              </a:lnSpc>
              <a:spcBef>
                <a:spcPts val="0"/>
              </a:spcBef>
              <a:spcAft>
                <a:spcPts val="0"/>
              </a:spcAft>
              <a:buClr>
                <a:srgbClr val="335B74"/>
              </a:buClr>
              <a:buSzPts val="1050"/>
              <a:buFont typeface="Arial"/>
              <a:buChar char="•"/>
            </a:pPr>
            <a:r>
              <a:rPr lang="en-GB" sz="1050" dirty="0">
                <a:solidFill>
                  <a:srgbClr val="335B74"/>
                </a:solidFill>
                <a:latin typeface="Arial"/>
                <a:ea typeface="Arial"/>
                <a:cs typeface="Arial"/>
                <a:sym typeface="Arial"/>
              </a:rPr>
              <a:t>Roche</a:t>
            </a:r>
            <a:endParaRPr sz="1050" dirty="0">
              <a:solidFill>
                <a:srgbClr val="335B74"/>
              </a:solidFill>
              <a:latin typeface="Arial"/>
              <a:ea typeface="Arial"/>
              <a:cs typeface="Arial"/>
              <a:sym typeface="Arial"/>
            </a:endParaRPr>
          </a:p>
          <a:p>
            <a:pPr marL="457200" lvl="0" indent="-295275" algn="l" rtl="0">
              <a:lnSpc>
                <a:spcPct val="100000"/>
              </a:lnSpc>
              <a:spcBef>
                <a:spcPts val="0"/>
              </a:spcBef>
              <a:spcAft>
                <a:spcPts val="0"/>
              </a:spcAft>
              <a:buClr>
                <a:srgbClr val="335B74"/>
              </a:buClr>
              <a:buSzPts val="1050"/>
              <a:buChar char="•"/>
            </a:pPr>
            <a:r>
              <a:rPr lang="en-GB" sz="1050" dirty="0" err="1">
                <a:solidFill>
                  <a:srgbClr val="335B74"/>
                </a:solidFill>
              </a:rPr>
              <a:t>UCB</a:t>
            </a:r>
            <a:endParaRPr sz="1050" dirty="0">
              <a:solidFill>
                <a:srgbClr val="335B74"/>
              </a:solidFill>
            </a:endParaRPr>
          </a:p>
          <a:p>
            <a:pPr marL="342900" lvl="0" indent="-342900" algn="l" rtl="0">
              <a:lnSpc>
                <a:spcPct val="70000"/>
              </a:lnSpc>
              <a:spcBef>
                <a:spcPts val="0"/>
              </a:spcBef>
              <a:spcAft>
                <a:spcPts val="0"/>
              </a:spcAft>
              <a:buSzPts val="2200"/>
              <a:buNone/>
            </a:pPr>
            <a:endParaRPr sz="1050" b="1" dirty="0">
              <a:solidFill>
                <a:srgbClr val="335B74"/>
              </a:solidFill>
            </a:endParaRPr>
          </a:p>
          <a:p>
            <a:pPr marL="342900" lvl="0" indent="-342900" algn="l" rtl="0">
              <a:lnSpc>
                <a:spcPct val="70000"/>
              </a:lnSpc>
              <a:spcBef>
                <a:spcPts val="0"/>
              </a:spcBef>
              <a:spcAft>
                <a:spcPts val="0"/>
              </a:spcAft>
              <a:buClr>
                <a:srgbClr val="335B74"/>
              </a:buClr>
              <a:buSzPts val="454"/>
              <a:buFont typeface="Arial"/>
              <a:buNone/>
            </a:pPr>
            <a:r>
              <a:rPr lang="en-GB" sz="1100" b="1" dirty="0">
                <a:solidFill>
                  <a:srgbClr val="335B74"/>
                </a:solidFill>
              </a:rPr>
              <a:t>Contract Research Organizations (CROs)</a:t>
            </a:r>
            <a:endParaRPr sz="1100" dirty="0">
              <a:solidFill>
                <a:srgbClr val="335B74"/>
              </a:solidFill>
            </a:endParaRPr>
          </a:p>
          <a:p>
            <a:pPr marL="457200" lvl="0" indent="-295275" algn="l" rtl="0">
              <a:lnSpc>
                <a:spcPct val="100000"/>
              </a:lnSpc>
              <a:spcBef>
                <a:spcPts val="600"/>
              </a:spcBef>
              <a:spcAft>
                <a:spcPts val="0"/>
              </a:spcAft>
              <a:buClr>
                <a:srgbClr val="335B74"/>
              </a:buClr>
              <a:buSzPts val="1050"/>
              <a:buChar char="•"/>
            </a:pPr>
            <a:r>
              <a:rPr lang="en-GB" sz="1050" dirty="0">
                <a:solidFill>
                  <a:srgbClr val="335B74"/>
                </a:solidFill>
              </a:rPr>
              <a:t>Adelphi Values</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Exploristics</a:t>
            </a:r>
            <a:endParaRPr sz="1050" dirty="0">
              <a:solidFill>
                <a:srgbClr val="335B74"/>
              </a:solidFill>
            </a:endParaRPr>
          </a:p>
          <a:p>
            <a:pPr marL="457200" lvl="0" indent="-295275" algn="l" rtl="0">
              <a:spcBef>
                <a:spcPts val="0"/>
              </a:spcBef>
              <a:spcAft>
                <a:spcPts val="0"/>
              </a:spcAft>
              <a:buClr>
                <a:srgbClr val="335B74"/>
              </a:buClr>
              <a:buSzPts val="1050"/>
              <a:buChar char="•"/>
            </a:pPr>
            <a:r>
              <a:rPr lang="en-GB" sz="1050" dirty="0">
                <a:solidFill>
                  <a:srgbClr val="335B74"/>
                </a:solidFill>
              </a:rPr>
              <a:t>ICON</a:t>
            </a:r>
            <a:endParaRPr sz="1050" dirty="0">
              <a:solidFill>
                <a:srgbClr val="335B74"/>
              </a:solidFill>
            </a:endParaRPr>
          </a:p>
          <a:p>
            <a:pPr marL="457200" lvl="0" indent="-295275" algn="l" rtl="0">
              <a:spcBef>
                <a:spcPts val="0"/>
              </a:spcBef>
              <a:spcAft>
                <a:spcPts val="0"/>
              </a:spcAft>
              <a:buClr>
                <a:srgbClr val="335B74"/>
              </a:buClr>
              <a:buSzPts val="1050"/>
              <a:buChar char="•"/>
            </a:pPr>
            <a:r>
              <a:rPr lang="en-GB" sz="1050" dirty="0" err="1">
                <a:solidFill>
                  <a:srgbClr val="335B74"/>
                </a:solidFill>
              </a:rPr>
              <a:t>IQVIA</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Labcorp Drug Development</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Phastar</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Quanticate</a:t>
            </a:r>
            <a:endParaRPr sz="1050" dirty="0">
              <a:solidFill>
                <a:srgbClr val="335B74"/>
              </a:solidFill>
            </a:endParaRPr>
          </a:p>
          <a:p>
            <a:pPr marL="457200" lvl="0" indent="-295275" algn="l" rtl="0">
              <a:lnSpc>
                <a:spcPct val="100000"/>
              </a:lnSpc>
              <a:spcBef>
                <a:spcPts val="0"/>
              </a:spcBef>
              <a:spcAft>
                <a:spcPts val="0"/>
              </a:spcAft>
              <a:buClr>
                <a:srgbClr val="335B74"/>
              </a:buClr>
              <a:buSzPts val="1050"/>
              <a:buChar char="•"/>
            </a:pPr>
            <a:r>
              <a:rPr lang="en-GB" sz="1050" dirty="0">
                <a:solidFill>
                  <a:srgbClr val="335B74"/>
                </a:solidFill>
              </a:rPr>
              <a:t>Veramed </a:t>
            </a:r>
            <a:endParaRPr sz="1050" dirty="0">
              <a:solidFill>
                <a:srgbClr val="335B74"/>
              </a:solidFill>
            </a:endParaRPr>
          </a:p>
        </p:txBody>
      </p:sp>
      <p:sp>
        <p:nvSpPr>
          <p:cNvPr id="436" name="Google Shape;436;gbfd7d01a73_2_261"/>
          <p:cNvSpPr txBox="1">
            <a:spLocks noGrp="1"/>
          </p:cNvSpPr>
          <p:nvPr>
            <p:ph type="body" idx="2"/>
          </p:nvPr>
        </p:nvSpPr>
        <p:spPr>
          <a:xfrm>
            <a:off x="4204500" y="1190575"/>
            <a:ext cx="4650000" cy="3204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35B74"/>
              </a:buClr>
              <a:buSzPts val="388"/>
              <a:buFont typeface="Arial"/>
              <a:buNone/>
            </a:pPr>
            <a:r>
              <a:rPr lang="en-GB" sz="1100" b="1" dirty="0">
                <a:solidFill>
                  <a:srgbClr val="335B74"/>
                </a:solidFill>
              </a:rPr>
              <a:t>Clinical Trials Units (CTUs)</a:t>
            </a:r>
            <a:endParaRPr sz="1100" dirty="0"/>
          </a:p>
          <a:p>
            <a:pPr marL="457200" lvl="0" indent="-298450" algn="l" rtl="0">
              <a:lnSpc>
                <a:spcPct val="100000"/>
              </a:lnSpc>
              <a:spcBef>
                <a:spcPts val="600"/>
              </a:spcBef>
              <a:spcAft>
                <a:spcPts val="0"/>
              </a:spcAft>
              <a:buClr>
                <a:srgbClr val="335B74"/>
              </a:buClr>
              <a:buSzPts val="1100"/>
              <a:buChar char="•"/>
            </a:pPr>
            <a:r>
              <a:rPr lang="en-GB" sz="1100" dirty="0">
                <a:solidFill>
                  <a:srgbClr val="335B74"/>
                </a:solidFill>
              </a:rPr>
              <a:t>CTRU, University of Leeds</a:t>
            </a:r>
            <a:endParaRPr sz="1100" dirty="0">
              <a:solidFill>
                <a:srgbClr val="335B74"/>
              </a:solidFill>
            </a:endParaRPr>
          </a:p>
          <a:p>
            <a:pPr marL="457200" lvl="0" indent="-298450" algn="l" rtl="0">
              <a:lnSpc>
                <a:spcPct val="100000"/>
              </a:lnSpc>
              <a:spcBef>
                <a:spcPts val="0"/>
              </a:spcBef>
              <a:spcAft>
                <a:spcPts val="0"/>
              </a:spcAft>
              <a:buClr>
                <a:srgbClr val="335B74"/>
              </a:buClr>
              <a:buSzPts val="1100"/>
              <a:buChar char="•"/>
            </a:pPr>
            <a:r>
              <a:rPr lang="en-GB" sz="1100" dirty="0" err="1">
                <a:solidFill>
                  <a:srgbClr val="335B74"/>
                </a:solidFill>
              </a:rPr>
              <a:t>OCTRU</a:t>
            </a:r>
            <a:r>
              <a:rPr lang="en-GB" sz="1100" dirty="0">
                <a:solidFill>
                  <a:srgbClr val="335B74"/>
                </a:solidFill>
              </a:rPr>
              <a:t>, University of Oxford</a:t>
            </a:r>
            <a:endParaRPr sz="1100" dirty="0">
              <a:solidFill>
                <a:srgbClr val="335B74"/>
              </a:solidFill>
            </a:endParaRPr>
          </a:p>
          <a:p>
            <a:pPr marL="457200" lvl="0" indent="-298450" algn="l" rtl="0">
              <a:lnSpc>
                <a:spcPct val="100000"/>
              </a:lnSpc>
              <a:spcBef>
                <a:spcPts val="0"/>
              </a:spcBef>
              <a:spcAft>
                <a:spcPts val="0"/>
              </a:spcAft>
              <a:buClr>
                <a:srgbClr val="335B74"/>
              </a:buClr>
              <a:buSzPts val="1100"/>
              <a:buChar char="•"/>
            </a:pPr>
            <a:r>
              <a:rPr lang="en-GB" sz="1100" dirty="0" err="1">
                <a:solidFill>
                  <a:srgbClr val="335B74"/>
                </a:solidFill>
              </a:rPr>
              <a:t>CRUK</a:t>
            </a:r>
            <a:r>
              <a:rPr lang="en-GB" sz="1100" dirty="0">
                <a:solidFill>
                  <a:srgbClr val="335B74"/>
                </a:solidFill>
              </a:rPr>
              <a:t> CTU, University of Birmingham</a:t>
            </a:r>
            <a:endParaRPr sz="1100" dirty="0">
              <a:solidFill>
                <a:srgbClr val="335B74"/>
              </a:solidFill>
            </a:endParaRPr>
          </a:p>
          <a:p>
            <a:pPr marL="457200" lvl="0" indent="-298450" algn="l" rtl="0">
              <a:lnSpc>
                <a:spcPct val="100000"/>
              </a:lnSpc>
              <a:spcBef>
                <a:spcPts val="0"/>
              </a:spcBef>
              <a:spcAft>
                <a:spcPts val="0"/>
              </a:spcAft>
              <a:buClr>
                <a:srgbClr val="335B74"/>
              </a:buClr>
              <a:buSzPts val="1100"/>
              <a:buChar char="•"/>
            </a:pPr>
            <a:r>
              <a:rPr lang="en-GB" sz="1100" dirty="0">
                <a:solidFill>
                  <a:srgbClr val="335B74"/>
                </a:solidFill>
              </a:rPr>
              <a:t>CTUs of Oxford Population Health, University of Oxford</a:t>
            </a:r>
            <a:endParaRPr sz="1100" dirty="0">
              <a:solidFill>
                <a:srgbClr val="335B74"/>
              </a:solidFill>
            </a:endParaRPr>
          </a:p>
          <a:p>
            <a:pPr marL="342900" lvl="0" indent="-342900" algn="l" rtl="0">
              <a:lnSpc>
                <a:spcPct val="100000"/>
              </a:lnSpc>
              <a:spcBef>
                <a:spcPts val="0"/>
              </a:spcBef>
              <a:spcAft>
                <a:spcPts val="0"/>
              </a:spcAft>
              <a:buClr>
                <a:srgbClr val="335B74"/>
              </a:buClr>
              <a:buSzPts val="388"/>
              <a:buFont typeface="Arial"/>
              <a:buNone/>
            </a:pPr>
            <a:endParaRPr sz="1100" b="1" dirty="0">
              <a:solidFill>
                <a:srgbClr val="335B74"/>
              </a:solidFill>
            </a:endParaRPr>
          </a:p>
          <a:p>
            <a:pPr marL="342900" lvl="0" indent="-342900" algn="l" rtl="0">
              <a:lnSpc>
                <a:spcPct val="100000"/>
              </a:lnSpc>
              <a:spcBef>
                <a:spcPts val="0"/>
              </a:spcBef>
              <a:spcAft>
                <a:spcPts val="0"/>
              </a:spcAft>
              <a:buClr>
                <a:srgbClr val="335B74"/>
              </a:buClr>
              <a:buSzPts val="388"/>
              <a:buFont typeface="Arial"/>
              <a:buNone/>
            </a:pPr>
            <a:r>
              <a:rPr lang="en-GB" sz="1100" b="1" dirty="0">
                <a:solidFill>
                  <a:srgbClr val="335B74"/>
                </a:solidFill>
              </a:rPr>
              <a:t>Universities</a:t>
            </a:r>
            <a:endParaRPr sz="1100" dirty="0">
              <a:solidFill>
                <a:srgbClr val="335B74"/>
              </a:solidFill>
            </a:endParaRPr>
          </a:p>
          <a:p>
            <a:pPr marL="457200" lvl="0" indent="-298450" algn="l" rtl="0">
              <a:lnSpc>
                <a:spcPct val="100000"/>
              </a:lnSpc>
              <a:spcBef>
                <a:spcPts val="600"/>
              </a:spcBef>
              <a:spcAft>
                <a:spcPts val="0"/>
              </a:spcAft>
              <a:buClr>
                <a:srgbClr val="335B74"/>
              </a:buClr>
              <a:buSzPts val="1100"/>
              <a:buChar char="•"/>
            </a:pPr>
            <a:r>
              <a:rPr lang="en-GB" sz="1100" dirty="0">
                <a:solidFill>
                  <a:srgbClr val="335B74"/>
                </a:solidFill>
              </a:rPr>
              <a:t>Bristol</a:t>
            </a:r>
            <a:endParaRPr sz="1100" dirty="0">
              <a:solidFill>
                <a:srgbClr val="335B74"/>
              </a:solidFill>
            </a:endParaRPr>
          </a:p>
          <a:p>
            <a:pPr marL="457200" lvl="0" indent="-298450" algn="l" rtl="0">
              <a:lnSpc>
                <a:spcPct val="100000"/>
              </a:lnSpc>
              <a:spcBef>
                <a:spcPts val="0"/>
              </a:spcBef>
              <a:spcAft>
                <a:spcPts val="0"/>
              </a:spcAft>
              <a:buClr>
                <a:srgbClr val="335B74"/>
              </a:buClr>
              <a:buSzPts val="1100"/>
              <a:buChar char="•"/>
            </a:pPr>
            <a:r>
              <a:rPr lang="en-GB" sz="1100" dirty="0">
                <a:solidFill>
                  <a:srgbClr val="335B74"/>
                </a:solidFill>
              </a:rPr>
              <a:t>Leicester</a:t>
            </a:r>
            <a:endParaRPr sz="1100" dirty="0">
              <a:solidFill>
                <a:srgbClr val="335B74"/>
              </a:solidFill>
            </a:endParaRPr>
          </a:p>
          <a:p>
            <a:pPr marL="457200" lvl="0" indent="-298450" algn="l" rtl="0">
              <a:spcBef>
                <a:spcPts val="0"/>
              </a:spcBef>
              <a:spcAft>
                <a:spcPts val="0"/>
              </a:spcAft>
              <a:buClr>
                <a:srgbClr val="335B74"/>
              </a:buClr>
              <a:buSzPts val="1100"/>
              <a:buChar char="•"/>
            </a:pPr>
            <a:r>
              <a:rPr lang="en-GB" sz="1100" dirty="0">
                <a:solidFill>
                  <a:srgbClr val="335B74"/>
                </a:solidFill>
              </a:rPr>
              <a:t>Imperial College London</a:t>
            </a:r>
            <a:endParaRPr sz="1100" dirty="0">
              <a:solidFill>
                <a:srgbClr val="335B74"/>
              </a:solidFill>
            </a:endParaRPr>
          </a:p>
          <a:p>
            <a:pPr marL="0" lvl="0" indent="0" algn="l" rtl="0">
              <a:lnSpc>
                <a:spcPct val="100000"/>
              </a:lnSpc>
              <a:spcBef>
                <a:spcPts val="0"/>
              </a:spcBef>
              <a:spcAft>
                <a:spcPts val="0"/>
              </a:spcAft>
              <a:buNone/>
            </a:pPr>
            <a:endParaRPr sz="1100" dirty="0">
              <a:solidFill>
                <a:srgbClr val="335B74"/>
              </a:solidFill>
            </a:endParaRPr>
          </a:p>
          <a:p>
            <a:pPr marL="0" lvl="0" indent="0" algn="l" rtl="0">
              <a:lnSpc>
                <a:spcPct val="100000"/>
              </a:lnSpc>
              <a:spcBef>
                <a:spcPts val="0"/>
              </a:spcBef>
              <a:spcAft>
                <a:spcPts val="0"/>
              </a:spcAft>
              <a:buSzPts val="2200"/>
              <a:buNone/>
            </a:pPr>
            <a:r>
              <a:rPr lang="en-GB" sz="1100" b="1" dirty="0">
                <a:solidFill>
                  <a:srgbClr val="335B74"/>
                </a:solidFill>
              </a:rPr>
              <a:t>Professional Societies</a:t>
            </a:r>
            <a:endParaRPr sz="1100" dirty="0">
              <a:solidFill>
                <a:srgbClr val="335B74"/>
              </a:solidFill>
            </a:endParaRPr>
          </a:p>
          <a:p>
            <a:pPr marL="457200" lvl="0" indent="-298450" algn="l" rtl="0">
              <a:lnSpc>
                <a:spcPct val="100000"/>
              </a:lnSpc>
              <a:spcBef>
                <a:spcPts val="1000"/>
              </a:spcBef>
              <a:spcAft>
                <a:spcPts val="0"/>
              </a:spcAft>
              <a:buClr>
                <a:srgbClr val="335B74"/>
              </a:buClr>
              <a:buSzPts val="1100"/>
              <a:buChar char="•"/>
            </a:pPr>
            <a:r>
              <a:rPr lang="en-GB" sz="1100" dirty="0">
                <a:solidFill>
                  <a:srgbClr val="335B74"/>
                </a:solidFill>
              </a:rPr>
              <a:t>Royal Statistical Society - Young Statisticians Section</a:t>
            </a:r>
            <a:endParaRPr sz="1100" dirty="0">
              <a:solidFill>
                <a:srgbClr val="335B74"/>
              </a:solidFill>
            </a:endParaRPr>
          </a:p>
          <a:p>
            <a:pPr marL="457200" lvl="0" indent="-298450" algn="l" rtl="0">
              <a:lnSpc>
                <a:spcPct val="100000"/>
              </a:lnSpc>
              <a:spcBef>
                <a:spcPts val="0"/>
              </a:spcBef>
              <a:spcAft>
                <a:spcPts val="0"/>
              </a:spcAft>
              <a:buClr>
                <a:srgbClr val="335B74"/>
              </a:buClr>
              <a:buSzPts val="1100"/>
              <a:buChar char="•"/>
            </a:pPr>
            <a:r>
              <a:rPr lang="en-GB" sz="1100" dirty="0" err="1">
                <a:solidFill>
                  <a:srgbClr val="335B74"/>
                </a:solidFill>
              </a:rPr>
              <a:t>UKCRC</a:t>
            </a:r>
            <a:r>
              <a:rPr lang="en-GB" sz="1100" dirty="0">
                <a:solidFill>
                  <a:srgbClr val="335B74"/>
                </a:solidFill>
              </a:rPr>
              <a:t>, Registered CTU Network</a:t>
            </a:r>
            <a:endParaRPr sz="1100" dirty="0">
              <a:solidFill>
                <a:srgbClr val="335B74"/>
              </a:solidFill>
            </a:endParaRPr>
          </a:p>
          <a:p>
            <a:pPr marL="457200" lvl="0" indent="0" algn="l" rtl="0">
              <a:lnSpc>
                <a:spcPct val="80000"/>
              </a:lnSpc>
              <a:spcBef>
                <a:spcPts val="0"/>
              </a:spcBef>
              <a:spcAft>
                <a:spcPts val="0"/>
              </a:spcAft>
              <a:buSzPts val="2200"/>
              <a:buNone/>
            </a:pPr>
            <a:endParaRPr sz="1400" dirty="0">
              <a:solidFill>
                <a:srgbClr val="335B74"/>
              </a:solidFill>
            </a:endParaRPr>
          </a:p>
        </p:txBody>
      </p:sp>
      <p:sp>
        <p:nvSpPr>
          <p:cNvPr id="437" name="Google Shape;437;gbfd7d01a73_2_261"/>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bfd7d01a73_2_271"/>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Feedback</a:t>
            </a:r>
            <a:endParaRPr/>
          </a:p>
        </p:txBody>
      </p:sp>
      <p:sp>
        <p:nvSpPr>
          <p:cNvPr id="444" name="Google Shape;444;gbfd7d01a73_2_271"/>
          <p:cNvSpPr txBox="1">
            <a:spLocks noGrp="1"/>
          </p:cNvSpPr>
          <p:nvPr>
            <p:ph type="body" idx="1"/>
          </p:nvPr>
        </p:nvSpPr>
        <p:spPr>
          <a:xfrm>
            <a:off x="638070" y="1270452"/>
            <a:ext cx="7867859" cy="363373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35B74"/>
              </a:buClr>
              <a:buSzPts val="2400"/>
              <a:buFont typeface="Arial"/>
              <a:buChar char="•"/>
            </a:pPr>
            <a:r>
              <a:rPr lang="en-GB" sz="1800" dirty="0">
                <a:solidFill>
                  <a:srgbClr val="335B74"/>
                </a:solidFill>
                <a:latin typeface="Arial"/>
                <a:ea typeface="Arial"/>
                <a:cs typeface="Arial"/>
                <a:sym typeface="Arial"/>
              </a:rPr>
              <a:t>Your feedback is really important to help us plan future events</a:t>
            </a:r>
            <a:endParaRPr sz="1800" dirty="0"/>
          </a:p>
          <a:p>
            <a:pPr marL="342900" lvl="0" indent="-342900" algn="l" rtl="0">
              <a:lnSpc>
                <a:spcPct val="100000"/>
              </a:lnSpc>
              <a:spcBef>
                <a:spcPts val="1200"/>
              </a:spcBef>
              <a:spcAft>
                <a:spcPts val="0"/>
              </a:spcAft>
              <a:buClr>
                <a:srgbClr val="335B74"/>
              </a:buClr>
              <a:buSzPts val="2400"/>
              <a:buFont typeface="Arial"/>
              <a:buChar char="•"/>
            </a:pPr>
            <a:r>
              <a:rPr lang="en-GB" sz="1800" dirty="0">
                <a:solidFill>
                  <a:srgbClr val="335B74"/>
                </a:solidFill>
              </a:rPr>
              <a:t>Please complete the feedback form you received at registration and return these to us before you leave</a:t>
            </a:r>
          </a:p>
          <a:p>
            <a:pPr marL="342900" lvl="0" indent="-342900" algn="l" rtl="0">
              <a:lnSpc>
                <a:spcPct val="100000"/>
              </a:lnSpc>
              <a:spcBef>
                <a:spcPts val="1200"/>
              </a:spcBef>
              <a:spcAft>
                <a:spcPts val="0"/>
              </a:spcAft>
              <a:buClr>
                <a:srgbClr val="335B74"/>
              </a:buClr>
              <a:buSzPts val="2400"/>
              <a:buFont typeface="Arial"/>
              <a:buChar char="•"/>
            </a:pPr>
            <a:r>
              <a:rPr lang="en-GB" sz="1800" dirty="0">
                <a:solidFill>
                  <a:srgbClr val="335B74"/>
                </a:solidFill>
              </a:rPr>
              <a:t>Also feel free to leave your email address with exhibitors as they won’t be receiving a delegate list today</a:t>
            </a:r>
          </a:p>
          <a:p>
            <a:pPr marL="342900" lvl="0" indent="-342900" algn="l" rtl="0">
              <a:lnSpc>
                <a:spcPct val="100000"/>
              </a:lnSpc>
              <a:spcBef>
                <a:spcPts val="1200"/>
              </a:spcBef>
              <a:spcAft>
                <a:spcPts val="0"/>
              </a:spcAft>
              <a:buClr>
                <a:srgbClr val="335B74"/>
              </a:buClr>
              <a:buSzPts val="2400"/>
              <a:buFont typeface="Arial"/>
              <a:buChar char="•"/>
            </a:pPr>
            <a:r>
              <a:rPr lang="en-GB" sz="1800" dirty="0">
                <a:solidFill>
                  <a:srgbClr val="335B74"/>
                </a:solidFill>
              </a:rPr>
              <a:t>We will also be doing some short interviews to use in the future - so please go and find Elena if you are happy to take part</a:t>
            </a:r>
          </a:p>
          <a:p>
            <a:pPr marL="342900" lvl="0" indent="-342900" algn="l" rtl="0">
              <a:lnSpc>
                <a:spcPct val="100000"/>
              </a:lnSpc>
              <a:spcBef>
                <a:spcPts val="1200"/>
              </a:spcBef>
              <a:spcAft>
                <a:spcPts val="0"/>
              </a:spcAft>
              <a:buClr>
                <a:srgbClr val="335B74"/>
              </a:buClr>
              <a:buSzPts val="2400"/>
              <a:buFont typeface="Arial"/>
              <a:buChar char="•"/>
            </a:pPr>
            <a:endParaRPr lang="en-GB" sz="1800" dirty="0">
              <a:solidFill>
                <a:srgbClr val="335B74"/>
              </a:solidFill>
            </a:endParaRPr>
          </a:p>
          <a:p>
            <a:pPr marL="342900" lvl="0" indent="-190500" algn="ctr" rtl="0">
              <a:lnSpc>
                <a:spcPct val="100000"/>
              </a:lnSpc>
              <a:spcBef>
                <a:spcPts val="1200"/>
              </a:spcBef>
              <a:spcAft>
                <a:spcPts val="0"/>
              </a:spcAft>
              <a:buClr>
                <a:schemeClr val="accent1"/>
              </a:buClr>
              <a:buSzPts val="2400"/>
              <a:buFont typeface="Arial"/>
              <a:buNone/>
            </a:pPr>
            <a:r>
              <a:rPr lang="en-GB" sz="2400" b="1" dirty="0">
                <a:solidFill>
                  <a:schemeClr val="accent6"/>
                </a:solidFill>
                <a:latin typeface="Arial"/>
                <a:ea typeface="Arial"/>
                <a:cs typeface="Arial"/>
                <a:sym typeface="Arial"/>
              </a:rPr>
              <a:t>Thank You!</a:t>
            </a:r>
            <a:endParaRPr sz="2400" b="1" dirty="0">
              <a:solidFill>
                <a:schemeClr val="accent6"/>
              </a:solidFill>
              <a:latin typeface="Arial"/>
              <a:ea typeface="Arial"/>
              <a:cs typeface="Arial"/>
              <a:sym typeface="Arial"/>
            </a:endParaRPr>
          </a:p>
          <a:p>
            <a:pPr marL="342900" lvl="0" indent="-190500" algn="l" rtl="0">
              <a:lnSpc>
                <a:spcPct val="100000"/>
              </a:lnSpc>
              <a:spcBef>
                <a:spcPts val="1200"/>
              </a:spcBef>
              <a:spcAft>
                <a:spcPts val="0"/>
              </a:spcAft>
              <a:buClr>
                <a:schemeClr val="accent1"/>
              </a:buClr>
              <a:buSzPts val="2400"/>
              <a:buFont typeface="Arial"/>
              <a:buNone/>
            </a:pPr>
            <a:endParaRPr sz="1800" dirty="0">
              <a:solidFill>
                <a:srgbClr val="335B74"/>
              </a:solidFill>
              <a:latin typeface="Arial"/>
              <a:ea typeface="Arial"/>
              <a:cs typeface="Arial"/>
              <a:sym typeface="Arial"/>
            </a:endParaRPr>
          </a:p>
        </p:txBody>
      </p:sp>
      <p:sp>
        <p:nvSpPr>
          <p:cNvPr id="445" name="Google Shape;445;gbfd7d01a73_2_271"/>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txBox="1">
            <a:spLocks noGrp="1"/>
          </p:cNvSpPr>
          <p:nvPr>
            <p:ph type="subTitle" idx="1"/>
          </p:nvPr>
        </p:nvSpPr>
        <p:spPr>
          <a:xfrm>
            <a:off x="1371600" y="3363316"/>
            <a:ext cx="6400800" cy="743119"/>
          </a:xfrm>
          <a:prstGeom prst="rect">
            <a:avLst/>
          </a:prstGeom>
          <a:noFill/>
          <a:ln>
            <a:noFill/>
          </a:ln>
        </p:spPr>
        <p:txBody>
          <a:bodyPr spcFirstLastPara="1" wrap="square" lIns="91425" tIns="45700" rIns="91425" bIns="45700" anchor="ctr" anchorCtr="0">
            <a:normAutofit fontScale="92500" lnSpcReduction="20000"/>
          </a:bodyPr>
          <a:lstStyle/>
          <a:p>
            <a:pPr marL="457200" lvl="0" indent="-431800" algn="ctr" rtl="0">
              <a:lnSpc>
                <a:spcPct val="80000"/>
              </a:lnSpc>
              <a:spcBef>
                <a:spcPts val="400"/>
              </a:spcBef>
              <a:spcAft>
                <a:spcPts val="0"/>
              </a:spcAft>
              <a:buClr>
                <a:srgbClr val="005A84"/>
              </a:buClr>
              <a:buSzPts val="2000"/>
              <a:buNone/>
            </a:pPr>
            <a:r>
              <a:rPr lang="en-GB" dirty="0"/>
              <a:t>Ellie Van Vogt</a:t>
            </a:r>
            <a:endParaRPr dirty="0"/>
          </a:p>
          <a:p>
            <a:pPr marL="457200" lvl="0" indent="-431800" algn="ctr" rtl="0">
              <a:lnSpc>
                <a:spcPct val="80000"/>
              </a:lnSpc>
              <a:spcBef>
                <a:spcPts val="400"/>
              </a:spcBef>
              <a:spcAft>
                <a:spcPts val="0"/>
              </a:spcAft>
              <a:buClr>
                <a:srgbClr val="005A84"/>
              </a:buClr>
              <a:buSzPts val="2000"/>
              <a:buNone/>
            </a:pPr>
            <a:r>
              <a:rPr lang="en-GB" dirty="0"/>
              <a:t>NIHR Pre-doctoral Fellow</a:t>
            </a:r>
            <a:endParaRPr dirty="0"/>
          </a:p>
          <a:p>
            <a:pPr marL="457200" lvl="0" indent="-431800" algn="ctr" rtl="0">
              <a:lnSpc>
                <a:spcPct val="80000"/>
              </a:lnSpc>
              <a:spcBef>
                <a:spcPts val="400"/>
              </a:spcBef>
              <a:spcAft>
                <a:spcPts val="0"/>
              </a:spcAft>
              <a:buClr>
                <a:srgbClr val="005A84"/>
              </a:buClr>
              <a:buSzPts val="2000"/>
              <a:buNone/>
            </a:pPr>
            <a:r>
              <a:rPr lang="en-GB" sz="1250" dirty="0"/>
              <a:t>Imperial Clinical Trials Unit (ICTU)</a:t>
            </a:r>
            <a:endParaRPr sz="1250" dirty="0"/>
          </a:p>
        </p:txBody>
      </p:sp>
      <p:sp>
        <p:nvSpPr>
          <p:cNvPr id="137" name="Google Shape;137;p1"/>
          <p:cNvSpPr txBox="1">
            <a:spLocks noGrp="1"/>
          </p:cNvSpPr>
          <p:nvPr>
            <p:ph type="title"/>
          </p:nvPr>
        </p:nvSpPr>
        <p:spPr>
          <a:xfrm>
            <a:off x="457200" y="1526975"/>
            <a:ext cx="8223900" cy="127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GB" sz="3600" dirty="0"/>
              <a:t>New Starter in Medical Statistics at a Clinical Trials Unit (CTU)</a:t>
            </a:r>
            <a:endParaRPr sz="3600" dirty="0"/>
          </a:p>
          <a:p>
            <a:pPr marL="0" lvl="0" indent="0" algn="ctr" rtl="0">
              <a:lnSpc>
                <a:spcPct val="90000"/>
              </a:lnSpc>
              <a:spcBef>
                <a:spcPts val="0"/>
              </a:spcBef>
              <a:spcAft>
                <a:spcPts val="0"/>
              </a:spcAft>
              <a:buSzPts val="4000"/>
              <a:buNone/>
            </a:pPr>
            <a:endParaRPr sz="2100" dirty="0"/>
          </a:p>
        </p:txBody>
      </p:sp>
      <p:sp>
        <p:nvSpPr>
          <p:cNvPr id="138" name="Google Shape;138;p1"/>
          <p:cNvSpPr txBox="1">
            <a:spLocks noGrp="1"/>
          </p:cNvSpPr>
          <p:nvPr>
            <p:ph type="body" idx="2"/>
          </p:nvPr>
        </p:nvSpPr>
        <p:spPr>
          <a:xfrm>
            <a:off x="2650332" y="4367949"/>
            <a:ext cx="3871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5A84"/>
              </a:buClr>
              <a:buSzPts val="1200"/>
              <a:buFont typeface="Arial"/>
              <a:buNone/>
            </a:pPr>
            <a:r>
              <a:rPr lang="en-GB" dirty="0"/>
              <a:t>PSI Medical Statistics Careers Event 2022</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1"/>
          <p:cNvSpPr txBox="1"/>
          <p:nvPr/>
        </p:nvSpPr>
        <p:spPr>
          <a:xfrm>
            <a:off x="628650" y="1085850"/>
            <a:ext cx="7732299" cy="3536670"/>
          </a:xfrm>
          <a:prstGeom prst="rect">
            <a:avLst/>
          </a:prstGeom>
          <a:noFill/>
          <a:ln>
            <a:noFill/>
          </a:ln>
        </p:spPr>
        <p:txBody>
          <a:bodyPr spcFirstLastPara="1" wrap="square" lIns="67500" tIns="68575" rIns="67500" bIns="68575" anchor="t" anchorCtr="0">
            <a:noAutofit/>
          </a:bodyPr>
          <a:lstStyle/>
          <a:p>
            <a:pPr marL="284163" marR="0" lvl="0" indent="-284163" algn="l" defTabSz="914400" rtl="0" eaLnBrk="1" fontAlgn="auto" latinLnBrk="0" hangingPunct="1">
              <a:lnSpc>
                <a:spcPct val="150000"/>
              </a:lnSpc>
              <a:spcBef>
                <a:spcPts val="0"/>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About me – my path to becoming a medical statistician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4163" marR="0" lvl="0" indent="-284163" algn="l" defTabSz="914400" rtl="0" eaLnBrk="1" fontAlgn="auto" latinLnBrk="0" hangingPunct="1">
              <a:lnSpc>
                <a:spcPct val="150000"/>
              </a:lnSpc>
              <a:spcBef>
                <a:spcPts val="479"/>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What methods do I use?</a:t>
            </a:r>
          </a:p>
          <a:p>
            <a:pPr marL="284163" marR="0" lvl="0" indent="-284163" algn="l" defTabSz="914400" rtl="0" eaLnBrk="1" fontAlgn="auto" latinLnBrk="0" hangingPunct="1">
              <a:lnSpc>
                <a:spcPct val="150000"/>
              </a:lnSpc>
              <a:spcBef>
                <a:spcPts val="479"/>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cs typeface="Arial"/>
                <a:sym typeface="Arial"/>
              </a:rPr>
              <a:t>A day in the life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4163" marR="0" lvl="0" indent="-284163" algn="l" defTabSz="914400" rtl="0" eaLnBrk="1" fontAlgn="auto" latinLnBrk="0" hangingPunct="1">
              <a:lnSpc>
                <a:spcPct val="150000"/>
              </a:lnSpc>
              <a:spcBef>
                <a:spcPts val="479"/>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The joys and the challenges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915988" marR="0" lvl="3" indent="-284163" algn="l" defTabSz="914400" rtl="0" eaLnBrk="1" fontAlgn="auto" latinLnBrk="0" hangingPunct="1">
              <a:lnSpc>
                <a:spcPct val="150000"/>
              </a:lnSpc>
              <a:spcBef>
                <a:spcPts val="422"/>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 What’s good about my job?</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915988" marR="0" lvl="3" indent="-284163" algn="l" defTabSz="914400" rtl="0" eaLnBrk="1" fontAlgn="auto" latinLnBrk="0" hangingPunct="1">
              <a:lnSpc>
                <a:spcPct val="150000"/>
              </a:lnSpc>
              <a:spcBef>
                <a:spcPts val="422"/>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 What’s challenging?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4163" marR="0" lvl="0" indent="-284163" algn="l" defTabSz="914400" rtl="0" eaLnBrk="1" fontAlgn="auto" latinLnBrk="0" hangingPunct="1">
              <a:lnSpc>
                <a:spcPct val="150000"/>
              </a:lnSpc>
              <a:spcBef>
                <a:spcPts val="479"/>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First year expectations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4163" marR="0" lvl="0" indent="-284163" algn="l" defTabSz="914400" rtl="0" eaLnBrk="1" fontAlgn="auto" latinLnBrk="0" hangingPunct="1">
              <a:lnSpc>
                <a:spcPct val="150000"/>
              </a:lnSpc>
              <a:spcBef>
                <a:spcPts val="479"/>
              </a:spcBef>
              <a:spcAft>
                <a:spcPts val="0"/>
              </a:spcAft>
              <a:buClr>
                <a:srgbClr val="335B74"/>
              </a:buClr>
              <a:buSzPts val="1600"/>
              <a:buFont typeface="Arial"/>
              <a:buChar char="•"/>
              <a:tabLst/>
              <a:defRPr/>
            </a:pPr>
            <a:r>
              <a:rPr kumimoji="0" lang="en-GB" sz="1600" b="0" i="0" u="none" strike="noStrike" kern="0" cap="none" spc="0" normalizeH="0" baseline="0" noProof="0" dirty="0">
                <a:ln>
                  <a:noFill/>
                </a:ln>
                <a:solidFill>
                  <a:srgbClr val="335B74"/>
                </a:solidFill>
                <a:effectLst/>
                <a:uLnTx/>
                <a:uFillTx/>
                <a:latin typeface="Arial"/>
                <a:ea typeface="Arial"/>
                <a:cs typeface="Arial"/>
                <a:sym typeface="Arial"/>
              </a:rPr>
              <a:t>Why work as a medical statistician at a CTU?</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6" name="Google Shape;146;p11"/>
          <p:cNvSpPr/>
          <p:nvPr/>
        </p:nvSpPr>
        <p:spPr>
          <a:xfrm>
            <a:off x="1434705" y="3657600"/>
            <a:ext cx="2016919" cy="28575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imes New Roman"/>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7" name="Google Shape;147;p11"/>
          <p:cNvSpPr/>
          <p:nvPr/>
        </p:nvSpPr>
        <p:spPr>
          <a:xfrm>
            <a:off x="1434704" y="3943350"/>
            <a:ext cx="6257925" cy="51435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imes New Roman"/>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8" name="Google Shape;148;p11"/>
          <p:cNvSpPr txBox="1">
            <a:spLocks noGrp="1"/>
          </p:cNvSpPr>
          <p:nvPr>
            <p:ph type="title"/>
          </p:nvPr>
        </p:nvSpPr>
        <p:spPr>
          <a:xfrm>
            <a:off x="471250" y="18804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Contents</a:t>
            </a:r>
            <a:endParaRPr/>
          </a:p>
        </p:txBody>
      </p:sp>
      <p:sp>
        <p:nvSpPr>
          <p:cNvPr id="149" name="Google Shape;149;p11"/>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2"/>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About me</a:t>
            </a:r>
            <a:endParaRPr/>
          </a:p>
        </p:txBody>
      </p:sp>
      <p:sp>
        <p:nvSpPr>
          <p:cNvPr id="158" name="Google Shape;158;p12"/>
          <p:cNvSpPr txBox="1"/>
          <p:nvPr/>
        </p:nvSpPr>
        <p:spPr>
          <a:xfrm>
            <a:off x="457199" y="1404643"/>
            <a:ext cx="7351527" cy="3055597"/>
          </a:xfrm>
          <a:prstGeom prst="rect">
            <a:avLst/>
          </a:prstGeom>
          <a:noFill/>
          <a:ln>
            <a:noFill/>
          </a:ln>
        </p:spPr>
        <p:txBody>
          <a:bodyPr spcFirstLastPara="1" wrap="square" lIns="91425" tIns="45700" rIns="91425" bIns="45700" anchor="t" anchorCtr="0">
            <a:normAutofit/>
          </a:bodyPr>
          <a:lstStyle/>
          <a:p>
            <a:pPr marL="457200" marR="0" lvl="0" indent="-228600" algn="l" defTabSz="914400" rtl="0" eaLnBrk="1" fontAlgn="auto" latinLnBrk="0" hangingPunct="1">
              <a:lnSpc>
                <a:spcPct val="150000"/>
              </a:lnSpc>
              <a:spcBef>
                <a:spcPts val="440"/>
              </a:spcBef>
              <a:spcAft>
                <a:spcPts val="0"/>
              </a:spcAft>
              <a:buClr>
                <a:srgbClr val="005983"/>
              </a:buClr>
              <a:buSzPts val="2200"/>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9" name="Google Shape;159;p12"/>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1177E85D-9067-4E3D-B387-7B403FA961D6}"/>
              </a:ext>
            </a:extLst>
          </p:cNvPr>
          <p:cNvPicPr>
            <a:picLocks noChangeAspect="1"/>
          </p:cNvPicPr>
          <p:nvPr/>
        </p:nvPicPr>
        <p:blipFill>
          <a:blip r:embed="rId3"/>
          <a:stretch>
            <a:fillRect/>
          </a:stretch>
        </p:blipFill>
        <p:spPr>
          <a:xfrm>
            <a:off x="618136" y="1102126"/>
            <a:ext cx="8068665" cy="3862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500"/>
                                        <p:tgtEl>
                                          <p:spTgt spid="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79BE-CAA5-43F0-B6A3-FFDD33D07EE3}"/>
              </a:ext>
            </a:extLst>
          </p:cNvPr>
          <p:cNvSpPr>
            <a:spLocks noGrp="1"/>
          </p:cNvSpPr>
          <p:nvPr>
            <p:ph type="title"/>
          </p:nvPr>
        </p:nvSpPr>
        <p:spPr/>
        <p:txBody>
          <a:bodyPr/>
          <a:lstStyle/>
          <a:p>
            <a:r>
              <a:rPr lang="en-GB" dirty="0"/>
              <a:t>A day in the life</a:t>
            </a:r>
          </a:p>
        </p:txBody>
      </p:sp>
      <p:graphicFrame>
        <p:nvGraphicFramePr>
          <p:cNvPr id="6" name="Diagram 5">
            <a:extLst>
              <a:ext uri="{FF2B5EF4-FFF2-40B4-BE49-F238E27FC236}">
                <a16:creationId xmlns:a16="http://schemas.microsoft.com/office/drawing/2014/main" id="{EFE79313-BF6D-434F-9702-4C801DAEE011}"/>
              </a:ext>
            </a:extLst>
          </p:cNvPr>
          <p:cNvGraphicFramePr/>
          <p:nvPr/>
        </p:nvGraphicFramePr>
        <p:xfrm>
          <a:off x="612000" y="1167263"/>
          <a:ext cx="7920000" cy="36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61D8E13-9BC0-4321-B184-0967C6F3869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GB"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65576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1FB8-AD02-4DD5-A09E-802EC76A80C7}"/>
              </a:ext>
            </a:extLst>
          </p:cNvPr>
          <p:cNvSpPr>
            <a:spLocks noGrp="1"/>
          </p:cNvSpPr>
          <p:nvPr>
            <p:ph type="title"/>
          </p:nvPr>
        </p:nvSpPr>
        <p:spPr/>
        <p:txBody>
          <a:bodyPr>
            <a:normAutofit/>
          </a:bodyPr>
          <a:lstStyle/>
          <a:p>
            <a:r>
              <a:rPr lang="en-GB" dirty="0"/>
              <a:t>A day in the life</a:t>
            </a:r>
          </a:p>
        </p:txBody>
      </p:sp>
      <p:sp>
        <p:nvSpPr>
          <p:cNvPr id="4" name="Slide Number Placeholder 3">
            <a:extLst>
              <a:ext uri="{FF2B5EF4-FFF2-40B4-BE49-F238E27FC236}">
                <a16:creationId xmlns:a16="http://schemas.microsoft.com/office/drawing/2014/main" id="{74C42B5A-08B5-4407-82FD-F910FB9F8D3C}"/>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GB" sz="1200" b="0" i="0" u="none" strike="noStrike" kern="0" cap="none" spc="0" normalizeH="0" baseline="0" noProof="0">
              <a:ln>
                <a:noFill/>
              </a:ln>
              <a:solidFill>
                <a:srgbClr val="FFFFFF"/>
              </a:solidFill>
              <a:effectLst/>
              <a:uLnTx/>
              <a:uFillTx/>
              <a:latin typeface="Arial"/>
              <a:cs typeface="Arial"/>
              <a:sym typeface="Arial"/>
            </a:endParaRPr>
          </a:p>
        </p:txBody>
      </p:sp>
      <p:graphicFrame>
        <p:nvGraphicFramePr>
          <p:cNvPr id="16" name="Diagram 15">
            <a:extLst>
              <a:ext uri="{FF2B5EF4-FFF2-40B4-BE49-F238E27FC236}">
                <a16:creationId xmlns:a16="http://schemas.microsoft.com/office/drawing/2014/main" id="{85A15AAE-EC2C-4A57-85E1-D95C4250EA26}"/>
              </a:ext>
            </a:extLst>
          </p:cNvPr>
          <p:cNvGraphicFramePr/>
          <p:nvPr/>
        </p:nvGraphicFramePr>
        <p:xfrm>
          <a:off x="612000" y="1167263"/>
          <a:ext cx="7920000" cy="36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689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bfd7d01a73_2_140"/>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Welcome! (and Agenda)</a:t>
            </a:r>
            <a:endParaRPr/>
          </a:p>
        </p:txBody>
      </p:sp>
      <p:sp>
        <p:nvSpPr>
          <p:cNvPr id="292" name="Google Shape;292;gbfd7d01a73_2_140"/>
          <p:cNvSpPr txBox="1">
            <a:spLocks noGrp="1"/>
          </p:cNvSpPr>
          <p:nvPr>
            <p:ph type="sldNum" idx="12"/>
          </p:nvPr>
        </p:nvSpPr>
        <p:spPr>
          <a:xfrm>
            <a:off x="8296758" y="4772315"/>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graphicFrame>
        <p:nvGraphicFramePr>
          <p:cNvPr id="293" name="Google Shape;293;gbfd7d01a73_2_140"/>
          <p:cNvGraphicFramePr/>
          <p:nvPr>
            <p:extLst>
              <p:ext uri="{D42A27DB-BD31-4B8C-83A1-F6EECF244321}">
                <p14:modId xmlns:p14="http://schemas.microsoft.com/office/powerpoint/2010/main" val="3908286951"/>
              </p:ext>
            </p:extLst>
          </p:nvPr>
        </p:nvGraphicFramePr>
        <p:xfrm>
          <a:off x="577779" y="1220335"/>
          <a:ext cx="7988439" cy="1568355"/>
        </p:xfrm>
        <a:graphic>
          <a:graphicData uri="http://schemas.openxmlformats.org/drawingml/2006/table">
            <a:tbl>
              <a:tblPr firstRow="1" firstCol="1" bandRow="1">
                <a:noFill/>
                <a:tableStyleId>{7213241A-A9DE-4A3F-A992-9FA9CACD4F6B}</a:tableStyleId>
              </a:tblPr>
              <a:tblGrid>
                <a:gridCol w="1531362">
                  <a:extLst>
                    <a:ext uri="{9D8B030D-6E8A-4147-A177-3AD203B41FA5}">
                      <a16:colId xmlns:a16="http://schemas.microsoft.com/office/drawing/2014/main" val="20000"/>
                    </a:ext>
                  </a:extLst>
                </a:gridCol>
                <a:gridCol w="6457077">
                  <a:extLst>
                    <a:ext uri="{9D8B030D-6E8A-4147-A177-3AD203B41FA5}">
                      <a16:colId xmlns:a16="http://schemas.microsoft.com/office/drawing/2014/main" val="20001"/>
                    </a:ext>
                  </a:extLst>
                </a:gridCol>
              </a:tblGrid>
              <a:tr h="579925">
                <a:tc>
                  <a:txBody>
                    <a:bodyPr/>
                    <a:lstStyle/>
                    <a:p>
                      <a:pPr marL="0" marR="0" lvl="0" indent="0" algn="l" rtl="0">
                        <a:lnSpc>
                          <a:spcPct val="115000"/>
                        </a:lnSpc>
                        <a:spcBef>
                          <a:spcPts val="0"/>
                        </a:spcBef>
                        <a:spcAft>
                          <a:spcPts val="0"/>
                        </a:spcAft>
                        <a:buClr>
                          <a:srgbClr val="000000"/>
                        </a:buClr>
                        <a:buSzPts val="1400"/>
                        <a:buFont typeface="Arial"/>
                        <a:buNone/>
                      </a:pPr>
                      <a:r>
                        <a:rPr lang="en-GB" sz="1400" b="0" u="none" strike="noStrike" cap="none" dirty="0">
                          <a:solidFill>
                            <a:srgbClr val="FFFFFF"/>
                          </a:solidFill>
                        </a:rPr>
                        <a:t>13:00 – 14:</a:t>
                      </a:r>
                      <a:r>
                        <a:rPr lang="en-GB" sz="1400" u="none" strike="noStrike" cap="none" dirty="0">
                          <a:solidFill>
                            <a:srgbClr val="FFFFFF"/>
                          </a:solidFill>
                        </a:rPr>
                        <a:t>40</a:t>
                      </a:r>
                      <a:endParaRPr sz="1400" b="0" u="none" strike="noStrike" cap="none" dirty="0">
                        <a:solidFill>
                          <a:srgbClr val="FFFFFF"/>
                        </a:solidFill>
                        <a:latin typeface="Calibri"/>
                        <a:ea typeface="Calibri"/>
                        <a:cs typeface="Calibri"/>
                        <a:sym typeface="Calibri"/>
                      </a:endParaRPr>
                    </a:p>
                  </a:txBody>
                  <a:tcPr marL="67075" marR="670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A84"/>
                    </a:solidFill>
                  </a:tcPr>
                </a:tc>
                <a:tc>
                  <a:txBody>
                    <a:bodyPr/>
                    <a:lstStyle/>
                    <a:p>
                      <a:pPr marL="0" marR="0" lvl="0" indent="0" algn="l" rtl="0">
                        <a:lnSpc>
                          <a:spcPct val="100000"/>
                        </a:lnSpc>
                        <a:spcBef>
                          <a:spcPts val="0"/>
                        </a:spcBef>
                        <a:spcAft>
                          <a:spcPts val="0"/>
                        </a:spcAft>
                        <a:buClr>
                          <a:srgbClr val="000000"/>
                        </a:buClr>
                        <a:buSzPts val="1400"/>
                        <a:buFontTx/>
                        <a:buNone/>
                      </a:pPr>
                      <a:r>
                        <a:rPr lang="en-GB" sz="1400" b="0" i="0" u="none" strike="noStrike" cap="none" dirty="0">
                          <a:solidFill>
                            <a:schemeClr val="lt1"/>
                          </a:solidFill>
                          <a:latin typeface="Arial"/>
                          <a:ea typeface="Arial"/>
                          <a:cs typeface="Arial"/>
                          <a:sym typeface="Arial"/>
                        </a:rPr>
                        <a:t>- Welcome and Introduction from PSI Chair and CALC Chair</a:t>
                      </a:r>
                    </a:p>
                    <a:p>
                      <a:pPr marL="0" marR="0" lvl="0" indent="0" algn="l" rtl="0">
                        <a:lnSpc>
                          <a:spcPct val="100000"/>
                        </a:lnSpc>
                        <a:spcBef>
                          <a:spcPts val="0"/>
                        </a:spcBef>
                        <a:spcAft>
                          <a:spcPts val="0"/>
                        </a:spcAft>
                        <a:buClr>
                          <a:srgbClr val="000000"/>
                        </a:buClr>
                        <a:buSzPts val="1400"/>
                        <a:buFontTx/>
                        <a:buNone/>
                      </a:pPr>
                      <a:r>
                        <a:rPr lang="en-GB" sz="1400" b="0" i="0" u="none" strike="noStrike" cap="none" dirty="0">
                          <a:solidFill>
                            <a:schemeClr val="lt1"/>
                          </a:solidFill>
                          <a:latin typeface="Arial"/>
                          <a:cs typeface="Arial"/>
                          <a:sym typeface="Arial"/>
                        </a:rPr>
                        <a:t>- New Starter presentation</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lt1"/>
                          </a:solidFill>
                          <a:latin typeface="Arial"/>
                          <a:ea typeface="Arial"/>
                          <a:cs typeface="Arial"/>
                          <a:sym typeface="Arial"/>
                        </a:rPr>
                        <a:t>- Medical statistics panel discussion with some of our company volunteers</a:t>
                      </a:r>
                      <a:endParaRPr sz="1400" b="0" u="none" strike="noStrike" cap="none" dirty="0">
                        <a:solidFill>
                          <a:srgbClr val="FFFFFF"/>
                        </a:solidFill>
                        <a:latin typeface="Calibri"/>
                        <a:ea typeface="Calibri"/>
                        <a:cs typeface="Calibri"/>
                        <a:sym typeface="Calibri"/>
                      </a:endParaRPr>
                    </a:p>
                  </a:txBody>
                  <a:tcPr marL="67075" marR="670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A84"/>
                    </a:solidFill>
                  </a:tcPr>
                </a:tc>
                <a:extLst>
                  <a:ext uri="{0D108BD9-81ED-4DB2-BD59-A6C34878D82A}">
                    <a16:rowId xmlns:a16="http://schemas.microsoft.com/office/drawing/2014/main" val="10000"/>
                  </a:ext>
                </a:extLst>
              </a:tr>
              <a:tr h="619725">
                <a:tc>
                  <a:txBody>
                    <a:bodyPr/>
                    <a:lstStyle/>
                    <a:p>
                      <a:pPr marL="0" marR="0" lvl="0" indent="0" algn="l" rtl="0">
                        <a:lnSpc>
                          <a:spcPct val="115000"/>
                        </a:lnSpc>
                        <a:spcBef>
                          <a:spcPts val="0"/>
                        </a:spcBef>
                        <a:spcAft>
                          <a:spcPts val="0"/>
                        </a:spcAft>
                        <a:buClr>
                          <a:srgbClr val="000000"/>
                        </a:buClr>
                        <a:buSzPts val="1400"/>
                        <a:buFont typeface="Arial"/>
                        <a:buNone/>
                      </a:pPr>
                      <a:r>
                        <a:rPr lang="en-GB" sz="1400" b="0" u="none" strike="noStrike" cap="none" dirty="0">
                          <a:solidFill>
                            <a:srgbClr val="FFFFFF"/>
                          </a:solidFill>
                        </a:rPr>
                        <a:t>14:40 – 17:00</a:t>
                      </a:r>
                      <a:endParaRPr sz="1400" b="0" u="none" strike="noStrike" cap="none" dirty="0">
                        <a:solidFill>
                          <a:srgbClr val="FFFFFF"/>
                        </a:solidFill>
                        <a:latin typeface="Calibri"/>
                        <a:ea typeface="Calibri"/>
                        <a:cs typeface="Calibri"/>
                        <a:sym typeface="Calibri"/>
                      </a:endParaRPr>
                    </a:p>
                  </a:txBody>
                  <a:tcPr marL="67075" marR="670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A84"/>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dirty="0">
                          <a:solidFill>
                            <a:schemeClr val="lt1"/>
                          </a:solidFill>
                          <a:latin typeface="Arial"/>
                          <a:ea typeface="Arial"/>
                          <a:cs typeface="Arial"/>
                          <a:sym typeface="Arial"/>
                        </a:rPr>
                        <a:t>Face-to-Face exhibition session</a:t>
                      </a:r>
                      <a:endParaRPr sz="1400" u="none" strike="noStrike" cap="none" dirty="0"/>
                    </a:p>
                    <a:p>
                      <a:pPr marL="0" marR="0" lvl="0" indent="0" algn="l" rtl="0">
                        <a:lnSpc>
                          <a:spcPct val="115000"/>
                        </a:lnSpc>
                        <a:spcBef>
                          <a:spcPts val="0"/>
                        </a:spcBef>
                        <a:spcAft>
                          <a:spcPts val="0"/>
                        </a:spcAft>
                        <a:buClr>
                          <a:srgbClr val="000000"/>
                        </a:buClr>
                        <a:buSzPts val="1400"/>
                        <a:buFont typeface="Arial"/>
                        <a:buNone/>
                      </a:pPr>
                      <a:r>
                        <a:rPr lang="en-GB" sz="1050" b="0" i="0" u="none" strike="noStrike" cap="none" dirty="0">
                          <a:solidFill>
                            <a:schemeClr val="lt1"/>
                          </a:solidFill>
                          <a:latin typeface="Arial"/>
                          <a:ea typeface="Arial"/>
                          <a:cs typeface="Arial"/>
                          <a:sym typeface="Arial"/>
                        </a:rPr>
                        <a:t>- Meet company representatives and visit exhibition stands</a:t>
                      </a:r>
                    </a:p>
                    <a:p>
                      <a:pPr marL="0" marR="0" lvl="0" indent="0" algn="l" rtl="0">
                        <a:lnSpc>
                          <a:spcPct val="115000"/>
                        </a:lnSpc>
                        <a:spcBef>
                          <a:spcPts val="0"/>
                        </a:spcBef>
                        <a:spcAft>
                          <a:spcPts val="0"/>
                        </a:spcAft>
                        <a:buClr>
                          <a:srgbClr val="000000"/>
                        </a:buClr>
                        <a:buSzPts val="1400"/>
                        <a:buFont typeface="Arial"/>
                        <a:buNone/>
                      </a:pPr>
                      <a:r>
                        <a:rPr lang="en-GB" sz="1050" b="0" i="0" u="none" strike="noStrike" cap="none" dirty="0">
                          <a:solidFill>
                            <a:schemeClr val="lt1"/>
                          </a:solidFill>
                          <a:latin typeface="Arial"/>
                          <a:ea typeface="Arial"/>
                          <a:cs typeface="Arial"/>
                          <a:sym typeface="Arial"/>
                        </a:rPr>
                        <a:t>- Tea/coffee available</a:t>
                      </a:r>
                      <a:endParaRPr sz="1400" b="0" u="none" strike="noStrike" cap="none" dirty="0">
                        <a:solidFill>
                          <a:schemeClr val="lt1"/>
                        </a:solidFill>
                        <a:latin typeface="Calibri"/>
                        <a:ea typeface="Calibri"/>
                        <a:cs typeface="Calibri"/>
                        <a:sym typeface="Calibri"/>
                      </a:endParaRPr>
                    </a:p>
                  </a:txBody>
                  <a:tcPr marL="67075" marR="670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A84"/>
                    </a:solidFill>
                  </a:tcPr>
                </a:tc>
                <a:extLst>
                  <a:ext uri="{0D108BD9-81ED-4DB2-BD59-A6C34878D82A}">
                    <a16:rowId xmlns:a16="http://schemas.microsoft.com/office/drawing/2014/main" val="10001"/>
                  </a:ext>
                </a:extLst>
              </a:tr>
              <a:tr h="308550">
                <a:tc>
                  <a:txBody>
                    <a:bodyPr/>
                    <a:lstStyle/>
                    <a:p>
                      <a:pPr marL="0" marR="0" lvl="0" indent="0" algn="l" rtl="0">
                        <a:lnSpc>
                          <a:spcPct val="115000"/>
                        </a:lnSpc>
                        <a:spcBef>
                          <a:spcPts val="0"/>
                        </a:spcBef>
                        <a:spcAft>
                          <a:spcPts val="0"/>
                        </a:spcAft>
                        <a:buClr>
                          <a:srgbClr val="000000"/>
                        </a:buClr>
                        <a:buSzPts val="1400"/>
                        <a:buFont typeface="Arial"/>
                        <a:buNone/>
                      </a:pPr>
                      <a:r>
                        <a:rPr lang="en-GB" sz="1400" b="0" u="none" strike="noStrike" cap="none">
                          <a:solidFill>
                            <a:srgbClr val="FFFFFF"/>
                          </a:solidFill>
                        </a:rPr>
                        <a:t>17:00</a:t>
                      </a:r>
                      <a:endParaRPr sz="1400" b="0" u="none" strike="noStrike" cap="none">
                        <a:solidFill>
                          <a:srgbClr val="FFFFFF"/>
                        </a:solidFill>
                        <a:latin typeface="Calibri"/>
                        <a:ea typeface="Calibri"/>
                        <a:cs typeface="Calibri"/>
                        <a:sym typeface="Calibri"/>
                      </a:endParaRPr>
                    </a:p>
                  </a:txBody>
                  <a:tcPr marL="67075" marR="670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A84"/>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GB" sz="1400" b="0" u="none" strike="noStrike" cap="none" dirty="0">
                          <a:solidFill>
                            <a:srgbClr val="FFFFFF"/>
                          </a:solidFill>
                        </a:rPr>
                        <a:t>Official close of Event</a:t>
                      </a:r>
                      <a:endParaRPr sz="1400" b="0" u="none" strike="noStrike" cap="none" dirty="0">
                        <a:solidFill>
                          <a:srgbClr val="FFFFFF"/>
                        </a:solidFill>
                        <a:latin typeface="Calibri"/>
                        <a:ea typeface="Calibri"/>
                        <a:cs typeface="Calibri"/>
                        <a:sym typeface="Calibri"/>
                      </a:endParaRPr>
                    </a:p>
                  </a:txBody>
                  <a:tcPr marL="67075" marR="670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A84"/>
                    </a:solidFill>
                  </a:tcPr>
                </a:tc>
                <a:extLst>
                  <a:ext uri="{0D108BD9-81ED-4DB2-BD59-A6C34878D82A}">
                    <a16:rowId xmlns:a16="http://schemas.microsoft.com/office/drawing/2014/main" val="10002"/>
                  </a:ext>
                </a:extLst>
              </a:tr>
            </a:tbl>
          </a:graphicData>
        </a:graphic>
      </p:graphicFrame>
      <p:sp>
        <p:nvSpPr>
          <p:cNvPr id="294" name="Google Shape;294;gbfd7d01a73_2_140"/>
          <p:cNvSpPr txBox="1">
            <a:spLocks noGrp="1"/>
          </p:cNvSpPr>
          <p:nvPr>
            <p:ph type="body" idx="1"/>
          </p:nvPr>
        </p:nvSpPr>
        <p:spPr>
          <a:xfrm>
            <a:off x="457199" y="2843683"/>
            <a:ext cx="8229600" cy="1928631"/>
          </a:xfrm>
          <a:prstGeom prst="rect">
            <a:avLst/>
          </a:prstGeom>
          <a:noFill/>
          <a:ln>
            <a:noFill/>
          </a:ln>
        </p:spPr>
        <p:txBody>
          <a:bodyPr spcFirstLastPara="1" wrap="square" lIns="91425" tIns="45700" rIns="91425" bIns="45700" anchor="t" anchorCtr="0">
            <a:normAutofit lnSpcReduction="10000"/>
          </a:bodyPr>
          <a:lstStyle/>
          <a:p>
            <a:pPr marL="88900" lvl="0" indent="0" algn="l" rtl="0">
              <a:lnSpc>
                <a:spcPct val="100000"/>
              </a:lnSpc>
              <a:spcBef>
                <a:spcPts val="440"/>
              </a:spcBef>
              <a:spcAft>
                <a:spcPts val="0"/>
              </a:spcAft>
              <a:buSzPct val="169883"/>
              <a:buNone/>
            </a:pPr>
            <a:r>
              <a:rPr lang="en-GB" sz="1295" dirty="0"/>
              <a:t>We hope you have also been able to take a look at the following pre-recorded presentations:</a:t>
            </a:r>
            <a:endParaRPr dirty="0"/>
          </a:p>
          <a:p>
            <a:pPr marL="457200" lvl="0" indent="-326443" algn="l" rtl="0">
              <a:lnSpc>
                <a:spcPct val="100000"/>
              </a:lnSpc>
              <a:spcBef>
                <a:spcPts val="600"/>
              </a:spcBef>
              <a:spcAft>
                <a:spcPts val="0"/>
              </a:spcAft>
              <a:buSzPct val="169883"/>
              <a:buChar char="•"/>
            </a:pPr>
            <a:r>
              <a:rPr lang="en-GB" sz="1295" dirty="0"/>
              <a:t>Overview of pharmaceutical industry video</a:t>
            </a:r>
            <a:endParaRPr dirty="0"/>
          </a:p>
          <a:p>
            <a:pPr marL="457200" lvl="0" indent="-326443" algn="l" rtl="0">
              <a:lnSpc>
                <a:spcPct val="100000"/>
              </a:lnSpc>
              <a:spcBef>
                <a:spcPts val="600"/>
              </a:spcBef>
              <a:spcAft>
                <a:spcPts val="0"/>
              </a:spcAft>
              <a:buClr>
                <a:schemeClr val="accent1"/>
              </a:buClr>
              <a:buSzPct val="169883"/>
              <a:buChar char="•"/>
            </a:pPr>
            <a:r>
              <a:rPr lang="en-GB" sz="1295" dirty="0"/>
              <a:t>The role of a medical statistician </a:t>
            </a:r>
            <a:endParaRPr dirty="0"/>
          </a:p>
          <a:p>
            <a:pPr marL="457200" lvl="0" indent="-326443" algn="l" rtl="0">
              <a:lnSpc>
                <a:spcPct val="100000"/>
              </a:lnSpc>
              <a:spcBef>
                <a:spcPts val="600"/>
              </a:spcBef>
              <a:spcAft>
                <a:spcPts val="0"/>
              </a:spcAft>
              <a:buClr>
                <a:schemeClr val="accent1"/>
              </a:buClr>
              <a:buSzPct val="169883"/>
              <a:buChar char="•"/>
            </a:pPr>
            <a:r>
              <a:rPr lang="en-GB" sz="1295" dirty="0"/>
              <a:t>Three New Starter presentations (CRO, CTU and Pharma)</a:t>
            </a:r>
            <a:endParaRPr dirty="0"/>
          </a:p>
          <a:p>
            <a:pPr marL="457200" lvl="0" indent="-326443" algn="l" rtl="0">
              <a:lnSpc>
                <a:spcPct val="100000"/>
              </a:lnSpc>
              <a:spcBef>
                <a:spcPts val="600"/>
              </a:spcBef>
              <a:spcAft>
                <a:spcPts val="0"/>
              </a:spcAft>
              <a:buClr>
                <a:schemeClr val="accent1"/>
              </a:buClr>
              <a:buSzPct val="169883"/>
              <a:buChar char="•"/>
            </a:pPr>
            <a:r>
              <a:rPr lang="en-GB" sz="1295" dirty="0"/>
              <a:t>Next steps: Advice on job search, applications and interviews </a:t>
            </a:r>
            <a:endParaRPr sz="1295" dirty="0"/>
          </a:p>
          <a:p>
            <a:pPr marL="88900" lvl="0" indent="0" algn="l" rtl="0">
              <a:lnSpc>
                <a:spcPct val="100000"/>
              </a:lnSpc>
              <a:spcBef>
                <a:spcPts val="440"/>
              </a:spcBef>
              <a:spcAft>
                <a:spcPts val="0"/>
              </a:spcAft>
              <a:buSzPct val="169883"/>
              <a:buNone/>
            </a:pPr>
            <a:endParaRPr sz="1295" dirty="0"/>
          </a:p>
          <a:p>
            <a:pPr marL="88900" lvl="0" indent="0" algn="l" rtl="0">
              <a:lnSpc>
                <a:spcPct val="100000"/>
              </a:lnSpc>
              <a:spcBef>
                <a:spcPts val="440"/>
              </a:spcBef>
              <a:spcAft>
                <a:spcPts val="0"/>
              </a:spcAft>
              <a:buSzPct val="169883"/>
              <a:buNone/>
            </a:pPr>
            <a:r>
              <a:rPr lang="en-GB" sz="1295" dirty="0"/>
              <a:t>These are available on our website (</a:t>
            </a:r>
            <a:r>
              <a:rPr lang="en-GB" sz="1295" dirty="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https://psiweb.org/careers/psi-careers-event/students/student-videos</a:t>
            </a:r>
            <a:r>
              <a:rPr lang="en-GB" sz="1295" dirty="0"/>
              <a:t>)</a:t>
            </a:r>
            <a:endParaRPr dirty="0"/>
          </a:p>
          <a:p>
            <a:pPr marL="457200" lvl="0" indent="-228600" algn="l" rtl="0">
              <a:lnSpc>
                <a:spcPct val="100000"/>
              </a:lnSpc>
              <a:spcBef>
                <a:spcPts val="440"/>
              </a:spcBef>
              <a:spcAft>
                <a:spcPts val="0"/>
              </a:spcAft>
              <a:buClr>
                <a:schemeClr val="accent1"/>
              </a:buClr>
              <a:buSzPct val="169883"/>
              <a:buNone/>
            </a:pPr>
            <a:endParaRPr sz="129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171"/>
            <a:ext cx="9141714" cy="34139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9DFBB4EB-DA79-42CB-9FE5-019968CB7C9B}"/>
              </a:ext>
            </a:extLst>
          </p:cNvPr>
          <p:cNvSpPr>
            <a:spLocks noGrp="1"/>
          </p:cNvSpPr>
          <p:nvPr>
            <p:ph type="ctrTitle"/>
          </p:nvPr>
        </p:nvSpPr>
        <p:spPr>
          <a:xfrm>
            <a:off x="596506" y="478465"/>
            <a:ext cx="6204344" cy="239213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28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Developing causal machine learning methods for the detection of heterogeneous treatment effects in randomised controlled trials, with application to critical care trials</a:t>
            </a:r>
            <a:endParaRPr lang="en-GB" sz="2850" dirty="0">
              <a:solidFill>
                <a:srgbClr val="FFFFFF"/>
              </a:solidFill>
            </a:endParaRP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3156110"/>
            <a:ext cx="254345" cy="145389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5" y="3073750"/>
            <a:ext cx="151393" cy="140589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3073751"/>
            <a:ext cx="6699764" cy="1330452"/>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3" name="Subtitle 2">
            <a:extLst>
              <a:ext uri="{FF2B5EF4-FFF2-40B4-BE49-F238E27FC236}">
                <a16:creationId xmlns:a16="http://schemas.microsoft.com/office/drawing/2014/main" id="{E1AB1DCD-CB18-4BD0-97E3-53CC2CB704DD}"/>
              </a:ext>
            </a:extLst>
          </p:cNvPr>
          <p:cNvSpPr>
            <a:spLocks noGrp="1"/>
          </p:cNvSpPr>
          <p:nvPr>
            <p:ph type="subTitle" idx="1"/>
          </p:nvPr>
        </p:nvSpPr>
        <p:spPr>
          <a:xfrm>
            <a:off x="596507" y="3282951"/>
            <a:ext cx="5978177" cy="960437"/>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2400" dirty="0">
                <a:solidFill>
                  <a:srgbClr val="FEFFFF"/>
                </a:solidFill>
              </a:rPr>
              <a:t>Ellie Van Vogt, MSc</a:t>
            </a:r>
          </a:p>
          <a:p>
            <a:pPr algn="l"/>
            <a:r>
              <a:rPr lang="en-GB" sz="2400" dirty="0">
                <a:solidFill>
                  <a:srgbClr val="FEFFFF"/>
                </a:solidFill>
              </a:rPr>
              <a:t>Imperial Clinical Trials Unit </a:t>
            </a: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5" y="3282950"/>
            <a:ext cx="2341559" cy="1330452"/>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11" name="Group 10">
            <a:extLst>
              <a:ext uri="{FF2B5EF4-FFF2-40B4-BE49-F238E27FC236}">
                <a16:creationId xmlns:a16="http://schemas.microsoft.com/office/drawing/2014/main" id="{D5CDEFFB-CDEC-4C21-A822-14BB68CB5E55}"/>
              </a:ext>
            </a:extLst>
          </p:cNvPr>
          <p:cNvGrpSpPr>
            <a:grpSpLocks noChangeAspect="1"/>
          </p:cNvGrpSpPr>
          <p:nvPr/>
        </p:nvGrpSpPr>
        <p:grpSpPr>
          <a:xfrm>
            <a:off x="6226864" y="683209"/>
            <a:ext cx="2556740" cy="2214271"/>
            <a:chOff x="7570766" y="1331089"/>
            <a:chExt cx="2950297" cy="2555111"/>
          </a:xfrm>
        </p:grpSpPr>
        <p:grpSp>
          <p:nvGrpSpPr>
            <p:cNvPr id="13" name="Group 12">
              <a:extLst>
                <a:ext uri="{FF2B5EF4-FFF2-40B4-BE49-F238E27FC236}">
                  <a16:creationId xmlns:a16="http://schemas.microsoft.com/office/drawing/2014/main" id="{2C5807EF-30D6-4CEB-A0D6-4411B447B0C5}"/>
                </a:ext>
              </a:extLst>
            </p:cNvPr>
            <p:cNvGrpSpPr>
              <a:grpSpLocks noChangeAspect="1"/>
            </p:cNvGrpSpPr>
            <p:nvPr/>
          </p:nvGrpSpPr>
          <p:grpSpPr>
            <a:xfrm>
              <a:off x="9346110" y="1736203"/>
              <a:ext cx="1174953" cy="1174953"/>
              <a:chOff x="9182215" y="237609"/>
              <a:chExt cx="3130845" cy="3130845"/>
            </a:xfrm>
          </p:grpSpPr>
          <p:pic>
            <p:nvPicPr>
              <p:cNvPr id="21" name="Graphic 20" descr="Medicine outline">
                <a:extLst>
                  <a:ext uri="{FF2B5EF4-FFF2-40B4-BE49-F238E27FC236}">
                    <a16:creationId xmlns:a16="http://schemas.microsoft.com/office/drawing/2014/main" id="{A3B6F9E1-A29F-40E2-AE30-41A24A036F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2215" y="237609"/>
                <a:ext cx="3130845" cy="3130845"/>
              </a:xfrm>
              <a:prstGeom prst="rect">
                <a:avLst/>
              </a:prstGeom>
            </p:spPr>
          </p:pic>
          <p:pic>
            <p:nvPicPr>
              <p:cNvPr id="22" name="Graphic 21" descr="Puzzle outline">
                <a:extLst>
                  <a:ext uri="{FF2B5EF4-FFF2-40B4-BE49-F238E27FC236}">
                    <a16:creationId xmlns:a16="http://schemas.microsoft.com/office/drawing/2014/main" id="{AC1EAF4C-85B6-4291-9AB6-32C08354A5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479946">
                <a:off x="10728444" y="1591987"/>
                <a:ext cx="527687" cy="527687"/>
              </a:xfrm>
              <a:prstGeom prst="rect">
                <a:avLst/>
              </a:prstGeom>
            </p:spPr>
          </p:pic>
          <p:pic>
            <p:nvPicPr>
              <p:cNvPr id="23" name="Graphic 22" descr="Puzzle with solid fill">
                <a:extLst>
                  <a:ext uri="{FF2B5EF4-FFF2-40B4-BE49-F238E27FC236}">
                    <a16:creationId xmlns:a16="http://schemas.microsoft.com/office/drawing/2014/main" id="{97514463-81BD-4F0E-B4C1-35661330A7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212">
                <a:off x="10209128" y="1568384"/>
                <a:ext cx="527786" cy="527786"/>
              </a:xfrm>
              <a:prstGeom prst="rect">
                <a:avLst/>
              </a:prstGeom>
            </p:spPr>
          </p:pic>
        </p:grpSp>
        <p:grpSp>
          <p:nvGrpSpPr>
            <p:cNvPr id="15" name="Group 14">
              <a:extLst>
                <a:ext uri="{FF2B5EF4-FFF2-40B4-BE49-F238E27FC236}">
                  <a16:creationId xmlns:a16="http://schemas.microsoft.com/office/drawing/2014/main" id="{BF44184B-EF91-4D49-AB57-BF1DC2710899}"/>
                </a:ext>
              </a:extLst>
            </p:cNvPr>
            <p:cNvGrpSpPr/>
            <p:nvPr/>
          </p:nvGrpSpPr>
          <p:grpSpPr>
            <a:xfrm>
              <a:off x="7570766" y="1331089"/>
              <a:ext cx="2555111" cy="2555111"/>
              <a:chOff x="7570766" y="1331089"/>
              <a:chExt cx="2555111" cy="2555111"/>
            </a:xfrm>
          </p:grpSpPr>
          <p:pic>
            <p:nvPicPr>
              <p:cNvPr id="17" name="Graphic 16" descr="User outline">
                <a:extLst>
                  <a:ext uri="{FF2B5EF4-FFF2-40B4-BE49-F238E27FC236}">
                    <a16:creationId xmlns:a16="http://schemas.microsoft.com/office/drawing/2014/main" id="{DE7B3942-DEEF-4D2D-AD80-3623BBA2AD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0766" y="1331089"/>
                <a:ext cx="2555111" cy="2555111"/>
              </a:xfrm>
              <a:prstGeom prst="rect">
                <a:avLst/>
              </a:prstGeom>
            </p:spPr>
          </p:pic>
          <p:pic>
            <p:nvPicPr>
              <p:cNvPr id="19" name="Graphic 18" descr="Puzzle outline">
                <a:extLst>
                  <a:ext uri="{FF2B5EF4-FFF2-40B4-BE49-F238E27FC236}">
                    <a16:creationId xmlns:a16="http://schemas.microsoft.com/office/drawing/2014/main" id="{CA58704E-70D2-4406-9178-C50216CF54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479946">
                <a:off x="8855413" y="2883022"/>
                <a:ext cx="527687" cy="527687"/>
              </a:xfrm>
              <a:prstGeom prst="rect">
                <a:avLst/>
              </a:prstGeom>
            </p:spPr>
          </p:pic>
          <p:pic>
            <p:nvPicPr>
              <p:cNvPr id="20" name="Graphic 19" descr="Puzzle with solid fill">
                <a:extLst>
                  <a:ext uri="{FF2B5EF4-FFF2-40B4-BE49-F238E27FC236}">
                    <a16:creationId xmlns:a16="http://schemas.microsoft.com/office/drawing/2014/main" id="{BD085884-D2C9-47EC-883F-DBED232C8D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719212">
                <a:off x="8335549" y="2885786"/>
                <a:ext cx="527786" cy="527786"/>
              </a:xfrm>
              <a:prstGeom prst="rect">
                <a:avLst/>
              </a:prstGeom>
            </p:spPr>
          </p:pic>
        </p:grpSp>
      </p:grpSp>
    </p:spTree>
    <p:extLst>
      <p:ext uri="{BB962C8B-B14F-4D97-AF65-F5344CB8AC3E}">
        <p14:creationId xmlns:p14="http://schemas.microsoft.com/office/powerpoint/2010/main" val="3059388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dirty="0"/>
              <a:t>What methods do I use?</a:t>
            </a:r>
            <a:endParaRPr dirty="0"/>
          </a:p>
        </p:txBody>
      </p:sp>
      <p:sp>
        <p:nvSpPr>
          <p:cNvPr id="179" name="Google Shape;179;p14"/>
          <p:cNvSpPr txBox="1"/>
          <p:nvPr/>
        </p:nvSpPr>
        <p:spPr>
          <a:xfrm>
            <a:off x="700521" y="1290918"/>
            <a:ext cx="5336381" cy="3086100"/>
          </a:xfrm>
          <a:prstGeom prst="rect">
            <a:avLst/>
          </a:prstGeom>
          <a:noFill/>
          <a:ln>
            <a:noFill/>
          </a:ln>
        </p:spPr>
        <p:txBody>
          <a:bodyPr spcFirstLastPara="1" wrap="square" lIns="67500" tIns="68575" rIns="67500" bIns="68575" anchor="t" anchorCtr="0">
            <a:noAutofit/>
          </a:bodyPr>
          <a:lstStyle/>
          <a:p>
            <a:pPr marL="739775" marR="0" lvl="1" indent="-12700" algn="l" defTabSz="914400" rtl="0" eaLnBrk="1" fontAlgn="auto" latinLnBrk="0" hangingPunct="1">
              <a:lnSpc>
                <a:spcPct val="10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a:p>
            <a:pPr marL="284163" marR="0" lvl="0" indent="-188913" algn="l" defTabSz="914400" rtl="0" eaLnBrk="1" fontAlgn="auto" latinLnBrk="0" hangingPunct="1">
              <a:lnSpc>
                <a:spcPct val="100000"/>
              </a:lnSpc>
              <a:spcBef>
                <a:spcPts val="479"/>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a:p>
            <a:pPr marL="284163" marR="0" lvl="0" indent="-188913" algn="l" defTabSz="914400" rtl="0" eaLnBrk="1" fontAlgn="auto" latinLnBrk="0" hangingPunct="1">
              <a:lnSpc>
                <a:spcPct val="100000"/>
              </a:lnSpc>
              <a:spcBef>
                <a:spcPts val="479"/>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a:p>
            <a:pPr marL="284163" marR="0" lvl="0" indent="-188913" algn="l" defTabSz="914400" rtl="0" eaLnBrk="1" fontAlgn="auto" latinLnBrk="0" hangingPunct="1">
              <a:lnSpc>
                <a:spcPct val="100000"/>
              </a:lnSpc>
              <a:spcBef>
                <a:spcPts val="479"/>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graphicFrame>
        <p:nvGraphicFramePr>
          <p:cNvPr id="2" name="Diagram 1">
            <a:extLst>
              <a:ext uri="{FF2B5EF4-FFF2-40B4-BE49-F238E27FC236}">
                <a16:creationId xmlns:a16="http://schemas.microsoft.com/office/drawing/2014/main" id="{D32DC3F8-36DE-4F43-B72D-708FC71FA96B}"/>
              </a:ext>
            </a:extLst>
          </p:cNvPr>
          <p:cNvGraphicFramePr/>
          <p:nvPr/>
        </p:nvGraphicFramePr>
        <p:xfrm>
          <a:off x="700521" y="1411550"/>
          <a:ext cx="7742958" cy="296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1" name="Google Shape;181;p14"/>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80"/>
          <p:cNvSpPr txBox="1"/>
          <p:nvPr/>
        </p:nvSpPr>
        <p:spPr>
          <a:xfrm>
            <a:off x="1797845" y="1100137"/>
            <a:ext cx="5336381" cy="3086100"/>
          </a:xfrm>
          <a:prstGeom prst="rect">
            <a:avLst/>
          </a:prstGeom>
          <a:noFill/>
          <a:ln>
            <a:noFill/>
          </a:ln>
        </p:spPr>
        <p:txBody>
          <a:bodyPr spcFirstLastPara="1" wrap="square" lIns="67500" tIns="68575" rIns="67500" bIns="68575" anchor="t" anchorCtr="0">
            <a:noAutofit/>
          </a:bodyPr>
          <a:lstStyle/>
          <a:p>
            <a:pPr marL="284163" marR="0" lvl="0" indent="-188913" algn="l" defTabSz="914400" rtl="0" eaLnBrk="1" fontAlgn="auto" latinLnBrk="0" hangingPunct="1">
              <a:lnSpc>
                <a:spcPct val="10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sp>
        <p:nvSpPr>
          <p:cNvPr id="189" name="Google Shape;189;p80"/>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dirty="0"/>
              <a:t>The joys and the challenges</a:t>
            </a:r>
            <a:endParaRPr dirty="0"/>
          </a:p>
        </p:txBody>
      </p:sp>
      <p:sp>
        <p:nvSpPr>
          <p:cNvPr id="191" name="Google Shape;191;p80"/>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B4EDA24A-C61F-4A58-A531-8E228BEF6C0C}"/>
              </a:ext>
            </a:extLst>
          </p:cNvPr>
          <p:cNvGrpSpPr/>
          <p:nvPr/>
        </p:nvGrpSpPr>
        <p:grpSpPr>
          <a:xfrm>
            <a:off x="829561" y="1497486"/>
            <a:ext cx="7484877" cy="514800"/>
            <a:chOff x="0" y="42687"/>
            <a:chExt cx="7484877" cy="514800"/>
          </a:xfrm>
        </p:grpSpPr>
        <p:sp>
          <p:nvSpPr>
            <p:cNvPr id="16" name="Rectangle: Rounded Corners 15">
              <a:extLst>
                <a:ext uri="{FF2B5EF4-FFF2-40B4-BE49-F238E27FC236}">
                  <a16:creationId xmlns:a16="http://schemas.microsoft.com/office/drawing/2014/main" id="{BFDEC7FB-D538-4391-A3B7-B91ACA4CAD9F}"/>
                </a:ext>
              </a:extLst>
            </p:cNvPr>
            <p:cNvSpPr/>
            <p:nvPr/>
          </p:nvSpPr>
          <p:spPr>
            <a:xfrm>
              <a:off x="0" y="42687"/>
              <a:ext cx="7484877" cy="514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DB715E9C-AB20-4014-B005-5B46B1EA2AF2}"/>
                </a:ext>
              </a:extLst>
            </p:cNvPr>
            <p:cNvSpPr txBox="1"/>
            <p:nvPr/>
          </p:nvSpPr>
          <p:spPr>
            <a:xfrm>
              <a:off x="25130" y="67817"/>
              <a:ext cx="7434617" cy="464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77900" rtl="0" eaLnBrk="1" fontAlgn="auto" latinLnBrk="0" hangingPunct="1">
                <a:lnSpc>
                  <a:spcPct val="90000"/>
                </a:lnSpc>
                <a:spcBef>
                  <a:spcPct val="0"/>
                </a:spcBef>
                <a:spcAft>
                  <a:spcPct val="35000"/>
                </a:spcAft>
                <a:buClr>
                  <a:srgbClr val="000000"/>
                </a:buClr>
                <a:buSzTx/>
                <a:buFont typeface="Arial"/>
                <a:buNone/>
                <a:tabLst/>
                <a:defRPr/>
              </a:pPr>
              <a:r>
                <a:rPr kumimoji="0" lang="en-GB" sz="2200" b="0" i="0" u="none" strike="noStrike" kern="1200" cap="none" spc="0" normalizeH="0" baseline="0" noProof="0" dirty="0">
                  <a:ln>
                    <a:noFill/>
                  </a:ln>
                  <a:solidFill>
                    <a:srgbClr val="FFFFFF"/>
                  </a:solidFill>
                  <a:effectLst/>
                  <a:uLnTx/>
                  <a:uFillTx/>
                  <a:latin typeface="Arial"/>
                  <a:ea typeface="+mn-ea"/>
                  <a:cs typeface="+mn-cs"/>
                  <a:sym typeface="Arial"/>
                </a:rPr>
                <a:t>The joys:</a:t>
              </a:r>
            </a:p>
          </p:txBody>
        </p:sp>
      </p:grpSp>
      <p:grpSp>
        <p:nvGrpSpPr>
          <p:cNvPr id="7" name="Group 6">
            <a:extLst>
              <a:ext uri="{FF2B5EF4-FFF2-40B4-BE49-F238E27FC236}">
                <a16:creationId xmlns:a16="http://schemas.microsoft.com/office/drawing/2014/main" id="{1A72F47B-D678-4A9C-8275-7EEF05324466}"/>
              </a:ext>
            </a:extLst>
          </p:cNvPr>
          <p:cNvGrpSpPr/>
          <p:nvPr/>
        </p:nvGrpSpPr>
        <p:grpSpPr>
          <a:xfrm>
            <a:off x="829561" y="2012287"/>
            <a:ext cx="7484877" cy="842490"/>
            <a:chOff x="0" y="557488"/>
            <a:chExt cx="7484877" cy="842490"/>
          </a:xfrm>
        </p:grpSpPr>
        <p:sp>
          <p:nvSpPr>
            <p:cNvPr id="14" name="Rectangle 13">
              <a:extLst>
                <a:ext uri="{FF2B5EF4-FFF2-40B4-BE49-F238E27FC236}">
                  <a16:creationId xmlns:a16="http://schemas.microsoft.com/office/drawing/2014/main" id="{5CDB44CB-718D-46CD-833B-45FB85BDCE7C}"/>
                </a:ext>
              </a:extLst>
            </p:cNvPr>
            <p:cNvSpPr/>
            <p:nvPr/>
          </p:nvSpPr>
          <p:spPr>
            <a:xfrm>
              <a:off x="0" y="557488"/>
              <a:ext cx="7484877" cy="8424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A27DFF30-5AF6-4994-A1B6-B17A4EF71A7E}"/>
                </a:ext>
              </a:extLst>
            </p:cNvPr>
            <p:cNvSpPr txBox="1"/>
            <p:nvPr/>
          </p:nvSpPr>
          <p:spPr>
            <a:xfrm>
              <a:off x="0" y="557488"/>
              <a:ext cx="7484877" cy="8424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7645" tIns="27940" rIns="156464" bIns="27940" numCol="1" spcCol="1270" anchor="t" anchorCtr="0">
              <a:noAutofit/>
            </a:bodyPr>
            <a:lstStyle/>
            <a:p>
              <a:pPr marL="171450" marR="0" lvl="1" indent="-171450" algn="l" defTabSz="755650" rtl="0" eaLnBrk="1" fontAlgn="auto" latinLnBrk="0" hangingPunct="1">
                <a:lnSpc>
                  <a:spcPct val="90000"/>
                </a:lnSpc>
                <a:spcBef>
                  <a:spcPct val="0"/>
                </a:spcBef>
                <a:spcAft>
                  <a:spcPct val="20000"/>
                </a:spcAft>
                <a:buClr>
                  <a:srgbClr val="000000"/>
                </a:buClr>
                <a:buSzTx/>
                <a:buFont typeface="Arial"/>
                <a:buChar char="•"/>
                <a:tabLst/>
                <a:defRPr/>
              </a:pPr>
              <a:r>
                <a:rPr kumimoji="0" lang="en-GB" sz="1700" b="0" i="0" u="none" strike="noStrike" kern="1200" cap="none" spc="0" normalizeH="0" baseline="0" noProof="0" dirty="0">
                  <a:ln>
                    <a:noFill/>
                  </a:ln>
                  <a:solidFill>
                    <a:srgbClr val="00C4D9">
                      <a:hueOff val="0"/>
                      <a:satOff val="0"/>
                      <a:lumOff val="0"/>
                      <a:alphaOff val="0"/>
                    </a:srgbClr>
                  </a:solidFill>
                  <a:effectLst/>
                  <a:uLnTx/>
                  <a:uFillTx/>
                  <a:latin typeface="Arial"/>
                  <a:ea typeface="+mn-ea"/>
                  <a:cs typeface="+mn-cs"/>
                  <a:sym typeface="Arial"/>
                </a:rPr>
                <a:t>Varied work</a:t>
              </a:r>
            </a:p>
            <a:p>
              <a:pPr marL="171450" marR="0" lvl="1" indent="-171450" algn="l" defTabSz="755650" rtl="0" eaLnBrk="1" fontAlgn="auto" latinLnBrk="0" hangingPunct="1">
                <a:lnSpc>
                  <a:spcPct val="90000"/>
                </a:lnSpc>
                <a:spcBef>
                  <a:spcPct val="0"/>
                </a:spcBef>
                <a:spcAft>
                  <a:spcPct val="20000"/>
                </a:spcAft>
                <a:buClr>
                  <a:srgbClr val="000000"/>
                </a:buClr>
                <a:buSzTx/>
                <a:buFont typeface="Arial"/>
                <a:buChar char="•"/>
                <a:tabLst/>
                <a:defRPr/>
              </a:pPr>
              <a:r>
                <a:rPr kumimoji="0" lang="en-GB" sz="1700" b="0" i="0" u="none" strike="noStrike" kern="1200" cap="none" spc="0" normalizeH="0" baseline="0" noProof="0" dirty="0">
                  <a:ln>
                    <a:noFill/>
                  </a:ln>
                  <a:solidFill>
                    <a:srgbClr val="00C4D9">
                      <a:hueOff val="0"/>
                      <a:satOff val="0"/>
                      <a:lumOff val="0"/>
                      <a:alphaOff val="0"/>
                    </a:srgbClr>
                  </a:solidFill>
                  <a:effectLst/>
                  <a:uLnTx/>
                  <a:uFillTx/>
                  <a:latin typeface="Arial"/>
                  <a:ea typeface="+mn-ea"/>
                  <a:cs typeface="+mn-cs"/>
                  <a:sym typeface="Arial"/>
                </a:rPr>
                <a:t>Collaborative environment</a:t>
              </a:r>
            </a:p>
            <a:p>
              <a:pPr marL="171450" marR="0" lvl="1" indent="-171450" algn="l" defTabSz="755650" rtl="0" eaLnBrk="1" fontAlgn="auto" latinLnBrk="0" hangingPunct="1">
                <a:lnSpc>
                  <a:spcPct val="90000"/>
                </a:lnSpc>
                <a:spcBef>
                  <a:spcPct val="0"/>
                </a:spcBef>
                <a:spcAft>
                  <a:spcPct val="20000"/>
                </a:spcAft>
                <a:buClr>
                  <a:srgbClr val="000000"/>
                </a:buClr>
                <a:buSzTx/>
                <a:buFont typeface="Arial"/>
                <a:buChar char="•"/>
                <a:tabLst/>
                <a:defRPr/>
              </a:pPr>
              <a:r>
                <a:rPr kumimoji="0" lang="en-GB" sz="1700" b="0" i="0" u="none" strike="noStrike" kern="1200" cap="none" spc="0" normalizeH="0" baseline="0" noProof="0" dirty="0">
                  <a:ln>
                    <a:noFill/>
                  </a:ln>
                  <a:solidFill>
                    <a:srgbClr val="00C4D9">
                      <a:hueOff val="0"/>
                      <a:satOff val="0"/>
                      <a:lumOff val="0"/>
                      <a:alphaOff val="0"/>
                    </a:srgbClr>
                  </a:solidFill>
                  <a:effectLst/>
                  <a:uLnTx/>
                  <a:uFillTx/>
                  <a:latin typeface="Arial"/>
                  <a:ea typeface="+mn-ea"/>
                  <a:cs typeface="+mn-cs"/>
                  <a:sym typeface="Arial"/>
                </a:rPr>
                <a:t>Self-directed</a:t>
              </a:r>
            </a:p>
          </p:txBody>
        </p:sp>
      </p:grpSp>
      <p:grpSp>
        <p:nvGrpSpPr>
          <p:cNvPr id="8" name="Group 7">
            <a:extLst>
              <a:ext uri="{FF2B5EF4-FFF2-40B4-BE49-F238E27FC236}">
                <a16:creationId xmlns:a16="http://schemas.microsoft.com/office/drawing/2014/main" id="{2980807C-E1DC-43C0-85BF-D4AEA6327EE3}"/>
              </a:ext>
            </a:extLst>
          </p:cNvPr>
          <p:cNvGrpSpPr/>
          <p:nvPr/>
        </p:nvGrpSpPr>
        <p:grpSpPr>
          <a:xfrm>
            <a:off x="829561" y="2854777"/>
            <a:ext cx="7484877" cy="514800"/>
            <a:chOff x="0" y="1399978"/>
            <a:chExt cx="7484877" cy="514800"/>
          </a:xfrm>
        </p:grpSpPr>
        <p:sp>
          <p:nvSpPr>
            <p:cNvPr id="12" name="Rectangle: Rounded Corners 11">
              <a:extLst>
                <a:ext uri="{FF2B5EF4-FFF2-40B4-BE49-F238E27FC236}">
                  <a16:creationId xmlns:a16="http://schemas.microsoft.com/office/drawing/2014/main" id="{063624D8-97A6-4932-A1F1-8DDBC2BEA5FB}"/>
                </a:ext>
              </a:extLst>
            </p:cNvPr>
            <p:cNvSpPr/>
            <p:nvPr/>
          </p:nvSpPr>
          <p:spPr>
            <a:xfrm>
              <a:off x="0" y="1399978"/>
              <a:ext cx="7484877" cy="514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40E6966C-145D-4622-BEE0-E27ACE1647A8}"/>
                </a:ext>
              </a:extLst>
            </p:cNvPr>
            <p:cNvSpPr txBox="1"/>
            <p:nvPr/>
          </p:nvSpPr>
          <p:spPr>
            <a:xfrm>
              <a:off x="25130" y="1425108"/>
              <a:ext cx="7434617" cy="464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77900" rtl="0" eaLnBrk="1" fontAlgn="auto" latinLnBrk="0" hangingPunct="1">
                <a:lnSpc>
                  <a:spcPct val="90000"/>
                </a:lnSpc>
                <a:spcBef>
                  <a:spcPct val="0"/>
                </a:spcBef>
                <a:spcAft>
                  <a:spcPct val="35000"/>
                </a:spcAft>
                <a:buClr>
                  <a:srgbClr val="000000"/>
                </a:buClr>
                <a:buSzTx/>
                <a:buFont typeface="Arial"/>
                <a:buNone/>
                <a:tabLst/>
                <a:defRPr/>
              </a:pPr>
              <a:r>
                <a:rPr kumimoji="0" lang="en-GB" sz="2200" b="0" i="0" u="none" strike="noStrike" kern="1200" cap="none" spc="0" normalizeH="0" baseline="0" noProof="0" dirty="0">
                  <a:ln>
                    <a:noFill/>
                  </a:ln>
                  <a:solidFill>
                    <a:srgbClr val="FFFFFF"/>
                  </a:solidFill>
                  <a:effectLst/>
                  <a:uLnTx/>
                  <a:uFillTx/>
                  <a:latin typeface="Arial"/>
                  <a:ea typeface="+mn-ea"/>
                  <a:cs typeface="+mn-cs"/>
                  <a:sym typeface="Arial"/>
                </a:rPr>
                <a:t>The challenges:</a:t>
              </a:r>
            </a:p>
          </p:txBody>
        </p:sp>
      </p:grpSp>
      <p:grpSp>
        <p:nvGrpSpPr>
          <p:cNvPr id="9" name="Group 8">
            <a:extLst>
              <a:ext uri="{FF2B5EF4-FFF2-40B4-BE49-F238E27FC236}">
                <a16:creationId xmlns:a16="http://schemas.microsoft.com/office/drawing/2014/main" id="{36FFC7F7-4FDD-4BB5-915F-690C4971FDFC}"/>
              </a:ext>
            </a:extLst>
          </p:cNvPr>
          <p:cNvGrpSpPr/>
          <p:nvPr/>
        </p:nvGrpSpPr>
        <p:grpSpPr>
          <a:xfrm>
            <a:off x="829561" y="3369577"/>
            <a:ext cx="7484877" cy="842490"/>
            <a:chOff x="0" y="1914778"/>
            <a:chExt cx="7484877" cy="842490"/>
          </a:xfrm>
        </p:grpSpPr>
        <p:sp>
          <p:nvSpPr>
            <p:cNvPr id="10" name="Rectangle 9">
              <a:extLst>
                <a:ext uri="{FF2B5EF4-FFF2-40B4-BE49-F238E27FC236}">
                  <a16:creationId xmlns:a16="http://schemas.microsoft.com/office/drawing/2014/main" id="{520221B2-EE2D-4E6C-BF25-F36CD6FA119D}"/>
                </a:ext>
              </a:extLst>
            </p:cNvPr>
            <p:cNvSpPr/>
            <p:nvPr/>
          </p:nvSpPr>
          <p:spPr>
            <a:xfrm>
              <a:off x="0" y="1914778"/>
              <a:ext cx="7484877" cy="8424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3F21B68A-CC0E-4A9F-8D0C-AC94F59C64B3}"/>
                </a:ext>
              </a:extLst>
            </p:cNvPr>
            <p:cNvSpPr txBox="1"/>
            <p:nvPr/>
          </p:nvSpPr>
          <p:spPr>
            <a:xfrm>
              <a:off x="0" y="1914778"/>
              <a:ext cx="7484877" cy="8424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7645" tIns="27940" rIns="156464" bIns="27940" numCol="1" spcCol="1270" anchor="t" anchorCtr="0">
              <a:noAutofit/>
            </a:bodyPr>
            <a:lstStyle/>
            <a:p>
              <a:pPr marL="171450" marR="0" lvl="1" indent="-171450" algn="l" defTabSz="755650" rtl="0" eaLnBrk="1" fontAlgn="auto" latinLnBrk="0" hangingPunct="1">
                <a:lnSpc>
                  <a:spcPct val="90000"/>
                </a:lnSpc>
                <a:spcBef>
                  <a:spcPct val="0"/>
                </a:spcBef>
                <a:spcAft>
                  <a:spcPct val="20000"/>
                </a:spcAft>
                <a:buClr>
                  <a:srgbClr val="000000"/>
                </a:buClr>
                <a:buSzTx/>
                <a:buFont typeface="Arial"/>
                <a:buChar char="•"/>
                <a:tabLst/>
                <a:defRPr/>
              </a:pPr>
              <a:endParaRPr kumimoji="0" lang="en-GB" sz="1700" b="0" i="0" u="none" strike="noStrike" kern="1200" cap="none" spc="0" normalizeH="0" baseline="0" noProof="0" dirty="0">
                <a:ln>
                  <a:noFill/>
                </a:ln>
                <a:solidFill>
                  <a:srgbClr val="00C4D9">
                    <a:hueOff val="0"/>
                    <a:satOff val="0"/>
                    <a:lumOff val="0"/>
                    <a:alphaOff val="0"/>
                  </a:srgbClr>
                </a:solidFill>
                <a:effectLst/>
                <a:uLnTx/>
                <a:uFillTx/>
                <a:latin typeface="Arial"/>
                <a:ea typeface="+mn-ea"/>
                <a:cs typeface="+mn-cs"/>
                <a:sym typeface="Arial"/>
              </a:endParaRPr>
            </a:p>
            <a:p>
              <a:pPr marL="171450" marR="0" lvl="1" indent="-171450" algn="l" defTabSz="755650" rtl="0" eaLnBrk="1" fontAlgn="auto" latinLnBrk="0" hangingPunct="1">
                <a:lnSpc>
                  <a:spcPct val="90000"/>
                </a:lnSpc>
                <a:spcBef>
                  <a:spcPct val="0"/>
                </a:spcBef>
                <a:spcAft>
                  <a:spcPct val="20000"/>
                </a:spcAft>
                <a:buClr>
                  <a:srgbClr val="000000"/>
                </a:buClr>
                <a:buSzTx/>
                <a:buFont typeface="Arial"/>
                <a:buChar char="•"/>
                <a:tabLst/>
                <a:defRPr/>
              </a:pPr>
              <a:r>
                <a:rPr kumimoji="0" lang="en-GB" sz="1700" b="0" i="0" u="none" strike="noStrike" kern="1200" cap="none" spc="0" normalizeH="0" baseline="0" noProof="0" dirty="0">
                  <a:ln>
                    <a:noFill/>
                  </a:ln>
                  <a:solidFill>
                    <a:srgbClr val="00C4D9">
                      <a:hueOff val="0"/>
                      <a:satOff val="0"/>
                      <a:lumOff val="0"/>
                      <a:alphaOff val="0"/>
                    </a:srgbClr>
                  </a:solidFill>
                  <a:effectLst/>
                  <a:uLnTx/>
                  <a:uFillTx/>
                  <a:latin typeface="Arial"/>
                  <a:ea typeface="+mn-ea"/>
                  <a:cs typeface="+mn-cs"/>
                  <a:sym typeface="Arial"/>
                </a:rPr>
                <a:t>Self-directed</a:t>
              </a:r>
            </a:p>
          </p:txBody>
        </p:sp>
      </p:grpSp>
    </p:spTree>
    <p:extLst>
      <p:ext uri="{BB962C8B-B14F-4D97-AF65-F5344CB8AC3E}">
        <p14:creationId xmlns:p14="http://schemas.microsoft.com/office/powerpoint/2010/main" val="38604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81"/>
          <p:cNvSpPr txBox="1">
            <a:spLocks noGrp="1"/>
          </p:cNvSpPr>
          <p:nvPr>
            <p:ph type="title"/>
          </p:nvPr>
        </p:nvSpPr>
        <p:spPr>
          <a:xfrm>
            <a:off x="457199" y="205979"/>
            <a:ext cx="7342095"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2800"/>
              <a:t>What is expected from me in my first year?</a:t>
            </a:r>
            <a:endParaRPr sz="2800"/>
          </a:p>
        </p:txBody>
      </p:sp>
      <p:sp>
        <p:nvSpPr>
          <p:cNvPr id="200" name="Google Shape;200;p81"/>
          <p:cNvSpPr txBox="1"/>
          <p:nvPr/>
        </p:nvSpPr>
        <p:spPr>
          <a:xfrm>
            <a:off x="1829992" y="1732360"/>
            <a:ext cx="5336381" cy="3086100"/>
          </a:xfrm>
          <a:prstGeom prst="rect">
            <a:avLst/>
          </a:prstGeom>
          <a:noFill/>
          <a:ln>
            <a:noFill/>
          </a:ln>
        </p:spPr>
        <p:txBody>
          <a:bodyPr spcFirstLastPara="1" wrap="square" lIns="67500" tIns="68575" rIns="67500" bIns="68575" anchor="t" anchorCtr="0">
            <a:noAutofit/>
          </a:bodyPr>
          <a:lstStyle/>
          <a:p>
            <a:pPr marL="284163" marR="0" lvl="0" indent="-188913" algn="l" defTabSz="914400" rtl="0" eaLnBrk="1" fontAlgn="auto" latinLnBrk="0" hangingPunct="1">
              <a:lnSpc>
                <a:spcPct val="15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sp>
        <p:nvSpPr>
          <p:cNvPr id="201" name="Google Shape;201;p81"/>
          <p:cNvSpPr txBox="1"/>
          <p:nvPr/>
        </p:nvSpPr>
        <p:spPr>
          <a:xfrm>
            <a:off x="685801" y="1485900"/>
            <a:ext cx="5336381" cy="3086100"/>
          </a:xfrm>
          <a:prstGeom prst="rect">
            <a:avLst/>
          </a:prstGeom>
          <a:noFill/>
          <a:ln>
            <a:noFill/>
          </a:ln>
        </p:spPr>
        <p:txBody>
          <a:bodyPr spcFirstLastPara="1" wrap="square" lIns="67500" tIns="68575" rIns="67500" bIns="68575" anchor="t" anchorCtr="0">
            <a:noAutofit/>
          </a:bodyPr>
          <a:lstStyle/>
          <a:p>
            <a:pPr marL="0" marR="0" lvl="0" indent="0" algn="l" defTabSz="914400" rtl="0" eaLnBrk="1" fontAlgn="auto" latinLnBrk="0" hangingPunct="1">
              <a:lnSpc>
                <a:spcPct val="15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479"/>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graphicFrame>
        <p:nvGraphicFramePr>
          <p:cNvPr id="2" name="Diagram 1">
            <a:extLst>
              <a:ext uri="{FF2B5EF4-FFF2-40B4-BE49-F238E27FC236}">
                <a16:creationId xmlns:a16="http://schemas.microsoft.com/office/drawing/2014/main" id="{EF48E489-E031-4A85-9BF7-4E835F112723}"/>
              </a:ext>
            </a:extLst>
          </p:cNvPr>
          <p:cNvGraphicFramePr/>
          <p:nvPr/>
        </p:nvGraphicFramePr>
        <p:xfrm>
          <a:off x="685801" y="1126060"/>
          <a:ext cx="7351500" cy="369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3" name="Google Shape;203;p81"/>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82"/>
          <p:cNvSpPr txBox="1"/>
          <p:nvPr/>
        </p:nvSpPr>
        <p:spPr>
          <a:xfrm>
            <a:off x="628651" y="1370410"/>
            <a:ext cx="5336381" cy="3086100"/>
          </a:xfrm>
          <a:prstGeom prst="rect">
            <a:avLst/>
          </a:prstGeom>
          <a:noFill/>
          <a:ln>
            <a:noFill/>
          </a:ln>
        </p:spPr>
        <p:txBody>
          <a:bodyPr spcFirstLastPara="1" wrap="square" lIns="67500" tIns="68575" rIns="67500" bIns="68575" anchor="t" anchorCtr="0">
            <a:noAutofit/>
          </a:bodyPr>
          <a:lstStyle/>
          <a:p>
            <a:pPr marL="284163" marR="0" lvl="0" indent="-188913" algn="l" defTabSz="914400" rtl="0" eaLnBrk="1" fontAlgn="auto" latinLnBrk="0" hangingPunct="1">
              <a:lnSpc>
                <a:spcPct val="15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sp>
        <p:nvSpPr>
          <p:cNvPr id="212" name="Google Shape;212;p82"/>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60"/>
              <a:buFont typeface="Arial"/>
              <a:buNone/>
            </a:pPr>
            <a:r>
              <a:rPr lang="en-GB" sz="2754" dirty="0"/>
              <a:t>Should you work as a Medical Statistician at a Pharmaceutical CTU?</a:t>
            </a:r>
            <a:endParaRPr sz="3060" dirty="0"/>
          </a:p>
        </p:txBody>
      </p:sp>
      <p:sp>
        <p:nvSpPr>
          <p:cNvPr id="213" name="Google Shape;213;p82"/>
          <p:cNvSpPr txBox="1"/>
          <p:nvPr/>
        </p:nvSpPr>
        <p:spPr>
          <a:xfrm>
            <a:off x="457199" y="1260021"/>
            <a:ext cx="7906486" cy="3196490"/>
          </a:xfrm>
          <a:prstGeom prst="rect">
            <a:avLst/>
          </a:prstGeom>
          <a:noFill/>
          <a:ln>
            <a:noFill/>
          </a:ln>
        </p:spPr>
        <p:txBody>
          <a:bodyPr spcFirstLastPara="1" wrap="square" lIns="91425" tIns="45700" rIns="91425" bIns="45700" anchor="ctr" anchorCtr="0">
            <a:noAutofit/>
          </a:bodyPr>
          <a:lstStyle/>
          <a:p>
            <a:pPr marL="457200" marR="0" lvl="0" indent="-228600" algn="ctr" defTabSz="914400" rtl="0" eaLnBrk="1" fontAlgn="auto" latinLnBrk="0" hangingPunct="1">
              <a:lnSpc>
                <a:spcPct val="100000"/>
              </a:lnSpc>
              <a:spcBef>
                <a:spcPts val="440"/>
              </a:spcBef>
              <a:spcAft>
                <a:spcPts val="0"/>
              </a:spcAft>
              <a:buClr>
                <a:srgbClr val="005983"/>
              </a:buClr>
              <a:buSzPts val="2200"/>
              <a:buFont typeface="Arial"/>
              <a:buNone/>
              <a:tabLst/>
              <a:defRPr/>
            </a:pPr>
            <a:r>
              <a:rPr kumimoji="0" lang="en-GB" sz="13800" b="0" i="0" u="none" strike="noStrike" kern="0" cap="none" spc="0" normalizeH="0" baseline="0" noProof="0" dirty="0">
                <a:ln w="0"/>
                <a:solidFill>
                  <a:srgbClr val="00C4D9"/>
                </a:solidFill>
                <a:effectLst>
                  <a:outerShdw blurRad="38100" dist="19050" dir="2700000" algn="tl" rotWithShape="0">
                    <a:srgbClr val="00C4D9">
                      <a:alpha val="40000"/>
                    </a:srgbClr>
                  </a:outerShdw>
                </a:effectLst>
                <a:uLnTx/>
                <a:uFillTx/>
                <a:latin typeface="Arial"/>
                <a:ea typeface="Arial"/>
                <a:cs typeface="Arial"/>
                <a:sym typeface="Arial"/>
              </a:rPr>
              <a:t>YES!</a:t>
            </a:r>
            <a:endParaRPr kumimoji="0" sz="13800" b="0" i="0" u="none" strike="noStrike" kern="0" cap="none" spc="0" normalizeH="0" baseline="0" noProof="0" dirty="0">
              <a:ln w="0"/>
              <a:solidFill>
                <a:srgbClr val="00C4D9"/>
              </a:solidFill>
              <a:effectLst>
                <a:outerShdw blurRad="38100" dist="19050" dir="2700000" algn="tl" rotWithShape="0">
                  <a:srgbClr val="00C4D9">
                    <a:alpha val="40000"/>
                  </a:srgbClr>
                </a:outerShdw>
              </a:effectLst>
              <a:uLnTx/>
              <a:uFillTx/>
              <a:latin typeface="Arial"/>
              <a:ea typeface="Arial"/>
              <a:cs typeface="Arial"/>
              <a:sym typeface="Arial"/>
            </a:endParaRPr>
          </a:p>
        </p:txBody>
      </p:sp>
      <p:sp>
        <p:nvSpPr>
          <p:cNvPr id="214" name="Google Shape;214;p82"/>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500"/>
                                        <p:tgtEl>
                                          <p:spTgt spid="2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2"/>
          <p:cNvSpPr txBox="1"/>
          <p:nvPr/>
        </p:nvSpPr>
        <p:spPr>
          <a:xfrm>
            <a:off x="1903811" y="1491854"/>
            <a:ext cx="5336381" cy="3086100"/>
          </a:xfrm>
          <a:prstGeom prst="rect">
            <a:avLst/>
          </a:prstGeom>
          <a:noFill/>
          <a:ln>
            <a:noFill/>
          </a:ln>
        </p:spPr>
        <p:txBody>
          <a:bodyPr spcFirstLastPara="1" wrap="square" lIns="67500" tIns="68575" rIns="67500" bIns="68575" anchor="t" anchorCtr="0">
            <a:noAutofit/>
          </a:bodyPr>
          <a:lstStyle/>
          <a:p>
            <a:pPr marL="341313" marR="0" lvl="0" indent="-136525" algn="l" defTabSz="914400" rtl="0" eaLnBrk="1" fontAlgn="auto" latinLnBrk="0" hangingPunct="1">
              <a:lnSpc>
                <a:spcPct val="100000"/>
              </a:lnSpc>
              <a:spcBef>
                <a:spcPts val="0"/>
              </a:spcBef>
              <a:spcAft>
                <a:spcPts val="0"/>
              </a:spcAft>
              <a:buClr>
                <a:srgbClr val="00C4D9"/>
              </a:buClr>
              <a:buSzPts val="2100"/>
              <a:buFont typeface="Arial"/>
              <a:buNone/>
              <a:tabLst/>
              <a:defRPr/>
            </a:pPr>
            <a:endParaRPr kumimoji="0" sz="2100" b="1" i="0" u="none" strike="noStrike" kern="0" cap="none" spc="0" normalizeH="0" baseline="0" noProof="0">
              <a:ln>
                <a:noFill/>
              </a:ln>
              <a:solidFill>
                <a:srgbClr val="000000"/>
              </a:solidFill>
              <a:effectLst/>
              <a:uLnTx/>
              <a:uFillTx/>
              <a:latin typeface="Arial"/>
              <a:ea typeface="Arial"/>
              <a:cs typeface="Arial"/>
              <a:sym typeface="Arial"/>
            </a:endParaRPr>
          </a:p>
          <a:p>
            <a:pPr marL="341313" marR="0" lvl="0" indent="-136525" algn="l" defTabSz="914400" rtl="0" eaLnBrk="1" fontAlgn="auto" latinLnBrk="0" hangingPunct="1">
              <a:lnSpc>
                <a:spcPct val="100000"/>
              </a:lnSpc>
              <a:spcBef>
                <a:spcPts val="479"/>
              </a:spcBef>
              <a:spcAft>
                <a:spcPts val="0"/>
              </a:spcAft>
              <a:buClr>
                <a:srgbClr val="00C4D9"/>
              </a:buClr>
              <a:buSzPts val="2100"/>
              <a:buFont typeface="Arial"/>
              <a:buNone/>
              <a:tabLst/>
              <a:defRPr/>
            </a:pPr>
            <a:endParaRPr kumimoji="0" sz="2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82"/>
          <p:cNvSpPr txBox="1"/>
          <p:nvPr/>
        </p:nvSpPr>
        <p:spPr>
          <a:xfrm>
            <a:off x="628651" y="1370410"/>
            <a:ext cx="5336381" cy="3086100"/>
          </a:xfrm>
          <a:prstGeom prst="rect">
            <a:avLst/>
          </a:prstGeom>
          <a:noFill/>
          <a:ln>
            <a:noFill/>
          </a:ln>
        </p:spPr>
        <p:txBody>
          <a:bodyPr spcFirstLastPara="1" wrap="square" lIns="67500" tIns="68575" rIns="67500" bIns="68575" anchor="t" anchorCtr="0">
            <a:noAutofit/>
          </a:bodyPr>
          <a:lstStyle/>
          <a:p>
            <a:pPr marL="284163" marR="0" lvl="0" indent="-188913" algn="l" defTabSz="914400" rtl="0" eaLnBrk="1" fontAlgn="auto" latinLnBrk="0" hangingPunct="1">
              <a:lnSpc>
                <a:spcPct val="15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sp>
        <p:nvSpPr>
          <p:cNvPr id="212" name="Google Shape;212;p82"/>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60"/>
              <a:buFont typeface="Arial"/>
              <a:buNone/>
            </a:pPr>
            <a:r>
              <a:rPr lang="en-GB" sz="2754" dirty="0"/>
              <a:t>Should you work as a Medical Statistician at a Pharmaceutical CTU?</a:t>
            </a:r>
            <a:endParaRPr sz="3060" dirty="0"/>
          </a:p>
        </p:txBody>
      </p:sp>
      <p:graphicFrame>
        <p:nvGraphicFramePr>
          <p:cNvPr id="2" name="Diagram 1">
            <a:extLst>
              <a:ext uri="{FF2B5EF4-FFF2-40B4-BE49-F238E27FC236}">
                <a16:creationId xmlns:a16="http://schemas.microsoft.com/office/drawing/2014/main" id="{4F91E7CF-C6D9-4863-9459-2698B45216B9}"/>
              </a:ext>
            </a:extLst>
          </p:cNvPr>
          <p:cNvGraphicFramePr/>
          <p:nvPr/>
        </p:nvGraphicFramePr>
        <p:xfrm>
          <a:off x="457199" y="1260021"/>
          <a:ext cx="7906486" cy="319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4" name="Google Shape;214;p82"/>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202034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84"/>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Any Questions?</a:t>
            </a:r>
            <a:endParaRPr/>
          </a:p>
        </p:txBody>
      </p:sp>
      <p:sp>
        <p:nvSpPr>
          <p:cNvPr id="222" name="Google Shape;222;p84"/>
          <p:cNvSpPr txBox="1"/>
          <p:nvPr/>
        </p:nvSpPr>
        <p:spPr>
          <a:xfrm>
            <a:off x="1903811" y="1491854"/>
            <a:ext cx="5336381" cy="3086100"/>
          </a:xfrm>
          <a:prstGeom prst="rect">
            <a:avLst/>
          </a:prstGeom>
          <a:noFill/>
          <a:ln>
            <a:noFill/>
          </a:ln>
        </p:spPr>
        <p:txBody>
          <a:bodyPr spcFirstLastPara="1" wrap="square" lIns="67500" tIns="68575" rIns="67500" bIns="68575" anchor="t" anchorCtr="0">
            <a:noAutofit/>
          </a:bodyPr>
          <a:lstStyle/>
          <a:p>
            <a:pPr marL="341313" marR="0" lvl="0" indent="-136525" algn="l" defTabSz="914400" rtl="0" eaLnBrk="1" fontAlgn="auto" latinLnBrk="0" hangingPunct="1">
              <a:lnSpc>
                <a:spcPct val="100000"/>
              </a:lnSpc>
              <a:spcBef>
                <a:spcPts val="0"/>
              </a:spcBef>
              <a:spcAft>
                <a:spcPts val="0"/>
              </a:spcAft>
              <a:buClr>
                <a:srgbClr val="00C4D9"/>
              </a:buClr>
              <a:buSzPts val="2100"/>
              <a:buFont typeface="Arial"/>
              <a:buNone/>
              <a:tabLst/>
              <a:defRPr/>
            </a:pPr>
            <a:endParaRPr kumimoji="0" sz="2100" b="1" i="0" u="none" strike="noStrike" kern="0" cap="none" spc="0" normalizeH="0" baseline="0" noProof="0">
              <a:ln>
                <a:noFill/>
              </a:ln>
              <a:solidFill>
                <a:srgbClr val="000000"/>
              </a:solidFill>
              <a:effectLst/>
              <a:uLnTx/>
              <a:uFillTx/>
              <a:latin typeface="Arial"/>
              <a:ea typeface="Arial"/>
              <a:cs typeface="Arial"/>
              <a:sym typeface="Arial"/>
            </a:endParaRPr>
          </a:p>
          <a:p>
            <a:pPr marL="341313" marR="0" lvl="0" indent="-136525" algn="l" defTabSz="914400" rtl="0" eaLnBrk="1" fontAlgn="auto" latinLnBrk="0" hangingPunct="1">
              <a:lnSpc>
                <a:spcPct val="100000"/>
              </a:lnSpc>
              <a:spcBef>
                <a:spcPts val="479"/>
              </a:spcBef>
              <a:spcAft>
                <a:spcPts val="0"/>
              </a:spcAft>
              <a:buClr>
                <a:srgbClr val="00C4D9"/>
              </a:buClr>
              <a:buSzPts val="2100"/>
              <a:buFont typeface="Arial"/>
              <a:buNone/>
              <a:tabLst/>
              <a:defRPr/>
            </a:pPr>
            <a:endParaRPr kumimoji="0" sz="2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84"/>
          <p:cNvSpPr txBox="1"/>
          <p:nvPr/>
        </p:nvSpPr>
        <p:spPr>
          <a:xfrm>
            <a:off x="1829992" y="1613297"/>
            <a:ext cx="5336381" cy="3086100"/>
          </a:xfrm>
          <a:prstGeom prst="rect">
            <a:avLst/>
          </a:prstGeom>
          <a:noFill/>
          <a:ln>
            <a:noFill/>
          </a:ln>
        </p:spPr>
        <p:txBody>
          <a:bodyPr spcFirstLastPara="1" wrap="square" lIns="67500" tIns="68575" rIns="67500" bIns="68575" anchor="t" anchorCtr="0">
            <a:noAutofit/>
          </a:bodyPr>
          <a:lstStyle/>
          <a:p>
            <a:pPr marL="284163" marR="0" lvl="0" indent="-188913" algn="l" defTabSz="914400" rtl="0" eaLnBrk="1" fontAlgn="auto" latinLnBrk="0" hangingPunct="1">
              <a:lnSpc>
                <a:spcPct val="150000"/>
              </a:lnSpc>
              <a:spcBef>
                <a:spcPts val="0"/>
              </a:spcBef>
              <a:spcAft>
                <a:spcPts val="0"/>
              </a:spcAft>
              <a:buClr>
                <a:srgbClr val="335B74"/>
              </a:buClr>
              <a:buSzPts val="1500"/>
              <a:buFont typeface="Arial"/>
              <a:buNone/>
              <a:tabLst/>
              <a:defRPr/>
            </a:pPr>
            <a:endParaRPr kumimoji="0" sz="1500" b="0" i="0" u="none" strike="noStrike" kern="0" cap="none" spc="0" normalizeH="0" baseline="0" noProof="0">
              <a:ln>
                <a:noFill/>
              </a:ln>
              <a:solidFill>
                <a:srgbClr val="335B74"/>
              </a:solidFill>
              <a:effectLst/>
              <a:uLnTx/>
              <a:uFillTx/>
              <a:latin typeface="Arial"/>
              <a:ea typeface="Arial"/>
              <a:cs typeface="Arial"/>
              <a:sym typeface="Arial"/>
            </a:endParaRPr>
          </a:p>
        </p:txBody>
      </p:sp>
      <p:sp>
        <p:nvSpPr>
          <p:cNvPr id="224" name="Google Shape;224;p84"/>
          <p:cNvSpPr txBox="1"/>
          <p:nvPr/>
        </p:nvSpPr>
        <p:spPr>
          <a:xfrm>
            <a:off x="742951" y="1370410"/>
            <a:ext cx="5336381" cy="3086100"/>
          </a:xfrm>
          <a:prstGeom prst="rect">
            <a:avLst/>
          </a:prstGeom>
          <a:noFill/>
          <a:ln>
            <a:noFill/>
          </a:ln>
        </p:spPr>
        <p:txBody>
          <a:bodyPr spcFirstLastPara="1" wrap="square" lIns="67500" tIns="68575" rIns="67500" bIns="68575" anchor="t" anchorCtr="0">
            <a:noAutofit/>
          </a:bodyPr>
          <a:lstStyle/>
          <a:p>
            <a:pPr marL="284163" marR="0" lvl="0" indent="-188913" algn="l" defTabSz="914400" rtl="0" eaLnBrk="1" fontAlgn="auto" latinLnBrk="0" hangingPunct="1">
              <a:lnSpc>
                <a:spcPct val="150000"/>
              </a:lnSpc>
              <a:spcBef>
                <a:spcPts val="0"/>
              </a:spcBef>
              <a:spcAft>
                <a:spcPts val="0"/>
              </a:spcAft>
              <a:buClr>
                <a:srgbClr val="335B74"/>
              </a:buClr>
              <a:buSzPts val="1500"/>
              <a:buFont typeface="Arial"/>
              <a:buNone/>
              <a:tabLst/>
              <a:defRPr/>
            </a:pPr>
            <a:endParaRPr kumimoji="0" sz="1500" b="0" i="0" u="none" strike="noStrike" kern="0" cap="none" spc="0" normalizeH="0" baseline="0" noProof="0" dirty="0">
              <a:ln>
                <a:noFill/>
              </a:ln>
              <a:solidFill>
                <a:srgbClr val="335B74"/>
              </a:solidFill>
              <a:effectLst/>
              <a:uLnTx/>
              <a:uFillTx/>
              <a:latin typeface="Arial"/>
              <a:ea typeface="Arial"/>
              <a:cs typeface="Arial"/>
              <a:sym typeface="Arial"/>
            </a:endParaRPr>
          </a:p>
        </p:txBody>
      </p:sp>
      <p:sp>
        <p:nvSpPr>
          <p:cNvPr id="225" name="Google Shape;225;p84"/>
          <p:cNvSpPr txBox="1"/>
          <p:nvPr/>
        </p:nvSpPr>
        <p:spPr>
          <a:xfrm>
            <a:off x="8302332" y="4768821"/>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
          <p:cNvSpPr txBox="1">
            <a:spLocks noGrp="1"/>
          </p:cNvSpPr>
          <p:nvPr>
            <p:ph type="subTitle" idx="1"/>
          </p:nvPr>
        </p:nvSpPr>
        <p:spPr>
          <a:xfrm>
            <a:off x="1371600" y="3363316"/>
            <a:ext cx="6400800" cy="74311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5A84"/>
              </a:buClr>
              <a:buSzPts val="2000"/>
              <a:buNone/>
            </a:pPr>
            <a:r>
              <a:rPr lang="en-GB"/>
              <a:t>Careers and Academic Liaison Committee (CALC)</a:t>
            </a:r>
            <a:endParaRPr/>
          </a:p>
        </p:txBody>
      </p:sp>
      <p:sp>
        <p:nvSpPr>
          <p:cNvPr id="454" name="Google Shape;454;p1"/>
          <p:cNvSpPr txBox="1">
            <a:spLocks noGrp="1"/>
          </p:cNvSpPr>
          <p:nvPr>
            <p:ph type="title"/>
          </p:nvPr>
        </p:nvSpPr>
        <p:spPr>
          <a:xfrm>
            <a:off x="457200" y="1526974"/>
            <a:ext cx="8229600" cy="127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GB" sz="3200"/>
              <a:t>PSI Medical Statistics Careers Event</a:t>
            </a:r>
            <a:br>
              <a:rPr lang="en-GB" sz="3200"/>
            </a:br>
            <a:r>
              <a:rPr lang="en-GB" sz="3200"/>
              <a:t>Panel Discussion</a:t>
            </a:r>
            <a:endParaRPr sz="3200"/>
          </a:p>
        </p:txBody>
      </p:sp>
      <p:sp>
        <p:nvSpPr>
          <p:cNvPr id="455" name="Google Shape;455;p1"/>
          <p:cNvSpPr txBox="1">
            <a:spLocks noGrp="1"/>
          </p:cNvSpPr>
          <p:nvPr>
            <p:ph type="body" idx="2"/>
          </p:nvPr>
        </p:nvSpPr>
        <p:spPr>
          <a:xfrm>
            <a:off x="2650332" y="4275575"/>
            <a:ext cx="3871912" cy="457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5A84"/>
              </a:buClr>
              <a:buSzPts val="1200"/>
              <a:buFont typeface="Arial"/>
              <a:buNone/>
            </a:pPr>
            <a:r>
              <a:rPr lang="en-GB" dirty="0"/>
              <a:t>Emma Crawford</a:t>
            </a:r>
          </a:p>
          <a:p>
            <a:pPr marL="0" lvl="0" indent="0" algn="ctr" rtl="0">
              <a:lnSpc>
                <a:spcPct val="100000"/>
              </a:lnSpc>
              <a:spcBef>
                <a:spcPts val="0"/>
              </a:spcBef>
              <a:spcAft>
                <a:spcPts val="0"/>
              </a:spcAft>
              <a:buClr>
                <a:srgbClr val="005A84"/>
              </a:buClr>
              <a:buSzPts val="1200"/>
              <a:buFont typeface="Arial"/>
              <a:buNone/>
            </a:pPr>
            <a:r>
              <a:rPr lang="en-GB" dirty="0"/>
              <a:t>Wednesday 7</a:t>
            </a:r>
            <a:r>
              <a:rPr lang="en-GB" baseline="30000" dirty="0"/>
              <a:t>th</a:t>
            </a:r>
            <a:r>
              <a:rPr lang="en-GB" dirty="0"/>
              <a:t> December 2022</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28</a:t>
            </a:fld>
            <a:endParaRPr/>
          </a:p>
        </p:txBody>
      </p:sp>
      <p:sp>
        <p:nvSpPr>
          <p:cNvPr id="464" name="Google Shape;464;p3"/>
          <p:cNvSpPr txBox="1">
            <a:spLocks noGrp="1"/>
          </p:cNvSpPr>
          <p:nvPr>
            <p:ph type="title"/>
          </p:nvPr>
        </p:nvSpPr>
        <p:spPr>
          <a:xfrm>
            <a:off x="553581" y="763658"/>
            <a:ext cx="8379404" cy="3084791"/>
          </a:xfrm>
          <a:prstGeom prst="rect">
            <a:avLst/>
          </a:prstGeom>
          <a:noFill/>
          <a:ln>
            <a:noFill/>
          </a:ln>
        </p:spPr>
        <p:txBody>
          <a:bodyPr spcFirstLastPara="1" wrap="square" lIns="91425" tIns="45700" rIns="91425" bIns="45700" anchor="t" anchorCtr="0">
            <a:noAutofit/>
          </a:bodyPr>
          <a:lstStyle/>
          <a:p>
            <a:r>
              <a:rPr lang="en-GB" sz="2800" dirty="0"/>
              <a:t>Please submit your questions by going to </a:t>
            </a:r>
            <a:r>
              <a:rPr lang="en-GB" sz="2800" dirty="0">
                <a:solidFill>
                  <a:schemeClr val="accent2">
                    <a:lumMod val="50000"/>
                  </a:schemeClr>
                </a:solidFill>
                <a:hlinkClick r:id="rId3">
                  <a:extLst>
                    <a:ext uri="{A12FA001-AC4F-418D-AE19-62706E023703}">
                      <ahyp:hlinkClr xmlns:ahyp="http://schemas.microsoft.com/office/drawing/2018/hyperlinkcolor" val="tx"/>
                    </a:ext>
                  </a:extLst>
                </a:hlinkClick>
              </a:rPr>
              <a:t>https://pollev.com/psicareer</a:t>
            </a:r>
            <a:r>
              <a:rPr lang="en-GB" sz="2800" dirty="0">
                <a:solidFill>
                  <a:schemeClr val="accent2">
                    <a:lumMod val="50000"/>
                  </a:schemeClr>
                </a:solidFill>
                <a:hlinkClick r:id="rId3">
                  <a:extLst>
                    <a:ext uri="{A12FA001-AC4F-418D-AE19-62706E023703}">
                      <ahyp:hlinkClr xmlns:ahyp="http://schemas.microsoft.com/office/drawing/2018/hyperlinkcolor" val="tx"/>
                    </a:ext>
                  </a:extLst>
                </a:hlinkClick>
              </a:rPr>
              <a:t>s</a:t>
            </a:r>
            <a:r>
              <a:rPr lang="en-GB" sz="2800" dirty="0">
                <a:solidFill>
                  <a:schemeClr val="accent2">
                    <a:lumMod val="50000"/>
                  </a:schemeClr>
                </a:solidFill>
              </a:rPr>
              <a:t> </a:t>
            </a:r>
            <a:r>
              <a:rPr lang="en-GB" sz="2800" dirty="0"/>
              <a:t>on your phone* and we will pick some to answer towards the end of today’s session</a:t>
            </a:r>
            <a:br>
              <a:rPr lang="en-GB" sz="2800" dirty="0"/>
            </a:br>
            <a:br>
              <a:rPr lang="en-GB" sz="2800" dirty="0"/>
            </a:br>
            <a:r>
              <a:rPr lang="en-GB" sz="1800" dirty="0">
                <a:latin typeface="Calibri" panose="020F0502020204030204" pitchFamily="34" charset="0"/>
              </a:rPr>
              <a:t>*You </a:t>
            </a:r>
            <a:r>
              <a:rPr lang="en-GB" sz="1800" dirty="0">
                <a:latin typeface="Calibri" panose="020F0502020204030204" pitchFamily="34" charset="0"/>
                <a:ea typeface="Calibri" panose="020F0502020204030204" pitchFamily="34" charset="0"/>
              </a:rPr>
              <a:t>will</a:t>
            </a:r>
            <a:r>
              <a:rPr lang="en-GB" sz="1800" dirty="0">
                <a:effectLst/>
                <a:latin typeface="Calibri" panose="020F0502020204030204" pitchFamily="34" charset="0"/>
                <a:ea typeface="Calibri" panose="020F0502020204030204" pitchFamily="34" charset="0"/>
              </a:rPr>
              <a:t> need to enter your name and you can submit as many questions as you wish. </a:t>
            </a: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And you can also “like” questions already submitted by others to indicate the popular questions to ask.</a:t>
            </a: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 </a:t>
            </a:r>
            <a:br>
              <a:rPr lang="en-GB" sz="1800" dirty="0">
                <a:effectLst/>
                <a:latin typeface="Calibri" panose="020F0502020204030204" pitchFamily="34" charset="0"/>
                <a:ea typeface="Calibri" panose="020F0502020204030204" pitchFamily="34" charset="0"/>
              </a:rPr>
            </a:br>
            <a:endParaRPr sz="2800" dirty="0"/>
          </a:p>
        </p:txBody>
      </p:sp>
      <p:pic>
        <p:nvPicPr>
          <p:cNvPr id="465" name="Google Shape;465;p3"/>
          <p:cNvPicPr preferRelativeResize="0"/>
          <p:nvPr/>
        </p:nvPicPr>
        <p:blipFill>
          <a:blip r:embed="rId4">
            <a:alphaModFix/>
          </a:blip>
          <a:stretch>
            <a:fillRect/>
          </a:stretch>
        </p:blipFill>
        <p:spPr>
          <a:xfrm>
            <a:off x="42075" y="3848450"/>
            <a:ext cx="9059851" cy="819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29</a:t>
            </a:fld>
            <a:endParaRPr/>
          </a:p>
        </p:txBody>
      </p:sp>
      <p:sp>
        <p:nvSpPr>
          <p:cNvPr id="474" name="Google Shape;474;p2"/>
          <p:cNvSpPr txBox="1">
            <a:spLocks noGrp="1"/>
          </p:cNvSpPr>
          <p:nvPr>
            <p:ph type="title"/>
          </p:nvPr>
        </p:nvSpPr>
        <p:spPr>
          <a:xfrm>
            <a:off x="849087" y="1295050"/>
            <a:ext cx="7225392" cy="150705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400"/>
              <a:buNone/>
            </a:pPr>
            <a:r>
              <a:rPr lang="en-GB" dirty="0"/>
              <a:t>Introduce yourself</a:t>
            </a:r>
            <a:br>
              <a:rPr lang="en-GB" dirty="0"/>
            </a:br>
            <a:r>
              <a:rPr lang="en-GB" dirty="0"/>
              <a:t>Name, Current Company &amp; Position, Summary of your career path to date</a:t>
            </a:r>
            <a:endParaRPr dirty="0"/>
          </a:p>
        </p:txBody>
      </p:sp>
      <p:pic>
        <p:nvPicPr>
          <p:cNvPr id="475" name="Google Shape;475;p2"/>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1890B8-FFB5-AC91-D596-50BC3DE715E3}"/>
              </a:ext>
            </a:extLst>
          </p:cNvPr>
          <p:cNvSpPr>
            <a:spLocks noGrp="1"/>
          </p:cNvSpPr>
          <p:nvPr>
            <p:ph type="sldNum" sz="quarter" idx="21"/>
          </p:nvPr>
        </p:nvSpPr>
        <p:spPr/>
        <p:txBody>
          <a:bodyPr/>
          <a:lstStyle/>
          <a:p>
            <a:pPr marL="0" marR="0" lvl="0" indent="0" algn="r" defTabSz="914378" rtl="0" eaLnBrk="1" fontAlgn="auto" latinLnBrk="0" hangingPunct="1">
              <a:lnSpc>
                <a:spcPct val="100000"/>
              </a:lnSpc>
              <a:spcBef>
                <a:spcPts val="0"/>
              </a:spcBef>
              <a:spcAft>
                <a:spcPts val="0"/>
              </a:spcAft>
              <a:buClrTx/>
              <a:buSzTx/>
              <a:buFont typeface="Arial"/>
              <a:buNone/>
              <a:tabLst/>
              <a:defRPr/>
            </a:pPr>
            <a:fld id="{9F9F533D-B52E-4A2F-BF72-0ADD2D94BD75}" type="slidenum">
              <a:rPr kumimoji="0" lang="en-GB" sz="750" b="0" i="0" u="none" strike="noStrike" kern="1200" cap="none" spc="0" normalizeH="0" baseline="0" noProof="0">
                <a:ln>
                  <a:noFill/>
                </a:ln>
                <a:solidFill>
                  <a:srgbClr val="000000"/>
                </a:solidFill>
                <a:effectLst/>
                <a:uLnTx/>
                <a:uFillTx/>
                <a:latin typeface="Arial"/>
                <a:ea typeface="+mn-ea"/>
                <a:cs typeface="Noto Sans"/>
                <a:sym typeface="Arial"/>
              </a:rPr>
              <a:pPr marL="0" marR="0" lvl="0" indent="0" algn="r" defTabSz="914378" rtl="0" eaLnBrk="1" fontAlgn="auto" latinLnBrk="0" hangingPunct="1">
                <a:lnSpc>
                  <a:spcPct val="100000"/>
                </a:lnSpc>
                <a:spcBef>
                  <a:spcPts val="0"/>
                </a:spcBef>
                <a:spcAft>
                  <a:spcPts val="0"/>
                </a:spcAft>
                <a:buClrTx/>
                <a:buSzTx/>
                <a:buFont typeface="Arial"/>
                <a:buNone/>
                <a:tabLst/>
                <a:defRPr/>
              </a:pPr>
              <a:t>3</a:t>
            </a:fld>
            <a:endParaRPr kumimoji="0" lang="en-GB" sz="750" b="0" i="0" u="none" strike="noStrike" kern="1200" cap="none" spc="0" normalizeH="0" baseline="0" noProof="0" dirty="0">
              <a:ln>
                <a:noFill/>
              </a:ln>
              <a:solidFill>
                <a:srgbClr val="000000"/>
              </a:solidFill>
              <a:effectLst/>
              <a:uLnTx/>
              <a:uFillTx/>
              <a:latin typeface="Arial"/>
              <a:ea typeface="+mn-ea"/>
              <a:cs typeface="Noto Sans"/>
              <a:sym typeface="Arial"/>
            </a:endParaRPr>
          </a:p>
        </p:txBody>
      </p:sp>
      <p:sp>
        <p:nvSpPr>
          <p:cNvPr id="19" name="Text Placeholder 18">
            <a:extLst>
              <a:ext uri="{FF2B5EF4-FFF2-40B4-BE49-F238E27FC236}">
                <a16:creationId xmlns:a16="http://schemas.microsoft.com/office/drawing/2014/main" id="{BDDA0AFD-1D77-B80D-A549-BF8DEA7286D5}"/>
              </a:ext>
            </a:extLst>
          </p:cNvPr>
          <p:cNvSpPr>
            <a:spLocks noGrp="1"/>
          </p:cNvSpPr>
          <p:nvPr>
            <p:ph type="body" sz="quarter" idx="22"/>
          </p:nvPr>
        </p:nvSpPr>
        <p:spPr>
          <a:xfrm>
            <a:off x="273844" y="807750"/>
            <a:ext cx="8595122" cy="3367088"/>
          </a:xfrm>
        </p:spPr>
        <p:txBody>
          <a:bodyPr/>
          <a:lstStyle/>
          <a:p>
            <a:r>
              <a:rPr lang="en-GB" sz="1125" dirty="0">
                <a:solidFill>
                  <a:schemeClr val="tx1">
                    <a:lumMod val="75000"/>
                  </a:schemeClr>
                </a:solidFill>
              </a:rPr>
              <a:t>To ensure your safety and the safety of your colleagues and guests, please take a few minutes to read over the fire safety procedures at GSK House at the beginning of your session.</a:t>
            </a:r>
            <a:br>
              <a:rPr lang="en-GB" sz="1125" dirty="0">
                <a:solidFill>
                  <a:schemeClr val="tx1">
                    <a:lumMod val="75000"/>
                  </a:schemeClr>
                </a:solidFill>
              </a:rPr>
            </a:br>
            <a:br>
              <a:rPr lang="en-GB" sz="1125" dirty="0">
                <a:solidFill>
                  <a:schemeClr val="tx1">
                    <a:lumMod val="75000"/>
                  </a:schemeClr>
                </a:solidFill>
              </a:rPr>
            </a:br>
            <a:r>
              <a:rPr lang="en-GB" sz="1125" b="1" dirty="0">
                <a:solidFill>
                  <a:schemeClr val="tx1">
                    <a:lumMod val="75000"/>
                  </a:schemeClr>
                </a:solidFill>
                <a:ea typeface="Batang" pitchFamily="18" charset="-127"/>
              </a:rPr>
              <a:t>Smoking</a:t>
            </a:r>
          </a:p>
          <a:p>
            <a:pPr indent="-162000">
              <a:buClr>
                <a:schemeClr val="bg2"/>
              </a:buClr>
              <a:buFont typeface="Wingdings" pitchFamily="2" charset="2"/>
              <a:buChar char="v"/>
            </a:pPr>
            <a:r>
              <a:rPr lang="en-GB" sz="1125" dirty="0">
                <a:solidFill>
                  <a:schemeClr val="tx1">
                    <a:lumMod val="75000"/>
                  </a:schemeClr>
                </a:solidFill>
              </a:rPr>
              <a:t>Please note that smoking is only permitted in the designated smoking areas </a:t>
            </a:r>
            <a:br>
              <a:rPr lang="en-GB" sz="1125" dirty="0">
                <a:solidFill>
                  <a:schemeClr val="tx1">
                    <a:lumMod val="75000"/>
                  </a:schemeClr>
                </a:solidFill>
              </a:rPr>
            </a:br>
            <a:endParaRPr lang="en-GB" sz="1125" dirty="0">
              <a:solidFill>
                <a:schemeClr val="tx1">
                  <a:lumMod val="75000"/>
                </a:schemeClr>
              </a:solidFill>
            </a:endParaRPr>
          </a:p>
          <a:p>
            <a:pPr>
              <a:buClr>
                <a:schemeClr val="bg2"/>
              </a:buClr>
            </a:pPr>
            <a:r>
              <a:rPr lang="en-GB" sz="1125" b="1" dirty="0">
                <a:solidFill>
                  <a:schemeClr val="tx1">
                    <a:lumMod val="75000"/>
                  </a:schemeClr>
                </a:solidFill>
                <a:ea typeface="Batang" pitchFamily="18" charset="-127"/>
              </a:rPr>
              <a:t>Fire Signage &amp; Exit Routes</a:t>
            </a:r>
          </a:p>
          <a:p>
            <a:pPr indent="-162000">
              <a:buClr>
                <a:schemeClr val="bg2"/>
              </a:buClr>
              <a:buFont typeface="Wingdings" pitchFamily="2" charset="2"/>
              <a:buChar char="v"/>
            </a:pPr>
            <a:r>
              <a:rPr lang="en-GB" sz="1125" dirty="0">
                <a:solidFill>
                  <a:schemeClr val="tx1">
                    <a:lumMod val="75000"/>
                  </a:schemeClr>
                </a:solidFill>
              </a:rPr>
              <a:t>Please note all fire and exit signage, and the location of your nearest fire exit</a:t>
            </a:r>
            <a:br>
              <a:rPr lang="en-GB" sz="1125" dirty="0">
                <a:solidFill>
                  <a:schemeClr val="tx1">
                    <a:lumMod val="75000"/>
                  </a:schemeClr>
                </a:solidFill>
              </a:rPr>
            </a:br>
            <a:endParaRPr lang="en-GB" sz="1125" dirty="0">
              <a:solidFill>
                <a:schemeClr val="tx1">
                  <a:lumMod val="75000"/>
                </a:schemeClr>
              </a:solidFill>
            </a:endParaRPr>
          </a:p>
          <a:p>
            <a:r>
              <a:rPr lang="en-GB" sz="1125" b="1" dirty="0">
                <a:solidFill>
                  <a:schemeClr val="tx1">
                    <a:lumMod val="75000"/>
                  </a:schemeClr>
                </a:solidFill>
                <a:ea typeface="Batang" pitchFamily="18" charset="-127"/>
              </a:rPr>
              <a:t>Voice Alerts &amp; Evacuation</a:t>
            </a:r>
          </a:p>
          <a:p>
            <a:pPr marL="162000" indent="-162000">
              <a:buClr>
                <a:schemeClr val="bg2"/>
              </a:buClr>
              <a:buFont typeface="Wingdings" pitchFamily="2" charset="2"/>
              <a:buChar char="v"/>
            </a:pPr>
            <a:r>
              <a:rPr lang="en-GB" sz="1125" dirty="0">
                <a:solidFill>
                  <a:schemeClr val="tx1">
                    <a:lumMod val="75000"/>
                  </a:schemeClr>
                </a:solidFill>
              </a:rPr>
              <a:t>In the event of a fire alarm being activated you will hear either a ‘standby’ message or an ‘evacuation’ message</a:t>
            </a:r>
          </a:p>
          <a:p>
            <a:pPr marL="162000" indent="-162000">
              <a:buClr>
                <a:schemeClr val="bg2"/>
              </a:buClr>
              <a:buFont typeface="Wingdings" pitchFamily="2" charset="2"/>
              <a:buChar char="v"/>
            </a:pPr>
            <a:r>
              <a:rPr lang="en-GB" sz="1125" dirty="0">
                <a:solidFill>
                  <a:schemeClr val="tx1">
                    <a:lumMod val="75000"/>
                  </a:schemeClr>
                </a:solidFill>
              </a:rPr>
              <a:t>If you hear the ‘standby’ message please </a:t>
            </a:r>
            <a:r>
              <a:rPr lang="en-GB" sz="1125" i="1" dirty="0">
                <a:solidFill>
                  <a:schemeClr val="tx1">
                    <a:lumMod val="75000"/>
                  </a:schemeClr>
                </a:solidFill>
              </a:rPr>
              <a:t>remain where you are</a:t>
            </a:r>
            <a:r>
              <a:rPr lang="en-GB" sz="1125" dirty="0">
                <a:solidFill>
                  <a:schemeClr val="tx1">
                    <a:lumMod val="75000"/>
                  </a:schemeClr>
                </a:solidFill>
              </a:rPr>
              <a:t> (if you are mobility restricted prepare to evacuate), and wait for further instructions</a:t>
            </a:r>
          </a:p>
          <a:p>
            <a:pPr marL="162000" indent="-162000">
              <a:buClr>
                <a:schemeClr val="bg2"/>
              </a:buClr>
              <a:buFont typeface="Wingdings" pitchFamily="2" charset="2"/>
              <a:buChar char="v"/>
            </a:pPr>
            <a:r>
              <a:rPr lang="en-GB" sz="1125" dirty="0">
                <a:solidFill>
                  <a:schemeClr val="tx1">
                    <a:lumMod val="75000"/>
                  </a:schemeClr>
                </a:solidFill>
              </a:rPr>
              <a:t>If you hear the ‘evacuation’ message </a:t>
            </a:r>
            <a:r>
              <a:rPr lang="en-GB" sz="1125" i="1" dirty="0">
                <a:solidFill>
                  <a:schemeClr val="tx1">
                    <a:lumMod val="75000"/>
                  </a:schemeClr>
                </a:solidFill>
              </a:rPr>
              <a:t>leave the building immediately</a:t>
            </a:r>
            <a:r>
              <a:rPr lang="en-GB" sz="1125" dirty="0">
                <a:solidFill>
                  <a:schemeClr val="tx1">
                    <a:lumMod val="75000"/>
                  </a:schemeClr>
                </a:solidFill>
              </a:rPr>
              <a:t>. Calmly walk to the closest fire exit and report to the nearest </a:t>
            </a:r>
            <a:r>
              <a:rPr lang="en-GB" sz="1125" i="1" dirty="0">
                <a:solidFill>
                  <a:schemeClr val="tx1">
                    <a:lumMod val="75000"/>
                  </a:schemeClr>
                </a:solidFill>
              </a:rPr>
              <a:t>fire assembly point</a:t>
            </a:r>
            <a:r>
              <a:rPr lang="en-GB" sz="1125" dirty="0">
                <a:solidFill>
                  <a:schemeClr val="tx1">
                    <a:lumMod val="75000"/>
                  </a:schemeClr>
                </a:solidFill>
              </a:rPr>
              <a:t>. Please follow any instructions given by the </a:t>
            </a:r>
            <a:r>
              <a:rPr lang="en-GB" sz="1125" i="1" dirty="0">
                <a:solidFill>
                  <a:schemeClr val="tx1">
                    <a:lumMod val="75000"/>
                  </a:schemeClr>
                </a:solidFill>
              </a:rPr>
              <a:t>fire wardens, fire marshals or Security</a:t>
            </a:r>
            <a:r>
              <a:rPr lang="en-GB" sz="1125" dirty="0">
                <a:solidFill>
                  <a:schemeClr val="tx1">
                    <a:lumMod val="75000"/>
                  </a:schemeClr>
                </a:solidFill>
              </a:rPr>
              <a:t>. Fire assembly point maps can be found at every exit</a:t>
            </a:r>
          </a:p>
          <a:p>
            <a:pPr marL="162000" indent="-162000">
              <a:buClr>
                <a:schemeClr val="bg2"/>
              </a:buClr>
              <a:buFont typeface="Wingdings" pitchFamily="2" charset="2"/>
              <a:buChar char="v"/>
            </a:pPr>
            <a:r>
              <a:rPr lang="en-GB" sz="1125" dirty="0">
                <a:solidFill>
                  <a:schemeClr val="tx1">
                    <a:lumMod val="75000"/>
                  </a:schemeClr>
                </a:solidFill>
              </a:rPr>
              <a:t>GSK House does not use traditional roll calls but employs ‘sweep clearing’ of the building using security staff and fire wardens. If you get separated from other colleagues or guests, do not return into the building in an attempt to find them</a:t>
            </a:r>
          </a:p>
          <a:p>
            <a:endParaRPr lang="en-US" dirty="0"/>
          </a:p>
        </p:txBody>
      </p:sp>
      <p:sp>
        <p:nvSpPr>
          <p:cNvPr id="16" name="Title 15">
            <a:extLst>
              <a:ext uri="{FF2B5EF4-FFF2-40B4-BE49-F238E27FC236}">
                <a16:creationId xmlns:a16="http://schemas.microsoft.com/office/drawing/2014/main" id="{2CF8FA23-60CA-BB88-10A9-03FFCDB8FEEA}"/>
              </a:ext>
            </a:extLst>
          </p:cNvPr>
          <p:cNvSpPr>
            <a:spLocks noGrp="1"/>
          </p:cNvSpPr>
          <p:nvPr>
            <p:ph type="title"/>
          </p:nvPr>
        </p:nvSpPr>
        <p:spPr/>
        <p:txBody>
          <a:bodyPr/>
          <a:lstStyle/>
          <a:p>
            <a:r>
              <a:rPr lang="en-US" dirty="0"/>
              <a:t>GSK House Emergency Procedures </a:t>
            </a:r>
          </a:p>
        </p:txBody>
      </p:sp>
      <p:sp>
        <p:nvSpPr>
          <p:cNvPr id="17" name="Subtitle 16">
            <a:extLst>
              <a:ext uri="{FF2B5EF4-FFF2-40B4-BE49-F238E27FC236}">
                <a16:creationId xmlns:a16="http://schemas.microsoft.com/office/drawing/2014/main" id="{2852A70F-147D-B060-19B9-484408703172}"/>
              </a:ext>
            </a:extLst>
          </p:cNvPr>
          <p:cNvSpPr>
            <a:spLocks noGrp="1"/>
          </p:cNvSpPr>
          <p:nvPr>
            <p:ph type="subTitle" idx="1"/>
          </p:nvPr>
        </p:nvSpPr>
        <p:spPr/>
        <p:txBody>
          <a:bodyPr/>
          <a:lstStyle/>
          <a:p>
            <a:r>
              <a:rPr lang="en-US" dirty="0"/>
              <a:t>Welcome to GSK House </a:t>
            </a:r>
          </a:p>
        </p:txBody>
      </p:sp>
    </p:spTree>
    <p:custDataLst>
      <p:tags r:id="rId1"/>
    </p:custDataLst>
    <p:extLst>
      <p:ext uri="{BB962C8B-B14F-4D97-AF65-F5344CB8AC3E}">
        <p14:creationId xmlns:p14="http://schemas.microsoft.com/office/powerpoint/2010/main" val="53737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7"/>
          <p:cNvSpPr txBox="1">
            <a:spLocks noGrp="1"/>
          </p:cNvSpPr>
          <p:nvPr>
            <p:ph type="title"/>
          </p:nvPr>
        </p:nvSpPr>
        <p:spPr>
          <a:xfrm>
            <a:off x="1641983" y="1575406"/>
            <a:ext cx="5860033"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060"/>
              <a:buFont typeface="Arial"/>
              <a:buNone/>
            </a:pPr>
            <a:r>
              <a:rPr lang="en-GB" sz="3060" dirty="0"/>
              <a:t>What have you enjoyed about post-pandemic working?</a:t>
            </a:r>
            <a:endParaRPr dirty="0"/>
          </a:p>
        </p:txBody>
      </p:sp>
      <p:sp>
        <p:nvSpPr>
          <p:cNvPr id="544" name="Google Shape;544;p47"/>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30</a:t>
            </a:fld>
            <a:endParaRPr/>
          </a:p>
        </p:txBody>
      </p:sp>
      <p:pic>
        <p:nvPicPr>
          <p:cNvPr id="545" name="Google Shape;545;p47"/>
          <p:cNvPicPr preferRelativeResize="0"/>
          <p:nvPr/>
        </p:nvPicPr>
        <p:blipFill>
          <a:blip r:embed="rId3">
            <a:alphaModFix/>
          </a:blip>
          <a:stretch>
            <a:fillRect/>
          </a:stretch>
        </p:blipFill>
        <p:spPr>
          <a:xfrm>
            <a:off x="42075" y="3848450"/>
            <a:ext cx="9059851" cy="819800"/>
          </a:xfrm>
          <a:prstGeom prst="rect">
            <a:avLst/>
          </a:prstGeom>
          <a:noFill/>
          <a:ln>
            <a:noFill/>
          </a:ln>
        </p:spPr>
      </p:pic>
    </p:spTree>
    <p:extLst>
      <p:ext uri="{BB962C8B-B14F-4D97-AF65-F5344CB8AC3E}">
        <p14:creationId xmlns:p14="http://schemas.microsoft.com/office/powerpoint/2010/main" val="1500789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0"/>
          <p:cNvSpPr txBox="1">
            <a:spLocks noGrp="1"/>
          </p:cNvSpPr>
          <p:nvPr>
            <p:ph type="title"/>
          </p:nvPr>
        </p:nvSpPr>
        <p:spPr>
          <a:xfrm>
            <a:off x="1358118" y="1585454"/>
            <a:ext cx="6427763"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Arial"/>
              <a:buNone/>
            </a:pPr>
            <a:r>
              <a:rPr lang="en-GB" dirty="0"/>
              <a:t>What do you enjoy the most about your role?</a:t>
            </a:r>
            <a:endParaRPr dirty="0"/>
          </a:p>
        </p:txBody>
      </p:sp>
      <p:sp>
        <p:nvSpPr>
          <p:cNvPr id="484" name="Google Shape;484;p40"/>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31</a:t>
            </a:fld>
            <a:endParaRPr/>
          </a:p>
        </p:txBody>
      </p:sp>
      <p:pic>
        <p:nvPicPr>
          <p:cNvPr id="485" name="Google Shape;485;p40"/>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1"/>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Arial"/>
              <a:buNone/>
            </a:pPr>
            <a:r>
              <a:rPr lang="en-GB"/>
              <a:t>What is the most challenging aspect of your role?</a:t>
            </a:r>
            <a:endParaRPr/>
          </a:p>
        </p:txBody>
      </p:sp>
      <p:sp>
        <p:nvSpPr>
          <p:cNvPr id="494" name="Google Shape;494;p41"/>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32</a:t>
            </a:fld>
            <a:endParaRPr/>
          </a:p>
        </p:txBody>
      </p:sp>
      <p:pic>
        <p:nvPicPr>
          <p:cNvPr id="495" name="Google Shape;495;p41"/>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2"/>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Arial"/>
              <a:buNone/>
            </a:pPr>
            <a:r>
              <a:rPr lang="en-GB"/>
              <a:t>What is the most unusual/ interesting project you’ve been involved in?</a:t>
            </a:r>
            <a:endParaRPr/>
          </a:p>
        </p:txBody>
      </p:sp>
      <p:sp>
        <p:nvSpPr>
          <p:cNvPr id="504" name="Google Shape;504;p42"/>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33</a:t>
            </a:fld>
            <a:endParaRPr/>
          </a:p>
        </p:txBody>
      </p:sp>
      <p:pic>
        <p:nvPicPr>
          <p:cNvPr id="505" name="Google Shape;505;p42"/>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7"/>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060"/>
              <a:buNone/>
            </a:pPr>
            <a:r>
              <a:rPr lang="en-GB" sz="3060"/>
              <a:t>What motivates you for the work you do?</a:t>
            </a:r>
            <a:endParaRPr/>
          </a:p>
        </p:txBody>
      </p:sp>
      <p:sp>
        <p:nvSpPr>
          <p:cNvPr id="514" name="Google Shape;514;p87"/>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34</a:t>
            </a:fld>
            <a:endParaRPr/>
          </a:p>
        </p:txBody>
      </p:sp>
      <p:pic>
        <p:nvPicPr>
          <p:cNvPr id="515" name="Google Shape;515;p87"/>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4"/>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Arial"/>
              <a:buNone/>
            </a:pPr>
            <a:r>
              <a:rPr lang="en-GB"/>
              <a:t>What has been your most nerve-wracking experience so far?</a:t>
            </a:r>
            <a:endParaRPr/>
          </a:p>
        </p:txBody>
      </p:sp>
      <p:sp>
        <p:nvSpPr>
          <p:cNvPr id="524" name="Google Shape;524;p44"/>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35</a:t>
            </a:fld>
            <a:endParaRPr/>
          </a:p>
        </p:txBody>
      </p:sp>
      <p:pic>
        <p:nvPicPr>
          <p:cNvPr id="525" name="Google Shape;525;p44"/>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5"/>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Arial"/>
              <a:buNone/>
            </a:pPr>
            <a:r>
              <a:rPr lang="en-GB"/>
              <a:t>What has been your proudest achievement so far?</a:t>
            </a:r>
            <a:endParaRPr/>
          </a:p>
        </p:txBody>
      </p:sp>
      <p:sp>
        <p:nvSpPr>
          <p:cNvPr id="534" name="Google Shape;534;p45"/>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36</a:t>
            </a:fld>
            <a:endParaRPr/>
          </a:p>
        </p:txBody>
      </p:sp>
      <p:pic>
        <p:nvPicPr>
          <p:cNvPr id="535" name="Google Shape;535;p45"/>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7"/>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060"/>
              <a:buFont typeface="Arial"/>
              <a:buNone/>
            </a:pPr>
            <a:r>
              <a:rPr lang="en-GB" sz="3060"/>
              <a:t>As a student, what would you have liked to know then, that you do know now?</a:t>
            </a:r>
            <a:endParaRPr/>
          </a:p>
        </p:txBody>
      </p:sp>
      <p:sp>
        <p:nvSpPr>
          <p:cNvPr id="544" name="Google Shape;544;p47"/>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37</a:t>
            </a:fld>
            <a:endParaRPr/>
          </a:p>
        </p:txBody>
      </p:sp>
      <p:pic>
        <p:nvPicPr>
          <p:cNvPr id="545" name="Google Shape;545;p47"/>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7"/>
          <p:cNvSpPr txBox="1">
            <a:spLocks noGrp="1"/>
          </p:cNvSpPr>
          <p:nvPr>
            <p:ph type="title"/>
          </p:nvPr>
        </p:nvSpPr>
        <p:spPr>
          <a:xfrm>
            <a:off x="457200" y="1570382"/>
            <a:ext cx="8109020"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060"/>
              <a:buFont typeface="Arial"/>
              <a:buNone/>
            </a:pPr>
            <a:r>
              <a:rPr lang="en-GB" sz="3060" dirty="0"/>
              <a:t>For new starters at your company, how much time do they need to be in the office and why?</a:t>
            </a:r>
            <a:endParaRPr dirty="0"/>
          </a:p>
        </p:txBody>
      </p:sp>
      <p:sp>
        <p:nvSpPr>
          <p:cNvPr id="544" name="Google Shape;544;p47"/>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38</a:t>
            </a:fld>
            <a:endParaRPr/>
          </a:p>
        </p:txBody>
      </p:sp>
      <p:pic>
        <p:nvPicPr>
          <p:cNvPr id="545" name="Google Shape;545;p47"/>
          <p:cNvPicPr preferRelativeResize="0"/>
          <p:nvPr/>
        </p:nvPicPr>
        <p:blipFill>
          <a:blip r:embed="rId3">
            <a:alphaModFix/>
          </a:blip>
          <a:stretch>
            <a:fillRect/>
          </a:stretch>
        </p:blipFill>
        <p:spPr>
          <a:xfrm>
            <a:off x="42075" y="3848450"/>
            <a:ext cx="9059851" cy="819800"/>
          </a:xfrm>
          <a:prstGeom prst="rect">
            <a:avLst/>
          </a:prstGeom>
          <a:noFill/>
          <a:ln>
            <a:noFill/>
          </a:ln>
        </p:spPr>
      </p:pic>
    </p:spTree>
    <p:extLst>
      <p:ext uri="{BB962C8B-B14F-4D97-AF65-F5344CB8AC3E}">
        <p14:creationId xmlns:p14="http://schemas.microsoft.com/office/powerpoint/2010/main" val="169289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8"/>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SzPct val="100000"/>
              <a:buNone/>
            </a:pPr>
            <a:r>
              <a:rPr lang="en-GB" sz="3060" dirty="0"/>
              <a:t>What do you look for in candidates during a job interview? </a:t>
            </a:r>
            <a:r>
              <a:rPr lang="en-GB" sz="3100" dirty="0"/>
              <a:t>Do you have a typical question you would ask?</a:t>
            </a:r>
            <a:endParaRPr sz="3100" dirty="0"/>
          </a:p>
        </p:txBody>
      </p:sp>
      <p:sp>
        <p:nvSpPr>
          <p:cNvPr id="554" name="Google Shape;554;p88"/>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39</a:t>
            </a:fld>
            <a:endParaRPr/>
          </a:p>
        </p:txBody>
      </p:sp>
      <p:pic>
        <p:nvPicPr>
          <p:cNvPr id="555" name="Google Shape;555;p88"/>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1890B8-FFB5-AC91-D596-50BC3DE715E3}"/>
              </a:ext>
            </a:extLst>
          </p:cNvPr>
          <p:cNvSpPr>
            <a:spLocks noGrp="1"/>
          </p:cNvSpPr>
          <p:nvPr>
            <p:ph type="sldNum" sz="quarter" idx="21"/>
          </p:nvPr>
        </p:nvSpPr>
        <p:spPr/>
        <p:txBody>
          <a:bodyPr/>
          <a:lstStyle/>
          <a:p>
            <a:pPr marL="0" marR="0" lvl="0" indent="0" algn="r" defTabSz="914378" rtl="0" eaLnBrk="1" fontAlgn="auto" latinLnBrk="0" hangingPunct="1">
              <a:lnSpc>
                <a:spcPct val="100000"/>
              </a:lnSpc>
              <a:spcBef>
                <a:spcPts val="0"/>
              </a:spcBef>
              <a:spcAft>
                <a:spcPts val="0"/>
              </a:spcAft>
              <a:buClrTx/>
              <a:buSzTx/>
              <a:buFont typeface="Arial"/>
              <a:buNone/>
              <a:tabLst/>
              <a:defRPr/>
            </a:pPr>
            <a:fld id="{9F9F533D-B52E-4A2F-BF72-0ADD2D94BD75}" type="slidenum">
              <a:rPr kumimoji="0" lang="en-GB" sz="750" b="0" i="0" u="none" strike="noStrike" kern="1200" cap="none" spc="0" normalizeH="0" baseline="0" noProof="0">
                <a:ln>
                  <a:noFill/>
                </a:ln>
                <a:solidFill>
                  <a:srgbClr val="000000"/>
                </a:solidFill>
                <a:effectLst/>
                <a:uLnTx/>
                <a:uFillTx/>
                <a:latin typeface="Arial"/>
                <a:ea typeface="+mn-ea"/>
                <a:cs typeface="Noto Sans"/>
                <a:sym typeface="Arial"/>
              </a:rPr>
              <a:pPr marL="0" marR="0" lvl="0" indent="0" algn="r" defTabSz="914378" rtl="0" eaLnBrk="1" fontAlgn="auto" latinLnBrk="0" hangingPunct="1">
                <a:lnSpc>
                  <a:spcPct val="100000"/>
                </a:lnSpc>
                <a:spcBef>
                  <a:spcPts val="0"/>
                </a:spcBef>
                <a:spcAft>
                  <a:spcPts val="0"/>
                </a:spcAft>
                <a:buClrTx/>
                <a:buSzTx/>
                <a:buFont typeface="Arial"/>
                <a:buNone/>
                <a:tabLst/>
                <a:defRPr/>
              </a:pPr>
              <a:t>4</a:t>
            </a:fld>
            <a:endParaRPr kumimoji="0" lang="en-GB" sz="750" b="0" i="0" u="none" strike="noStrike" kern="1200" cap="none" spc="0" normalizeH="0" baseline="0" noProof="0" dirty="0">
              <a:ln>
                <a:noFill/>
              </a:ln>
              <a:solidFill>
                <a:srgbClr val="000000"/>
              </a:solidFill>
              <a:effectLst/>
              <a:uLnTx/>
              <a:uFillTx/>
              <a:latin typeface="Arial"/>
              <a:ea typeface="+mn-ea"/>
              <a:cs typeface="Noto Sans"/>
              <a:sym typeface="Arial"/>
            </a:endParaRPr>
          </a:p>
        </p:txBody>
      </p:sp>
      <p:sp>
        <p:nvSpPr>
          <p:cNvPr id="19" name="Text Placeholder 18">
            <a:extLst>
              <a:ext uri="{FF2B5EF4-FFF2-40B4-BE49-F238E27FC236}">
                <a16:creationId xmlns:a16="http://schemas.microsoft.com/office/drawing/2014/main" id="{BDDA0AFD-1D77-B80D-A549-BF8DEA7286D5}"/>
              </a:ext>
            </a:extLst>
          </p:cNvPr>
          <p:cNvSpPr>
            <a:spLocks noGrp="1"/>
          </p:cNvSpPr>
          <p:nvPr>
            <p:ph type="body" sz="quarter" idx="22"/>
          </p:nvPr>
        </p:nvSpPr>
        <p:spPr>
          <a:xfrm>
            <a:off x="273844" y="888206"/>
            <a:ext cx="8595122" cy="3367088"/>
          </a:xfrm>
        </p:spPr>
        <p:txBody>
          <a:bodyPr/>
          <a:lstStyle/>
          <a:p>
            <a:r>
              <a:rPr lang="en-GB" sz="1200" b="1" dirty="0">
                <a:solidFill>
                  <a:schemeClr val="tx1">
                    <a:lumMod val="75000"/>
                  </a:schemeClr>
                </a:solidFill>
                <a:ea typeface="Batang" pitchFamily="18" charset="-127"/>
              </a:rPr>
              <a:t>DON’T:</a:t>
            </a:r>
          </a:p>
          <a:p>
            <a:pPr marL="322306" indent="-214313">
              <a:spcAft>
                <a:spcPts val="450"/>
              </a:spcAft>
              <a:buClr>
                <a:schemeClr val="bg2"/>
              </a:buClr>
              <a:buFont typeface="Wingdings" panose="05000000000000000000" pitchFamily="2" charset="2"/>
              <a:buChar char="Ø"/>
            </a:pPr>
            <a:r>
              <a:rPr lang="en-GB" sz="1200" dirty="0">
                <a:solidFill>
                  <a:schemeClr val="tx1">
                    <a:lumMod val="75000"/>
                  </a:schemeClr>
                </a:solidFill>
              </a:rPr>
              <a:t>Collect personal belongings</a:t>
            </a:r>
          </a:p>
          <a:p>
            <a:pPr marL="322306" indent="-214313">
              <a:spcAft>
                <a:spcPts val="450"/>
              </a:spcAft>
              <a:buClr>
                <a:schemeClr val="bg2"/>
              </a:buClr>
              <a:buFont typeface="Wingdings" panose="05000000000000000000" pitchFamily="2" charset="2"/>
              <a:buChar char="Ø"/>
            </a:pPr>
            <a:r>
              <a:rPr lang="en-GB" sz="1200" dirty="0">
                <a:solidFill>
                  <a:schemeClr val="tx1">
                    <a:lumMod val="75000"/>
                  </a:schemeClr>
                </a:solidFill>
              </a:rPr>
              <a:t>Use the lifts</a:t>
            </a:r>
          </a:p>
          <a:p>
            <a:pPr marL="322306" indent="-214313">
              <a:spcAft>
                <a:spcPts val="450"/>
              </a:spcAft>
              <a:buClr>
                <a:schemeClr val="bg2"/>
              </a:buClr>
              <a:buFont typeface="Wingdings" panose="05000000000000000000" pitchFamily="2" charset="2"/>
              <a:buChar char="Ø"/>
            </a:pPr>
            <a:r>
              <a:rPr lang="en-GB" sz="1200" dirty="0">
                <a:solidFill>
                  <a:schemeClr val="tx1">
                    <a:lumMod val="75000"/>
                  </a:schemeClr>
                </a:solidFill>
              </a:rPr>
              <a:t>‘Migrate’ to another part of the building</a:t>
            </a:r>
            <a:br>
              <a:rPr lang="en-GB" sz="1200" dirty="0">
                <a:solidFill>
                  <a:schemeClr val="tx1">
                    <a:lumMod val="75000"/>
                  </a:schemeClr>
                </a:solidFill>
              </a:rPr>
            </a:br>
            <a:endParaRPr lang="en-GB" sz="1200" dirty="0">
              <a:solidFill>
                <a:schemeClr val="tx1">
                  <a:lumMod val="75000"/>
                </a:schemeClr>
              </a:solidFill>
              <a:ea typeface="Batang" pitchFamily="18" charset="-127"/>
            </a:endParaRPr>
          </a:p>
          <a:p>
            <a:pPr indent="-162000">
              <a:spcAft>
                <a:spcPts val="450"/>
              </a:spcAft>
              <a:buClr>
                <a:schemeClr val="bg2"/>
              </a:buClr>
            </a:pPr>
            <a:r>
              <a:rPr lang="en-GB" sz="1200" b="1" dirty="0">
                <a:solidFill>
                  <a:schemeClr val="tx1">
                    <a:lumMod val="75000"/>
                  </a:schemeClr>
                </a:solidFill>
                <a:ea typeface="Batang" pitchFamily="18" charset="-127"/>
              </a:rPr>
              <a:t>Emergency Assistance:</a:t>
            </a:r>
          </a:p>
          <a:p>
            <a:pPr>
              <a:spcAft>
                <a:spcPts val="450"/>
              </a:spcAft>
              <a:buClr>
                <a:schemeClr val="bg2"/>
              </a:buClr>
              <a:buFont typeface="Wingdings" panose="05000000000000000000" pitchFamily="2" charset="2"/>
              <a:buChar char="Ø"/>
            </a:pPr>
            <a:r>
              <a:rPr lang="en-GB" sz="1200" dirty="0">
                <a:solidFill>
                  <a:schemeClr val="tx1">
                    <a:lumMod val="75000"/>
                  </a:schemeClr>
                </a:solidFill>
              </a:rPr>
              <a:t>In the event that someone requires first aid or if you require assistance, please call the </a:t>
            </a:r>
            <a:r>
              <a:rPr lang="en-GB" sz="1200" i="1" dirty="0">
                <a:solidFill>
                  <a:schemeClr val="tx1">
                    <a:lumMod val="75000"/>
                  </a:schemeClr>
                </a:solidFill>
              </a:rPr>
              <a:t>emergency number</a:t>
            </a:r>
            <a:r>
              <a:rPr lang="en-GB" sz="1200" dirty="0">
                <a:solidFill>
                  <a:schemeClr val="tx1">
                    <a:lumMod val="75000"/>
                  </a:schemeClr>
                </a:solidFill>
              </a:rPr>
              <a:t> </a:t>
            </a:r>
            <a:r>
              <a:rPr lang="en-GB" sz="1200" dirty="0" err="1">
                <a:solidFill>
                  <a:schemeClr val="tx1">
                    <a:lumMod val="75000"/>
                  </a:schemeClr>
                </a:solidFill>
              </a:rPr>
              <a:t>ext</a:t>
            </a:r>
            <a:r>
              <a:rPr lang="en-GB" sz="1200" dirty="0">
                <a:solidFill>
                  <a:schemeClr val="tx1">
                    <a:lumMod val="75000"/>
                  </a:schemeClr>
                </a:solidFill>
              </a:rPr>
              <a:t> </a:t>
            </a:r>
            <a:r>
              <a:rPr lang="en-GB" sz="1500" b="1" dirty="0">
                <a:solidFill>
                  <a:schemeClr val="tx1">
                    <a:lumMod val="75000"/>
                  </a:schemeClr>
                </a:solidFill>
              </a:rPr>
              <a:t>3333 </a:t>
            </a:r>
            <a:r>
              <a:rPr lang="en-GB" sz="1200" dirty="0">
                <a:solidFill>
                  <a:schemeClr val="tx1">
                    <a:lumMod val="75000"/>
                  </a:schemeClr>
                </a:solidFill>
              </a:rPr>
              <a:t>or</a:t>
            </a:r>
            <a:r>
              <a:rPr lang="en-GB" sz="1500" b="1" dirty="0">
                <a:solidFill>
                  <a:schemeClr val="tx1">
                    <a:lumMod val="75000"/>
                  </a:schemeClr>
                </a:solidFill>
              </a:rPr>
              <a:t> 0208 047 3333</a:t>
            </a:r>
          </a:p>
          <a:p>
            <a:pPr marL="0" indent="0">
              <a:spcAft>
                <a:spcPts val="450"/>
              </a:spcAft>
              <a:buClr>
                <a:schemeClr val="bg2"/>
              </a:buClr>
              <a:buNone/>
            </a:pPr>
            <a:r>
              <a:rPr lang="en-GB" sz="1125" dirty="0">
                <a:solidFill>
                  <a:schemeClr val="tx1">
                    <a:lumMod val="75000"/>
                  </a:schemeClr>
                </a:solidFill>
              </a:rPr>
              <a:t>	</a:t>
            </a:r>
          </a:p>
        </p:txBody>
      </p:sp>
      <p:sp>
        <p:nvSpPr>
          <p:cNvPr id="16" name="Title 15">
            <a:extLst>
              <a:ext uri="{FF2B5EF4-FFF2-40B4-BE49-F238E27FC236}">
                <a16:creationId xmlns:a16="http://schemas.microsoft.com/office/drawing/2014/main" id="{2CF8FA23-60CA-BB88-10A9-03FFCDB8FEEA}"/>
              </a:ext>
            </a:extLst>
          </p:cNvPr>
          <p:cNvSpPr>
            <a:spLocks noGrp="1"/>
          </p:cNvSpPr>
          <p:nvPr>
            <p:ph type="title"/>
          </p:nvPr>
        </p:nvSpPr>
        <p:spPr/>
        <p:txBody>
          <a:bodyPr/>
          <a:lstStyle/>
          <a:p>
            <a:r>
              <a:rPr lang="en-US" dirty="0"/>
              <a:t>GSK House Emergency Procedures </a:t>
            </a:r>
          </a:p>
        </p:txBody>
      </p:sp>
      <p:sp>
        <p:nvSpPr>
          <p:cNvPr id="17" name="Subtitle 16">
            <a:extLst>
              <a:ext uri="{FF2B5EF4-FFF2-40B4-BE49-F238E27FC236}">
                <a16:creationId xmlns:a16="http://schemas.microsoft.com/office/drawing/2014/main" id="{2852A70F-147D-B060-19B9-484408703172}"/>
              </a:ext>
            </a:extLst>
          </p:cNvPr>
          <p:cNvSpPr>
            <a:spLocks noGrp="1"/>
          </p:cNvSpPr>
          <p:nvPr>
            <p:ph type="subTitle" idx="1"/>
          </p:nvPr>
        </p:nvSpPr>
        <p:spPr/>
        <p:txBody>
          <a:bodyPr/>
          <a:lstStyle/>
          <a:p>
            <a:r>
              <a:rPr lang="en-US" dirty="0"/>
              <a:t>Welcome to GSK House </a:t>
            </a:r>
          </a:p>
        </p:txBody>
      </p:sp>
    </p:spTree>
    <p:custDataLst>
      <p:tags r:id="rId1"/>
    </p:custDataLst>
    <p:extLst>
      <p:ext uri="{BB962C8B-B14F-4D97-AF65-F5344CB8AC3E}">
        <p14:creationId xmlns:p14="http://schemas.microsoft.com/office/powerpoint/2010/main" val="225867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8"/>
          <p:cNvSpPr txBox="1">
            <a:spLocks noGrp="1"/>
          </p:cNvSpPr>
          <p:nvPr>
            <p:ph type="title"/>
          </p:nvPr>
        </p:nvSpPr>
        <p:spPr>
          <a:xfrm>
            <a:off x="1300446" y="2122316"/>
            <a:ext cx="7386354" cy="85725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GB"/>
              <a:t>Exhibition Session </a:t>
            </a:r>
            <a:endParaRPr/>
          </a:p>
        </p:txBody>
      </p:sp>
      <p:sp>
        <p:nvSpPr>
          <p:cNvPr id="564" name="Google Shape;564;p58"/>
          <p:cNvSpPr txBox="1">
            <a:spLocks noGrp="1"/>
          </p:cNvSpPr>
          <p:nvPr>
            <p:ph type="title"/>
          </p:nvPr>
        </p:nvSpPr>
        <p:spPr>
          <a:xfrm>
            <a:off x="238205" y="3433341"/>
            <a:ext cx="8583066"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GB" sz="2400">
                <a:solidFill>
                  <a:srgbClr val="FFFFFF"/>
                </a:solidFill>
              </a:rPr>
              <a:t>Session open until 17:00</a:t>
            </a:r>
            <a:endParaRPr sz="2400">
              <a:solidFill>
                <a:srgbClr val="FFFFFF"/>
              </a:solidFill>
            </a:endParaRPr>
          </a:p>
        </p:txBody>
      </p:sp>
      <p:sp>
        <p:nvSpPr>
          <p:cNvPr id="3" name="TextBox 2">
            <a:extLst>
              <a:ext uri="{FF2B5EF4-FFF2-40B4-BE49-F238E27FC236}">
                <a16:creationId xmlns:a16="http://schemas.microsoft.com/office/drawing/2014/main" id="{9ED95177-84D6-4C4C-7BD7-0F81E3C539D6}"/>
              </a:ext>
            </a:extLst>
          </p:cNvPr>
          <p:cNvSpPr txBox="1"/>
          <p:nvPr/>
        </p:nvSpPr>
        <p:spPr>
          <a:xfrm>
            <a:off x="1788607" y="852759"/>
            <a:ext cx="5566786" cy="715089"/>
          </a:xfrm>
          <a:prstGeom prst="round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GB" sz="1800" dirty="0">
                <a:ln w="0"/>
                <a:solidFill>
                  <a:schemeClr val="accent1"/>
                </a:solidFill>
                <a:effectLst>
                  <a:outerShdw blurRad="38100" dist="25400" dir="5400000" algn="ctr" rotWithShape="0">
                    <a:srgbClr val="6E747A">
                      <a:alpha val="43000"/>
                    </a:srgbClr>
                  </a:outerShdw>
                </a:effectLst>
              </a:rPr>
              <a:t>Remember to find Elena if you are happy to be interviewed!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114b59fac67_0_0"/>
          <p:cNvSpPr txBox="1">
            <a:spLocks noGrp="1"/>
          </p:cNvSpPr>
          <p:nvPr>
            <p:ph type="title"/>
          </p:nvPr>
        </p:nvSpPr>
        <p:spPr>
          <a:xfrm>
            <a:off x="1300446" y="2122316"/>
            <a:ext cx="7386300" cy="8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4000"/>
              <a:buNone/>
            </a:pPr>
            <a:r>
              <a:rPr lang="en-GB"/>
              <a:t>Back-up Questions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3"/>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Arial"/>
              <a:buNone/>
            </a:pPr>
            <a:r>
              <a:rPr lang="en-GB"/>
              <a:t>Have you had to travel anywhere interesting for work?</a:t>
            </a:r>
            <a:endParaRPr/>
          </a:p>
        </p:txBody>
      </p:sp>
      <p:sp>
        <p:nvSpPr>
          <p:cNvPr id="579" name="Google Shape;579;p43"/>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42</a:t>
            </a:fld>
            <a:endParaRPr/>
          </a:p>
        </p:txBody>
      </p:sp>
      <p:pic>
        <p:nvPicPr>
          <p:cNvPr id="580" name="Google Shape;580;p43"/>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6"/>
          <p:cNvSpPr txBox="1">
            <a:spLocks noGrp="1"/>
          </p:cNvSpPr>
          <p:nvPr>
            <p:ph type="title"/>
          </p:nvPr>
        </p:nvSpPr>
        <p:spPr>
          <a:xfrm>
            <a:off x="457200" y="1570382"/>
            <a:ext cx="7839557" cy="117260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400"/>
              <a:buNone/>
            </a:pPr>
            <a:r>
              <a:rPr lang="en-GB"/>
              <a:t>What are you hoping to achieve in your career in the future?</a:t>
            </a:r>
            <a:endParaRPr/>
          </a:p>
        </p:txBody>
      </p:sp>
      <p:sp>
        <p:nvSpPr>
          <p:cNvPr id="589" name="Google Shape;589;p46"/>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43</a:t>
            </a:fld>
            <a:endParaRPr/>
          </a:p>
        </p:txBody>
      </p:sp>
      <p:pic>
        <p:nvPicPr>
          <p:cNvPr id="590" name="Google Shape;590;p46"/>
          <p:cNvPicPr preferRelativeResize="0"/>
          <p:nvPr/>
        </p:nvPicPr>
        <p:blipFill>
          <a:blip r:embed="rId3">
            <a:alphaModFix/>
          </a:blip>
          <a:stretch>
            <a:fillRect/>
          </a:stretch>
        </p:blipFill>
        <p:spPr>
          <a:xfrm>
            <a:off x="42075" y="3848450"/>
            <a:ext cx="9059851" cy="81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bfd7d01a73_2_148"/>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About PSI </a:t>
            </a:r>
            <a:endParaRPr/>
          </a:p>
        </p:txBody>
      </p:sp>
      <p:grpSp>
        <p:nvGrpSpPr>
          <p:cNvPr id="303" name="Google Shape;303;gbfd7d01a73_2_148"/>
          <p:cNvGrpSpPr/>
          <p:nvPr/>
        </p:nvGrpSpPr>
        <p:grpSpPr>
          <a:xfrm>
            <a:off x="1485900" y="1264952"/>
            <a:ext cx="6172199" cy="3477691"/>
            <a:chOff x="0" y="259376"/>
            <a:chExt cx="6172199" cy="3477691"/>
          </a:xfrm>
        </p:grpSpPr>
        <p:sp>
          <p:nvSpPr>
            <p:cNvPr id="304" name="Google Shape;304;gbfd7d01a73_2_148"/>
            <p:cNvSpPr/>
            <p:nvPr/>
          </p:nvSpPr>
          <p:spPr>
            <a:xfrm>
              <a:off x="0" y="259376"/>
              <a:ext cx="6172199" cy="656370"/>
            </a:xfrm>
            <a:prstGeom prst="roundRect">
              <a:avLst>
                <a:gd name="adj" fmla="val 16667"/>
              </a:avLst>
            </a:prstGeom>
            <a:solidFill>
              <a:srgbClr val="0058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gbfd7d01a73_2_148"/>
            <p:cNvSpPr txBox="1"/>
            <p:nvPr/>
          </p:nvSpPr>
          <p:spPr>
            <a:xfrm>
              <a:off x="32041" y="291417"/>
              <a:ext cx="6108117" cy="592288"/>
            </a:xfrm>
            <a:prstGeom prst="rect">
              <a:avLst/>
            </a:prstGeom>
            <a:noFill/>
            <a:ln>
              <a:noFill/>
            </a:ln>
          </p:spPr>
          <p:txBody>
            <a:bodyPr spcFirstLastPara="1" wrap="square" lIns="64750" tIns="64750" rIns="64750" bIns="647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GB" sz="1700" b="0" i="0" u="none" strike="noStrike" kern="0" cap="none" spc="0" normalizeH="0" baseline="0" noProof="0">
                  <a:ln>
                    <a:noFill/>
                  </a:ln>
                  <a:solidFill>
                    <a:srgbClr val="FFFFFF"/>
                  </a:solidFill>
                  <a:effectLst/>
                  <a:uLnTx/>
                  <a:uFillTx/>
                  <a:latin typeface="Arial"/>
                  <a:ea typeface="Arial"/>
                  <a:cs typeface="Arial"/>
                  <a:sym typeface="Arial"/>
                </a:rPr>
                <a:t>Global member organisation dedicated to leading and promoting best practice and industry initiatives for statistics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6" name="Google Shape;306;gbfd7d01a73_2_148"/>
            <p:cNvSpPr/>
            <p:nvPr/>
          </p:nvSpPr>
          <p:spPr>
            <a:xfrm>
              <a:off x="0" y="964706"/>
              <a:ext cx="6172199" cy="656370"/>
            </a:xfrm>
            <a:prstGeom prst="roundRect">
              <a:avLst>
                <a:gd name="adj" fmla="val 16667"/>
              </a:avLst>
            </a:prstGeom>
            <a:solidFill>
              <a:srgbClr val="0058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gbfd7d01a73_2_148"/>
            <p:cNvSpPr txBox="1"/>
            <p:nvPr/>
          </p:nvSpPr>
          <p:spPr>
            <a:xfrm>
              <a:off x="32041" y="996747"/>
              <a:ext cx="6108117" cy="592288"/>
            </a:xfrm>
            <a:prstGeom prst="rect">
              <a:avLst/>
            </a:prstGeom>
            <a:noFill/>
            <a:ln>
              <a:noFill/>
            </a:ln>
          </p:spPr>
          <p:txBody>
            <a:bodyPr spcFirstLastPara="1" wrap="square" lIns="64750" tIns="64750" rIns="64750" bIns="647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GB" sz="1700" b="0" i="0" u="none" strike="noStrike" kern="0" cap="none" spc="0" normalizeH="0" baseline="0" noProof="0">
                  <a:ln>
                    <a:noFill/>
                  </a:ln>
                  <a:solidFill>
                    <a:srgbClr val="FFFFFF"/>
                  </a:solidFill>
                  <a:effectLst/>
                  <a:uLnTx/>
                  <a:uFillTx/>
                  <a:latin typeface="Arial"/>
                  <a:ea typeface="Arial"/>
                  <a:cs typeface="Arial"/>
                  <a:sym typeface="Arial"/>
                </a:rPr>
                <a:t>Founded in 1977</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8" name="Google Shape;308;gbfd7d01a73_2_148"/>
            <p:cNvSpPr/>
            <p:nvPr/>
          </p:nvSpPr>
          <p:spPr>
            <a:xfrm>
              <a:off x="0" y="1670037"/>
              <a:ext cx="6172199" cy="656370"/>
            </a:xfrm>
            <a:prstGeom prst="roundRect">
              <a:avLst>
                <a:gd name="adj" fmla="val 16667"/>
              </a:avLst>
            </a:prstGeom>
            <a:solidFill>
              <a:srgbClr val="0058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gbfd7d01a73_2_148"/>
            <p:cNvSpPr txBox="1"/>
            <p:nvPr/>
          </p:nvSpPr>
          <p:spPr>
            <a:xfrm>
              <a:off x="32041" y="1702078"/>
              <a:ext cx="6108117" cy="592288"/>
            </a:xfrm>
            <a:prstGeom prst="rect">
              <a:avLst/>
            </a:prstGeom>
            <a:noFill/>
            <a:ln>
              <a:noFill/>
            </a:ln>
          </p:spPr>
          <p:txBody>
            <a:bodyPr spcFirstLastPara="1" wrap="square" lIns="64750" tIns="64750" rIns="64750" bIns="647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GB" sz="1700" b="0" i="0" u="none" strike="noStrike" kern="0" cap="none" spc="0" normalizeH="0" baseline="0" noProof="0">
                  <a:ln>
                    <a:noFill/>
                  </a:ln>
                  <a:solidFill>
                    <a:srgbClr val="FFFFFF"/>
                  </a:solidFill>
                  <a:effectLst/>
                  <a:uLnTx/>
                  <a:uFillTx/>
                  <a:latin typeface="Arial"/>
                  <a:ea typeface="Arial"/>
                  <a:cs typeface="Arial"/>
                  <a:sym typeface="Arial"/>
                </a:rPr>
                <a:t>&gt;1000 Members mainly from Europe </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0" name="Google Shape;310;gbfd7d01a73_2_148"/>
            <p:cNvSpPr/>
            <p:nvPr/>
          </p:nvSpPr>
          <p:spPr>
            <a:xfrm>
              <a:off x="0" y="2375367"/>
              <a:ext cx="6172199" cy="656370"/>
            </a:xfrm>
            <a:prstGeom prst="roundRect">
              <a:avLst>
                <a:gd name="adj" fmla="val 16667"/>
              </a:avLst>
            </a:prstGeom>
            <a:solidFill>
              <a:srgbClr val="0058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 name="Google Shape;311;gbfd7d01a73_2_148"/>
            <p:cNvSpPr txBox="1"/>
            <p:nvPr/>
          </p:nvSpPr>
          <p:spPr>
            <a:xfrm>
              <a:off x="32041" y="2407408"/>
              <a:ext cx="6108117" cy="592288"/>
            </a:xfrm>
            <a:prstGeom prst="rect">
              <a:avLst/>
            </a:prstGeom>
            <a:noFill/>
            <a:ln>
              <a:noFill/>
            </a:ln>
          </p:spPr>
          <p:txBody>
            <a:bodyPr spcFirstLastPara="1" wrap="square" lIns="64750" tIns="64750" rIns="64750" bIns="647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GB" sz="1700" b="0" i="0" u="none" strike="noStrike" kern="0" cap="none" spc="0" normalizeH="0" baseline="0" noProof="0">
                  <a:ln>
                    <a:noFill/>
                  </a:ln>
                  <a:solidFill>
                    <a:srgbClr val="FFFFFF"/>
                  </a:solidFill>
                  <a:effectLst/>
                  <a:uLnTx/>
                  <a:uFillTx/>
                  <a:latin typeface="Arial"/>
                  <a:ea typeface="Arial"/>
                  <a:cs typeface="Arial"/>
                  <a:sym typeface="Arial"/>
                </a:rPr>
                <a:t>Membership includes: statisticians, statistical programmers, academics, consultants and data scientists </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2" name="Google Shape;312;gbfd7d01a73_2_148"/>
            <p:cNvSpPr/>
            <p:nvPr/>
          </p:nvSpPr>
          <p:spPr>
            <a:xfrm>
              <a:off x="0" y="3080697"/>
              <a:ext cx="6172199" cy="656370"/>
            </a:xfrm>
            <a:prstGeom prst="roundRect">
              <a:avLst>
                <a:gd name="adj" fmla="val 16667"/>
              </a:avLst>
            </a:prstGeom>
            <a:solidFill>
              <a:srgbClr val="0058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 name="Google Shape;313;gbfd7d01a73_2_148"/>
            <p:cNvSpPr txBox="1"/>
            <p:nvPr/>
          </p:nvSpPr>
          <p:spPr>
            <a:xfrm>
              <a:off x="32041" y="3112738"/>
              <a:ext cx="6108117" cy="592288"/>
            </a:xfrm>
            <a:prstGeom prst="rect">
              <a:avLst/>
            </a:prstGeom>
            <a:noFill/>
            <a:ln>
              <a:noFill/>
            </a:ln>
          </p:spPr>
          <p:txBody>
            <a:bodyPr spcFirstLastPara="1" wrap="square" lIns="64750" tIns="64750" rIns="64750" bIns="647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GB" sz="1700" b="0" i="0" u="none" strike="noStrike" kern="0" cap="none" spc="0" normalizeH="0" baseline="0" noProof="0">
                  <a:ln>
                    <a:noFill/>
                  </a:ln>
                  <a:solidFill>
                    <a:srgbClr val="FFFFFF"/>
                  </a:solidFill>
                  <a:effectLst/>
                  <a:uLnTx/>
                  <a:uFillTx/>
                  <a:latin typeface="Arial"/>
                  <a:ea typeface="Arial"/>
                  <a:cs typeface="Arial"/>
                  <a:sym typeface="Arial"/>
                </a:rPr>
                <a:t>Across pharmaceuticals, healthcare and medical research</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14" name="Google Shape;314;gbfd7d01a73_2_148"/>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bfd7d01a73_2_167"/>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More about PSI</a:t>
            </a:r>
            <a:endParaRPr/>
          </a:p>
        </p:txBody>
      </p:sp>
      <p:sp>
        <p:nvSpPr>
          <p:cNvPr id="321" name="Google Shape;321;gbfd7d01a73_2_167"/>
          <p:cNvSpPr txBox="1">
            <a:spLocks noGrp="1"/>
          </p:cNvSpPr>
          <p:nvPr>
            <p:ph type="body" idx="1"/>
          </p:nvPr>
        </p:nvSpPr>
        <p:spPr>
          <a:xfrm>
            <a:off x="457200" y="1145700"/>
            <a:ext cx="8229600" cy="372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35B74"/>
              </a:buClr>
              <a:buSzPts val="1400"/>
              <a:buNone/>
            </a:pPr>
            <a:r>
              <a:rPr lang="en-GB" sz="1400" b="1" dirty="0">
                <a:solidFill>
                  <a:srgbClr val="335B74"/>
                </a:solidFill>
                <a:latin typeface="Arial"/>
                <a:ea typeface="Arial"/>
                <a:cs typeface="Arial"/>
                <a:sym typeface="Arial"/>
              </a:rPr>
              <a:t>“</a:t>
            </a:r>
            <a:r>
              <a:rPr lang="en-GB" sz="1400" b="1" dirty="0">
                <a:solidFill>
                  <a:srgbClr val="335B74"/>
                </a:solidFill>
              </a:rPr>
              <a:t>We are a community dedicated to leading and promoting the use of statistics within the healthcare industry for the benefit of patients.”</a:t>
            </a:r>
            <a:endParaRPr dirty="0"/>
          </a:p>
          <a:p>
            <a:pPr marL="0" lvl="0" indent="0" algn="l" rtl="0">
              <a:lnSpc>
                <a:spcPct val="100000"/>
              </a:lnSpc>
              <a:spcBef>
                <a:spcPts val="280"/>
              </a:spcBef>
              <a:spcAft>
                <a:spcPts val="0"/>
              </a:spcAft>
              <a:buClr>
                <a:schemeClr val="accent1"/>
              </a:buClr>
              <a:buSzPts val="1400"/>
              <a:buNone/>
            </a:pPr>
            <a:endParaRPr sz="1400" b="1" dirty="0">
              <a:solidFill>
                <a:srgbClr val="335B74"/>
              </a:solidFill>
              <a:latin typeface="Arial"/>
              <a:ea typeface="Arial"/>
              <a:cs typeface="Arial"/>
              <a:sym typeface="Arial"/>
            </a:endParaRPr>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Careers</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Training</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Annual conference</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Scientific meetings</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Publications</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Regulatory</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Expert groups</a:t>
            </a:r>
            <a:endParaRPr dirty="0"/>
          </a:p>
          <a:p>
            <a:pPr marL="342900" lvl="0" indent="-342900" algn="l" rtl="0">
              <a:lnSpc>
                <a:spcPct val="100000"/>
              </a:lnSpc>
              <a:spcBef>
                <a:spcPts val="280"/>
              </a:spcBef>
              <a:spcAft>
                <a:spcPts val="0"/>
              </a:spcAft>
              <a:buClr>
                <a:srgbClr val="335B74"/>
              </a:buClr>
              <a:buSzPts val="1400"/>
              <a:buChar char="•"/>
            </a:pPr>
            <a:r>
              <a:rPr lang="en-GB" sz="1400" dirty="0">
                <a:solidFill>
                  <a:srgbClr val="335B74"/>
                </a:solidFill>
                <a:latin typeface="Arial"/>
                <a:ea typeface="Arial"/>
                <a:cs typeface="Arial"/>
                <a:sym typeface="Arial"/>
              </a:rPr>
              <a:t>Collaborations</a:t>
            </a:r>
            <a:endParaRPr dirty="0"/>
          </a:p>
          <a:p>
            <a:pPr marL="342900" lvl="0" indent="-254000" algn="l" rtl="0">
              <a:lnSpc>
                <a:spcPct val="100000"/>
              </a:lnSpc>
              <a:spcBef>
                <a:spcPts val="280"/>
              </a:spcBef>
              <a:spcAft>
                <a:spcPts val="0"/>
              </a:spcAft>
              <a:buClr>
                <a:schemeClr val="accent1"/>
              </a:buClr>
              <a:buSzPts val="1400"/>
              <a:buNone/>
            </a:pPr>
            <a:endParaRPr sz="1400" dirty="0">
              <a:solidFill>
                <a:srgbClr val="335B74"/>
              </a:solidFill>
            </a:endParaRPr>
          </a:p>
          <a:p>
            <a:pPr marL="0" lvl="0" indent="0" algn="ctr" rtl="0">
              <a:lnSpc>
                <a:spcPct val="100000"/>
              </a:lnSpc>
              <a:spcBef>
                <a:spcPts val="280"/>
              </a:spcBef>
              <a:spcAft>
                <a:spcPts val="0"/>
              </a:spcAft>
              <a:buClr>
                <a:srgbClr val="335B74"/>
              </a:buClr>
              <a:buSzPts val="1400"/>
              <a:buNone/>
            </a:pPr>
            <a:endParaRPr lang="en-GB" sz="1050" dirty="0">
              <a:solidFill>
                <a:srgbClr val="0070C0"/>
              </a:solidFill>
              <a:latin typeface="Arial"/>
              <a:ea typeface="Arial"/>
              <a:cs typeface="Arial"/>
              <a:sym typeface="Arial"/>
            </a:endParaRPr>
          </a:p>
          <a:p>
            <a:pPr marL="0" lvl="0" indent="0" algn="ctr" rtl="0">
              <a:lnSpc>
                <a:spcPct val="100000"/>
              </a:lnSpc>
              <a:spcBef>
                <a:spcPts val="280"/>
              </a:spcBef>
              <a:spcAft>
                <a:spcPts val="0"/>
              </a:spcAft>
              <a:buClr>
                <a:srgbClr val="335B74"/>
              </a:buClr>
              <a:buSzPts val="1400"/>
              <a:buNone/>
            </a:pPr>
            <a:r>
              <a:rPr lang="en-GB" sz="1500" dirty="0">
                <a:solidFill>
                  <a:srgbClr val="0070C0"/>
                </a:solidFill>
                <a:latin typeface="Arial"/>
                <a:ea typeface="Arial"/>
                <a:cs typeface="Arial"/>
                <a:sym typeface="Arial"/>
              </a:rPr>
              <a:t>PSI isn’t just here to aid you in getting a job; it’s here to support you throughout your career</a:t>
            </a:r>
            <a:endParaRPr sz="1500" dirty="0">
              <a:solidFill>
                <a:srgbClr val="0070C0"/>
              </a:solidFill>
            </a:endParaRPr>
          </a:p>
        </p:txBody>
      </p:sp>
      <p:sp>
        <p:nvSpPr>
          <p:cNvPr id="322" name="Google Shape;322;gbfd7d01a73_2_167"/>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323" name="Google Shape;323;gbfd7d01a73_2_167"/>
          <p:cNvSpPr txBox="1"/>
          <p:nvPr/>
        </p:nvSpPr>
        <p:spPr>
          <a:xfrm>
            <a:off x="3583025" y="2123025"/>
            <a:ext cx="2404200" cy="884100"/>
          </a:xfrm>
          <a:prstGeom prst="rect">
            <a:avLst/>
          </a:prstGeom>
          <a:solidFill>
            <a:srgbClr val="00598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a:ln>
                  <a:noFill/>
                </a:ln>
                <a:solidFill>
                  <a:srgbClr val="F3F3F3"/>
                </a:solidFill>
                <a:effectLst/>
                <a:uLnTx/>
                <a:uFillTx/>
                <a:latin typeface="Arial"/>
                <a:ea typeface="Arial"/>
                <a:cs typeface="Arial"/>
                <a:sym typeface="Arial"/>
              </a:rPr>
              <a:t>Empower </a:t>
            </a:r>
            <a:r>
              <a:rPr kumimoji="0" lang="en-GB" sz="1200" b="0" i="0" u="none" strike="noStrike" kern="0" cap="none" spc="0" normalizeH="0" baseline="0" noProof="0">
                <a:ln>
                  <a:noFill/>
                </a:ln>
                <a:solidFill>
                  <a:srgbClr val="F3F3F3"/>
                </a:solidFill>
                <a:effectLst/>
                <a:uLnTx/>
                <a:uFillTx/>
                <a:latin typeface="Arial"/>
                <a:ea typeface="Arial"/>
                <a:cs typeface="Arial"/>
                <a:sym typeface="Arial"/>
              </a:rPr>
              <a:t>members in their profession by strengthening and broadening their technical and influencing skills</a:t>
            </a:r>
            <a:endParaRPr kumimoji="0" sz="1200" b="0" i="0" u="none" strike="noStrike" kern="0" cap="none" spc="0" normalizeH="0" baseline="0" noProof="0">
              <a:ln>
                <a:noFill/>
              </a:ln>
              <a:solidFill>
                <a:srgbClr val="F3F3F3"/>
              </a:solidFill>
              <a:effectLst/>
              <a:uLnTx/>
              <a:uFillTx/>
              <a:latin typeface="Arial"/>
              <a:ea typeface="Arial"/>
              <a:cs typeface="Arial"/>
              <a:sym typeface="Arial"/>
            </a:endParaRPr>
          </a:p>
        </p:txBody>
      </p:sp>
      <p:sp>
        <p:nvSpPr>
          <p:cNvPr id="324" name="Google Shape;324;gbfd7d01a73_2_167"/>
          <p:cNvSpPr txBox="1"/>
          <p:nvPr/>
        </p:nvSpPr>
        <p:spPr>
          <a:xfrm>
            <a:off x="6183350" y="3085775"/>
            <a:ext cx="2404200" cy="884100"/>
          </a:xfrm>
          <a:prstGeom prst="rect">
            <a:avLst/>
          </a:prstGeom>
          <a:solidFill>
            <a:srgbClr val="0092A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a:ln>
                  <a:noFill/>
                </a:ln>
                <a:solidFill>
                  <a:srgbClr val="F3F3F3"/>
                </a:solidFill>
                <a:effectLst/>
                <a:uLnTx/>
                <a:uFillTx/>
                <a:latin typeface="Arial"/>
                <a:ea typeface="Arial"/>
                <a:cs typeface="Arial"/>
                <a:sym typeface="Arial"/>
              </a:rPr>
              <a:t>Promote </a:t>
            </a:r>
            <a:r>
              <a:rPr kumimoji="0" lang="en-GB" sz="1200" b="0" i="0" u="none" strike="noStrike" kern="0" cap="none" spc="0" normalizeH="0" baseline="0" noProof="0">
                <a:ln>
                  <a:noFill/>
                </a:ln>
                <a:solidFill>
                  <a:srgbClr val="F3F3F3"/>
                </a:solidFill>
                <a:effectLst/>
                <a:uLnTx/>
                <a:uFillTx/>
                <a:latin typeface="Arial"/>
                <a:ea typeface="Arial"/>
                <a:cs typeface="Arial"/>
                <a:sym typeface="Arial"/>
              </a:rPr>
              <a:t>the value of career opportunities related to the use of statistics in healthcare</a:t>
            </a:r>
            <a:endParaRPr kumimoji="0" sz="1200" b="0" i="0" u="none" strike="noStrike" kern="0" cap="none" spc="0" normalizeH="0" baseline="0" noProof="0">
              <a:ln>
                <a:noFill/>
              </a:ln>
              <a:solidFill>
                <a:srgbClr val="F3F3F3"/>
              </a:solidFill>
              <a:effectLst/>
              <a:uLnTx/>
              <a:uFillTx/>
              <a:latin typeface="Arial"/>
              <a:ea typeface="Arial"/>
              <a:cs typeface="Arial"/>
              <a:sym typeface="Arial"/>
            </a:endParaRPr>
          </a:p>
        </p:txBody>
      </p:sp>
      <p:sp>
        <p:nvSpPr>
          <p:cNvPr id="325" name="Google Shape;325;gbfd7d01a73_2_167"/>
          <p:cNvSpPr txBox="1"/>
          <p:nvPr/>
        </p:nvSpPr>
        <p:spPr>
          <a:xfrm>
            <a:off x="3583025" y="3085775"/>
            <a:ext cx="2404200" cy="884100"/>
          </a:xfrm>
          <a:prstGeom prst="rect">
            <a:avLst/>
          </a:prstGeom>
          <a:solidFill>
            <a:srgbClr val="0070C0"/>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a:ln>
                  <a:noFill/>
                </a:ln>
                <a:solidFill>
                  <a:srgbClr val="F3F3F3"/>
                </a:solidFill>
                <a:effectLst/>
                <a:uLnTx/>
                <a:uFillTx/>
                <a:latin typeface="Arial"/>
                <a:ea typeface="Arial"/>
                <a:cs typeface="Arial"/>
                <a:sym typeface="Arial"/>
              </a:rPr>
              <a:t>Advance </a:t>
            </a:r>
            <a:r>
              <a:rPr kumimoji="0" lang="en-GB" sz="1200" b="0" i="0" u="none" strike="noStrike" kern="0" cap="none" spc="0" normalizeH="0" baseline="0" noProof="0">
                <a:ln>
                  <a:noFill/>
                </a:ln>
                <a:solidFill>
                  <a:srgbClr val="F3F3F3"/>
                </a:solidFill>
                <a:effectLst/>
                <a:uLnTx/>
                <a:uFillTx/>
                <a:latin typeface="Arial"/>
                <a:ea typeface="Arial"/>
                <a:cs typeface="Arial"/>
                <a:sym typeface="Arial"/>
              </a:rPr>
              <a:t>healthcare by being a leading partner in the application of statistics</a:t>
            </a:r>
            <a:endParaRPr kumimoji="0" sz="1200" b="0" i="0" u="none" strike="noStrike" kern="0" cap="none" spc="0" normalizeH="0" baseline="0" noProof="0">
              <a:ln>
                <a:noFill/>
              </a:ln>
              <a:solidFill>
                <a:srgbClr val="F3F3F3"/>
              </a:solidFill>
              <a:effectLst/>
              <a:uLnTx/>
              <a:uFillTx/>
              <a:latin typeface="Arial"/>
              <a:ea typeface="Arial"/>
              <a:cs typeface="Arial"/>
              <a:sym typeface="Arial"/>
            </a:endParaRPr>
          </a:p>
        </p:txBody>
      </p:sp>
      <p:sp>
        <p:nvSpPr>
          <p:cNvPr id="326" name="Google Shape;326;gbfd7d01a73_2_167"/>
          <p:cNvSpPr txBox="1"/>
          <p:nvPr/>
        </p:nvSpPr>
        <p:spPr>
          <a:xfrm>
            <a:off x="6183350" y="2129700"/>
            <a:ext cx="2404200" cy="884100"/>
          </a:xfrm>
          <a:prstGeom prst="rect">
            <a:avLst/>
          </a:prstGeom>
          <a:solidFill>
            <a:srgbClr val="00626C"/>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1" i="0" u="none" strike="noStrike" kern="0" cap="none" spc="0" normalizeH="0" baseline="0" noProof="0">
                <a:ln>
                  <a:noFill/>
                </a:ln>
                <a:solidFill>
                  <a:srgbClr val="F3F3F3"/>
                </a:solidFill>
                <a:effectLst/>
                <a:uLnTx/>
                <a:uFillTx/>
                <a:latin typeface="Arial"/>
                <a:ea typeface="Arial"/>
                <a:cs typeface="Arial"/>
                <a:sym typeface="Arial"/>
              </a:rPr>
              <a:t>Nurture </a:t>
            </a:r>
            <a:r>
              <a:rPr kumimoji="0" lang="en-GB" sz="1200" b="0" i="0" u="none" strike="noStrike" kern="0" cap="none" spc="0" normalizeH="0" baseline="0" noProof="0">
                <a:ln>
                  <a:noFill/>
                </a:ln>
                <a:solidFill>
                  <a:srgbClr val="F3F3F3"/>
                </a:solidFill>
                <a:effectLst/>
                <a:uLnTx/>
                <a:uFillTx/>
                <a:latin typeface="Arial"/>
                <a:ea typeface="Arial"/>
                <a:cs typeface="Arial"/>
                <a:sym typeface="Arial"/>
              </a:rPr>
              <a:t>and expand a collaborative and engaged community</a:t>
            </a:r>
            <a:endParaRPr kumimoji="0" sz="1200" b="0" i="0" u="none" strike="noStrike" kern="0" cap="none" spc="0" normalizeH="0" baseline="0" noProof="0">
              <a:ln>
                <a:noFill/>
              </a:ln>
              <a:solidFill>
                <a:srgbClr val="F3F3F3"/>
              </a:solidFill>
              <a:effectLst/>
              <a:uLnTx/>
              <a:uFillTx/>
              <a:latin typeface="Arial"/>
              <a:ea typeface="Arial"/>
              <a:cs typeface="Arial"/>
              <a:sym typeface="Arial"/>
            </a:endParaRPr>
          </a:p>
        </p:txBody>
      </p:sp>
      <p:sp>
        <p:nvSpPr>
          <p:cNvPr id="327" name="Google Shape;327;gbfd7d01a73_2_167"/>
          <p:cNvSpPr/>
          <p:nvPr/>
        </p:nvSpPr>
        <p:spPr>
          <a:xfrm>
            <a:off x="5927075" y="2531575"/>
            <a:ext cx="390000" cy="153900"/>
          </a:xfrm>
          <a:prstGeom prst="rightArrow">
            <a:avLst>
              <a:gd name="adj1" fmla="val 50000"/>
              <a:gd name="adj2" fmla="val 50000"/>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 name="Google Shape;328;gbfd7d01a73_2_167"/>
          <p:cNvSpPr/>
          <p:nvPr/>
        </p:nvSpPr>
        <p:spPr>
          <a:xfrm rot="5400000">
            <a:off x="7220150" y="2939100"/>
            <a:ext cx="330600" cy="153900"/>
          </a:xfrm>
          <a:prstGeom prst="rightArrow">
            <a:avLst>
              <a:gd name="adj1" fmla="val 50000"/>
              <a:gd name="adj2" fmla="val 50000"/>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gbfd7d01a73_2_167"/>
          <p:cNvSpPr/>
          <p:nvPr/>
        </p:nvSpPr>
        <p:spPr>
          <a:xfrm rot="10800000">
            <a:off x="5927075" y="3633350"/>
            <a:ext cx="390000" cy="153900"/>
          </a:xfrm>
          <a:prstGeom prst="rightArrow">
            <a:avLst>
              <a:gd name="adj1" fmla="val 50000"/>
              <a:gd name="adj2" fmla="val 50000"/>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gbfd7d01a73_2_167"/>
          <p:cNvSpPr/>
          <p:nvPr/>
        </p:nvSpPr>
        <p:spPr>
          <a:xfrm>
            <a:off x="3583025" y="1770475"/>
            <a:ext cx="5004600" cy="273900"/>
          </a:xfrm>
          <a:prstGeom prst="roundRect">
            <a:avLst>
              <a:gd name="adj" fmla="val 16667"/>
            </a:avLst>
          </a:prstGeom>
          <a:solidFill>
            <a:srgbClr val="00C4D9"/>
          </a:solidFill>
          <a:ln w="9525" cap="flat" cmpd="sng">
            <a:solidFill>
              <a:srgbClr val="00C4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005A84"/>
                </a:solidFill>
                <a:effectLst/>
                <a:uLnTx/>
                <a:uFillTx/>
                <a:latin typeface="Arial"/>
                <a:ea typeface="Arial"/>
                <a:cs typeface="Arial"/>
                <a:sym typeface="Arial"/>
              </a:rPr>
              <a:t>PSI’s Four Strategic Objectives</a:t>
            </a:r>
            <a:endParaRPr kumimoji="0" sz="1400" b="0" i="0" u="none" strike="noStrike" kern="0" cap="none" spc="0" normalizeH="0" baseline="0" noProof="0">
              <a:ln>
                <a:noFill/>
              </a:ln>
              <a:solidFill>
                <a:srgbClr val="005A84"/>
              </a:solidFill>
              <a:effectLst/>
              <a:uLnTx/>
              <a:uFillTx/>
              <a:latin typeface="Arial"/>
              <a:ea typeface="Arial"/>
              <a:cs typeface="Arial"/>
              <a:sym typeface="Arial"/>
            </a:endParaRPr>
          </a:p>
        </p:txBody>
      </p:sp>
      <p:pic>
        <p:nvPicPr>
          <p:cNvPr id="1026" name="Picture 2" descr="Careers &#10;HELPING you TAKE THE NEXT STEP FORWARD ">
            <a:extLst>
              <a:ext uri="{FF2B5EF4-FFF2-40B4-BE49-F238E27FC236}">
                <a16:creationId xmlns:a16="http://schemas.microsoft.com/office/drawing/2014/main" id="{D2D01968-092C-6755-80F2-91E6DB4B1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726" y="170696"/>
            <a:ext cx="1857794" cy="700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8" name="Google Shape;338;gbfd7d01a73_2_182"/>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60"/>
              <a:buFont typeface="Arial"/>
              <a:buNone/>
            </a:pPr>
            <a:r>
              <a:rPr lang="en-GB" sz="2754" dirty="0"/>
              <a:t>PSI Careers and Academic Liaison Committee (CALC)</a:t>
            </a:r>
            <a:endParaRPr sz="3060" dirty="0"/>
          </a:p>
        </p:txBody>
      </p:sp>
      <p:sp>
        <p:nvSpPr>
          <p:cNvPr id="340" name="Google Shape;340;gbfd7d01a73_2_182"/>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2" name="Content Placeholder 2">
            <a:extLst>
              <a:ext uri="{FF2B5EF4-FFF2-40B4-BE49-F238E27FC236}">
                <a16:creationId xmlns:a16="http://schemas.microsoft.com/office/drawing/2014/main" id="{52865540-23D4-713C-29BF-E880442E7A4C}"/>
              </a:ext>
            </a:extLst>
          </p:cNvPr>
          <p:cNvSpPr txBox="1">
            <a:spLocks/>
          </p:cNvSpPr>
          <p:nvPr/>
        </p:nvSpPr>
        <p:spPr>
          <a:xfrm>
            <a:off x="457200" y="1253383"/>
            <a:ext cx="4038600" cy="339447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1pPr>
            <a:lvl2pPr marL="914400" marR="0" lvl="1"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accent1"/>
                </a:solidFill>
                <a:latin typeface="Arial"/>
                <a:ea typeface="Arial"/>
                <a:cs typeface="Arial"/>
                <a:sym typeface="Arial"/>
              </a:defRPr>
            </a:lvl2pPr>
            <a:lvl3pPr marL="1371600" marR="0" lvl="2"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457200" marR="0" lvl="0" indent="-368300" algn="l" defTabSz="914400" rtl="0" eaLnBrk="1" fontAlgn="auto" latinLnBrk="0" hangingPunct="1">
              <a:lnSpc>
                <a:spcPct val="100000"/>
              </a:lnSpc>
              <a:spcBef>
                <a:spcPts val="440"/>
              </a:spcBef>
              <a:spcAft>
                <a:spcPts val="0"/>
              </a:spcAft>
              <a:buClr>
                <a:srgbClr val="005983"/>
              </a:buClr>
              <a:buSzPts val="2200"/>
              <a:buFont typeface="Arial"/>
              <a:buChar char="•"/>
              <a:tabLst/>
              <a:defRPr/>
            </a:pPr>
            <a:r>
              <a:rPr kumimoji="0" lang="en-GB" sz="1600" b="0" i="0" u="none" strike="noStrike" kern="0" cap="none" spc="0" normalizeH="0" baseline="0" noProof="0" dirty="0">
                <a:ln>
                  <a:noFill/>
                </a:ln>
                <a:solidFill>
                  <a:srgbClr val="005983"/>
                </a:solidFill>
                <a:effectLst/>
                <a:uLnTx/>
                <a:uFillTx/>
                <a:latin typeface="Arial"/>
                <a:cs typeface="Arial"/>
                <a:sym typeface="Arial"/>
              </a:rPr>
              <a:t>CALC are organised into subteams, each focussing on different stages of education:</a:t>
            </a:r>
          </a:p>
          <a:p>
            <a:pPr marL="809625" marR="0" lvl="1" indent="-250825" algn="l" defTabSz="914400" rtl="0" eaLnBrk="1" fontAlgn="auto" latinLnBrk="0" hangingPunct="1">
              <a:lnSpc>
                <a:spcPct val="100000"/>
              </a:lnSpc>
              <a:spcBef>
                <a:spcPts val="400"/>
              </a:spcBef>
              <a:spcAft>
                <a:spcPts val="0"/>
              </a:spcAft>
              <a:buClr>
                <a:srgbClr val="005983"/>
              </a:buClr>
              <a:buSzPts val="2000"/>
              <a:buFont typeface="Arial"/>
              <a:buChar char="–"/>
              <a:tabLst/>
              <a:defRPr/>
            </a:pPr>
            <a:r>
              <a:rPr kumimoji="0" lang="en-GB" sz="1400" b="0" i="0" u="none" strike="noStrike" kern="0" cap="none" spc="0" normalizeH="0" baseline="0" noProof="0" dirty="0">
                <a:ln>
                  <a:noFill/>
                </a:ln>
                <a:solidFill>
                  <a:srgbClr val="0070C0"/>
                </a:solidFill>
                <a:effectLst/>
                <a:uLnTx/>
                <a:uFillTx/>
                <a:latin typeface="Arial"/>
                <a:cs typeface="Arial"/>
                <a:sym typeface="Arial"/>
              </a:rPr>
              <a:t>Schools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Workshops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Careers Fairs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Schools Events</a:t>
            </a:r>
          </a:p>
          <a:p>
            <a:pPr marL="809625" marR="0" lvl="1" indent="-250825" algn="l" defTabSz="914400" rtl="0" eaLnBrk="1" fontAlgn="auto" latinLnBrk="0" hangingPunct="1">
              <a:lnSpc>
                <a:spcPct val="100000"/>
              </a:lnSpc>
              <a:spcBef>
                <a:spcPts val="400"/>
              </a:spcBef>
              <a:spcAft>
                <a:spcPts val="0"/>
              </a:spcAft>
              <a:buClr>
                <a:srgbClr val="005983"/>
              </a:buClr>
              <a:buSzPts val="2000"/>
              <a:buFont typeface="Arial"/>
              <a:buChar char="–"/>
              <a:tabLst/>
              <a:defRPr/>
            </a:pPr>
            <a:r>
              <a:rPr kumimoji="0" lang="en-GB" sz="1400" b="0" i="0" u="none" strike="noStrike" kern="0" cap="none" spc="0" normalizeH="0" baseline="0" noProof="0" dirty="0">
                <a:ln>
                  <a:noFill/>
                </a:ln>
                <a:solidFill>
                  <a:srgbClr val="0070C0"/>
                </a:solidFill>
                <a:effectLst/>
                <a:uLnTx/>
                <a:uFillTx/>
                <a:latin typeface="Arial"/>
                <a:cs typeface="Arial"/>
                <a:sym typeface="Arial"/>
              </a:rPr>
              <a:t>University students (undergraduates and postgraduates)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Podcasts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Placement opportunities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Undergraduate Prizes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MEDMathS</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Medical Statistics Careers event </a:t>
            </a:r>
          </a:p>
          <a:p>
            <a:pPr marL="1371600" marR="0" lvl="2" indent="-342900" algn="l" defTabSz="914400" rtl="0" eaLnBrk="1" fontAlgn="auto" latinLnBrk="0" hangingPunct="1">
              <a:lnSpc>
                <a:spcPct val="100000"/>
              </a:lnSpc>
              <a:spcBef>
                <a:spcPts val="360"/>
              </a:spcBef>
              <a:spcAft>
                <a:spcPts val="0"/>
              </a:spcAft>
              <a:buClr>
                <a:srgbClr val="005983"/>
              </a:buClr>
              <a:buSzPts val="1800"/>
              <a:buFont typeface="Arial"/>
              <a:buChar char="•"/>
              <a:tabLst/>
              <a:defRPr/>
            </a:pPr>
            <a:r>
              <a:rPr kumimoji="0" lang="en-GB" sz="1200" b="0" i="0" u="none" strike="noStrike" kern="0" cap="none" spc="0" normalizeH="0" baseline="0" noProof="0" dirty="0">
                <a:ln>
                  <a:noFill/>
                </a:ln>
                <a:solidFill>
                  <a:srgbClr val="005983"/>
                </a:solidFill>
                <a:effectLst/>
                <a:uLnTx/>
                <a:uFillTx/>
                <a:latin typeface="Arial"/>
                <a:cs typeface="Arial"/>
                <a:sym typeface="Arial"/>
              </a:rPr>
              <a:t>Student Newsletter</a:t>
            </a:r>
          </a:p>
          <a:p>
            <a:pPr marL="457200" marR="0" lvl="0" indent="-368300" algn="l" defTabSz="914400" rtl="0" eaLnBrk="1" fontAlgn="auto" latinLnBrk="0" hangingPunct="1">
              <a:lnSpc>
                <a:spcPct val="100000"/>
              </a:lnSpc>
              <a:spcBef>
                <a:spcPts val="440"/>
              </a:spcBef>
              <a:spcAft>
                <a:spcPts val="0"/>
              </a:spcAft>
              <a:buClr>
                <a:srgbClr val="005983"/>
              </a:buClr>
              <a:buSzPts val="2200"/>
              <a:buFont typeface="Arial"/>
              <a:buChar char="•"/>
              <a:tabLst/>
              <a:defRPr/>
            </a:pPr>
            <a:r>
              <a:rPr kumimoji="0" lang="en-GB" sz="1600" b="0" i="0" u="none" strike="noStrike" kern="0" cap="none" spc="0" normalizeH="0" baseline="0" noProof="0" dirty="0">
                <a:ln>
                  <a:noFill/>
                </a:ln>
                <a:solidFill>
                  <a:srgbClr val="005983"/>
                </a:solidFill>
                <a:effectLst/>
                <a:uLnTx/>
                <a:uFillTx/>
                <a:latin typeface="Arial"/>
                <a:cs typeface="Arial"/>
                <a:sym typeface="Arial"/>
              </a:rPr>
              <a:t>There are also other general careers activities that we are all involved with.</a:t>
            </a:r>
          </a:p>
        </p:txBody>
      </p:sp>
      <p:grpSp>
        <p:nvGrpSpPr>
          <p:cNvPr id="5" name="Group 4">
            <a:extLst>
              <a:ext uri="{FF2B5EF4-FFF2-40B4-BE49-F238E27FC236}">
                <a16:creationId xmlns:a16="http://schemas.microsoft.com/office/drawing/2014/main" id="{CC2C1243-2543-A863-9225-71E672BA676D}"/>
              </a:ext>
            </a:extLst>
          </p:cNvPr>
          <p:cNvGrpSpPr/>
          <p:nvPr/>
        </p:nvGrpSpPr>
        <p:grpSpPr>
          <a:xfrm>
            <a:off x="5220072" y="1651078"/>
            <a:ext cx="2780421" cy="2921232"/>
            <a:chOff x="5402868" y="1776946"/>
            <a:chExt cx="2780421" cy="2921232"/>
          </a:xfrm>
        </p:grpSpPr>
        <p:sp>
          <p:nvSpPr>
            <p:cNvPr id="6" name="Shape 181">
              <a:extLst>
                <a:ext uri="{FF2B5EF4-FFF2-40B4-BE49-F238E27FC236}">
                  <a16:creationId xmlns:a16="http://schemas.microsoft.com/office/drawing/2014/main" id="{B7C0E474-783D-560A-CA75-F9FCCE1A2D55}"/>
                </a:ext>
              </a:extLst>
            </p:cNvPr>
            <p:cNvSpPr>
              <a:spLocks noChangeArrowheads="1"/>
            </p:cNvSpPr>
            <p:nvPr/>
          </p:nvSpPr>
          <p:spPr bwMode="auto">
            <a:xfrm>
              <a:off x="6087552" y="3626066"/>
              <a:ext cx="1150901" cy="1072112"/>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a:rPr>
                <a:t>PSI Conference Student Day</a:t>
              </a:r>
            </a:p>
          </p:txBody>
        </p:sp>
        <p:grpSp>
          <p:nvGrpSpPr>
            <p:cNvPr id="7" name="Group 6">
              <a:extLst>
                <a:ext uri="{FF2B5EF4-FFF2-40B4-BE49-F238E27FC236}">
                  <a16:creationId xmlns:a16="http://schemas.microsoft.com/office/drawing/2014/main" id="{8AFE2D4C-74F0-76D0-2053-7FD99C179765}"/>
                </a:ext>
              </a:extLst>
            </p:cNvPr>
            <p:cNvGrpSpPr/>
            <p:nvPr/>
          </p:nvGrpSpPr>
          <p:grpSpPr>
            <a:xfrm>
              <a:off x="5402868" y="1776946"/>
              <a:ext cx="2780421" cy="2372529"/>
              <a:chOff x="5414925" y="1915387"/>
              <a:chExt cx="2548719" cy="2121540"/>
            </a:xfrm>
          </p:grpSpPr>
          <p:sp>
            <p:nvSpPr>
              <p:cNvPr id="8" name="Shape 181">
                <a:extLst>
                  <a:ext uri="{FF2B5EF4-FFF2-40B4-BE49-F238E27FC236}">
                    <a16:creationId xmlns:a16="http://schemas.microsoft.com/office/drawing/2014/main" id="{371F8D1C-18D7-C166-038E-3CB749B346F2}"/>
                  </a:ext>
                </a:extLst>
              </p:cNvPr>
              <p:cNvSpPr>
                <a:spLocks noChangeArrowheads="1"/>
              </p:cNvSpPr>
              <p:nvPr/>
            </p:nvSpPr>
            <p:spPr bwMode="auto">
              <a:xfrm>
                <a:off x="5414925" y="2906528"/>
                <a:ext cx="1085585" cy="1032080"/>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endPar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a:endParaRPr>
              </a:p>
            </p:txBody>
          </p:sp>
          <p:grpSp>
            <p:nvGrpSpPr>
              <p:cNvPr id="9" name="Shape 177">
                <a:extLst>
                  <a:ext uri="{FF2B5EF4-FFF2-40B4-BE49-F238E27FC236}">
                    <a16:creationId xmlns:a16="http://schemas.microsoft.com/office/drawing/2014/main" id="{48FB7DCA-B9A3-825D-28B2-CBF8D2996D9D}"/>
                  </a:ext>
                </a:extLst>
              </p:cNvPr>
              <p:cNvGrpSpPr>
                <a:grpSpLocks/>
              </p:cNvGrpSpPr>
              <p:nvPr/>
            </p:nvGrpSpPr>
            <p:grpSpPr bwMode="auto">
              <a:xfrm>
                <a:off x="5439581" y="1915387"/>
                <a:ext cx="2524063" cy="2121540"/>
                <a:chOff x="243329523" y="376011875"/>
                <a:chExt cx="1689504322" cy="1717070963"/>
              </a:xfrm>
            </p:grpSpPr>
            <p:sp>
              <p:nvSpPr>
                <p:cNvPr id="11" name="Shape 178">
                  <a:extLst>
                    <a:ext uri="{FF2B5EF4-FFF2-40B4-BE49-F238E27FC236}">
                      <a16:creationId xmlns:a16="http://schemas.microsoft.com/office/drawing/2014/main" id="{EF57155C-1114-866A-F8D5-7385C01B809E}"/>
                    </a:ext>
                  </a:extLst>
                </p:cNvPr>
                <p:cNvSpPr>
                  <a:spLocks noChangeArrowheads="1"/>
                </p:cNvSpPr>
                <p:nvPr/>
              </p:nvSpPr>
              <p:spPr bwMode="auto">
                <a:xfrm>
                  <a:off x="1253714845" y="604168035"/>
                  <a:ext cx="679119000" cy="835315247"/>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endParaRPr kumimoji="0" lang="en-US" altLang="en-US" sz="11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12" name="Shape 179">
                  <a:extLst>
                    <a:ext uri="{FF2B5EF4-FFF2-40B4-BE49-F238E27FC236}">
                      <a16:creationId xmlns:a16="http://schemas.microsoft.com/office/drawing/2014/main" id="{16545826-F5FE-9618-07BC-76CBF9BB2C29}"/>
                    </a:ext>
                  </a:extLst>
                </p:cNvPr>
                <p:cNvSpPr>
                  <a:spLocks noChangeArrowheads="1"/>
                </p:cNvSpPr>
                <p:nvPr/>
              </p:nvSpPr>
              <p:spPr bwMode="auto">
                <a:xfrm>
                  <a:off x="1097409925" y="1301644748"/>
                  <a:ext cx="671587914" cy="791438090"/>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endParaRPr kumimoji="0" lang="en-US" altLang="en-US" sz="11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13" name="Shape 181">
                  <a:extLst>
                    <a:ext uri="{FF2B5EF4-FFF2-40B4-BE49-F238E27FC236}">
                      <a16:creationId xmlns:a16="http://schemas.microsoft.com/office/drawing/2014/main" id="{3F65E00B-C1B1-E2EE-57CA-9BF0395A12EF}"/>
                    </a:ext>
                  </a:extLst>
                </p:cNvPr>
                <p:cNvSpPr>
                  <a:spLocks noChangeArrowheads="1"/>
                </p:cNvSpPr>
                <p:nvPr/>
              </p:nvSpPr>
              <p:spPr bwMode="auto">
                <a:xfrm>
                  <a:off x="243329523" y="548208286"/>
                  <a:ext cx="624379991" cy="780634968"/>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endParaRPr kumimoji="0" lang="en-US" altLang="en-US" sz="11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14" name="Shape 182">
                  <a:extLst>
                    <a:ext uri="{FF2B5EF4-FFF2-40B4-BE49-F238E27FC236}">
                      <a16:creationId xmlns:a16="http://schemas.microsoft.com/office/drawing/2014/main" id="{F26F9311-161A-A030-3DA0-F302D14A1C67}"/>
                    </a:ext>
                  </a:extLst>
                </p:cNvPr>
                <p:cNvSpPr>
                  <a:spLocks noChangeArrowheads="1"/>
                </p:cNvSpPr>
                <p:nvPr/>
              </p:nvSpPr>
              <p:spPr bwMode="auto">
                <a:xfrm>
                  <a:off x="747985925" y="376011875"/>
                  <a:ext cx="643398871" cy="697501524"/>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endPar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cs typeface="Arial"/>
                    <a:sym typeface="Arial"/>
                  </a:endParaRPr>
                </a:p>
              </p:txBody>
            </p:sp>
            <p:sp>
              <p:nvSpPr>
                <p:cNvPr id="15" name="Shape 185">
                  <a:extLst>
                    <a:ext uri="{FF2B5EF4-FFF2-40B4-BE49-F238E27FC236}">
                      <a16:creationId xmlns:a16="http://schemas.microsoft.com/office/drawing/2014/main" id="{EB993F69-BF1E-E3FB-DBE1-ECA5DCAB5E62}"/>
                    </a:ext>
                  </a:extLst>
                </p:cNvPr>
                <p:cNvSpPr txBox="1">
                  <a:spLocks noChangeArrowheads="1"/>
                </p:cNvSpPr>
                <p:nvPr/>
              </p:nvSpPr>
              <p:spPr bwMode="auto">
                <a:xfrm>
                  <a:off x="1137510989" y="1709097631"/>
                  <a:ext cx="638168110" cy="15259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Collaborations</a:t>
                  </a:r>
                </a:p>
              </p:txBody>
            </p:sp>
            <p:sp>
              <p:nvSpPr>
                <p:cNvPr id="16" name="Shape 186">
                  <a:extLst>
                    <a:ext uri="{FF2B5EF4-FFF2-40B4-BE49-F238E27FC236}">
                      <a16:creationId xmlns:a16="http://schemas.microsoft.com/office/drawing/2014/main" id="{F81EEE5D-E9B9-2AAA-3EB7-195CFB0C32FB}"/>
                    </a:ext>
                  </a:extLst>
                </p:cNvPr>
                <p:cNvSpPr txBox="1">
                  <a:spLocks noChangeArrowheads="1"/>
                </p:cNvSpPr>
                <p:nvPr/>
              </p:nvSpPr>
              <p:spPr bwMode="auto">
                <a:xfrm>
                  <a:off x="334531282" y="823001417"/>
                  <a:ext cx="447754932" cy="24135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Careers fairs</a:t>
                  </a:r>
                </a:p>
              </p:txBody>
            </p:sp>
            <p:sp>
              <p:nvSpPr>
                <p:cNvPr id="17" name="Shape 187">
                  <a:extLst>
                    <a:ext uri="{FF2B5EF4-FFF2-40B4-BE49-F238E27FC236}">
                      <a16:creationId xmlns:a16="http://schemas.microsoft.com/office/drawing/2014/main" id="{975B1385-F746-5EDD-3950-F99C9AF93FF0}"/>
                    </a:ext>
                  </a:extLst>
                </p:cNvPr>
                <p:cNvSpPr txBox="1">
                  <a:spLocks noChangeArrowheads="1"/>
                </p:cNvSpPr>
                <p:nvPr/>
              </p:nvSpPr>
              <p:spPr bwMode="auto">
                <a:xfrm>
                  <a:off x="698894702" y="575438635"/>
                  <a:ext cx="731767736" cy="27567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Careers presentations</a:t>
                  </a:r>
                </a:p>
              </p:txBody>
            </p:sp>
            <p:sp>
              <p:nvSpPr>
                <p:cNvPr id="18" name="Shape 189">
                  <a:extLst>
                    <a:ext uri="{FF2B5EF4-FFF2-40B4-BE49-F238E27FC236}">
                      <a16:creationId xmlns:a16="http://schemas.microsoft.com/office/drawing/2014/main" id="{65ECE25A-5DBF-8ED9-D98F-C4377EECF754}"/>
                    </a:ext>
                  </a:extLst>
                </p:cNvPr>
                <p:cNvSpPr txBox="1">
                  <a:spLocks noChangeArrowheads="1"/>
                </p:cNvSpPr>
                <p:nvPr/>
              </p:nvSpPr>
              <p:spPr bwMode="auto">
                <a:xfrm>
                  <a:off x="1322998969" y="815409487"/>
                  <a:ext cx="584930320" cy="26769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Education policy </a:t>
                  </a:r>
                </a:p>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&amp; issues</a:t>
                  </a:r>
                </a:p>
              </p:txBody>
            </p:sp>
            <p:sp>
              <p:nvSpPr>
                <p:cNvPr id="19" name="Shape 190">
                  <a:extLst>
                    <a:ext uri="{FF2B5EF4-FFF2-40B4-BE49-F238E27FC236}">
                      <a16:creationId xmlns:a16="http://schemas.microsoft.com/office/drawing/2014/main" id="{4631EC45-8FF5-AE80-1996-3613BFECED8F}"/>
                    </a:ext>
                  </a:extLst>
                </p:cNvPr>
                <p:cNvSpPr>
                  <a:spLocks noChangeArrowheads="1"/>
                </p:cNvSpPr>
                <p:nvPr/>
              </p:nvSpPr>
              <p:spPr bwMode="auto">
                <a:xfrm>
                  <a:off x="701337439" y="954364382"/>
                  <a:ext cx="700854272" cy="805717241"/>
                </a:xfrm>
                <a:prstGeom prst="ellipse">
                  <a:avLst/>
                </a:prstGeom>
                <a:solidFill>
                  <a:srgbClr val="008080"/>
                </a:solidFill>
                <a:ln w="9525">
                  <a:solidFill>
                    <a:srgbClr val="FFFFFF"/>
                  </a:solidFill>
                  <a:miter lim="800000"/>
                  <a:headEnd/>
                  <a:tailEnd/>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endParaRPr kumimoji="0" lang="en-US" altLang="en-US" sz="11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20" name="Shape 191">
                  <a:extLst>
                    <a:ext uri="{FF2B5EF4-FFF2-40B4-BE49-F238E27FC236}">
                      <a16:creationId xmlns:a16="http://schemas.microsoft.com/office/drawing/2014/main" id="{57F3EF85-54CF-6988-3ACC-6DF8B22F0405}"/>
                    </a:ext>
                  </a:extLst>
                </p:cNvPr>
                <p:cNvSpPr txBox="1">
                  <a:spLocks noChangeArrowheads="1"/>
                </p:cNvSpPr>
                <p:nvPr/>
              </p:nvSpPr>
              <p:spPr bwMode="auto">
                <a:xfrm>
                  <a:off x="720357155" y="1203505893"/>
                  <a:ext cx="674771913" cy="26769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Careers materials &amp; website</a:t>
                  </a:r>
                </a:p>
              </p:txBody>
            </p:sp>
          </p:grpSp>
          <p:sp>
            <p:nvSpPr>
              <p:cNvPr id="10" name="Shape 185">
                <a:extLst>
                  <a:ext uri="{FF2B5EF4-FFF2-40B4-BE49-F238E27FC236}">
                    <a16:creationId xmlns:a16="http://schemas.microsoft.com/office/drawing/2014/main" id="{F5169312-C3AD-52BA-131D-938BFF6D0FB9}"/>
                  </a:ext>
                </a:extLst>
              </p:cNvPr>
              <p:cNvSpPr txBox="1">
                <a:spLocks noChangeArrowheads="1"/>
              </p:cNvSpPr>
              <p:nvPr/>
            </p:nvSpPr>
            <p:spPr bwMode="auto">
              <a:xfrm>
                <a:off x="5419104" y="3432189"/>
                <a:ext cx="1039837" cy="18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90000"/>
                  </a:lnSpc>
                  <a:spcBef>
                    <a:spcPct val="0"/>
                  </a:spcBef>
                  <a:spcAft>
                    <a:spcPts val="0"/>
                  </a:spcAft>
                  <a:buClr>
                    <a:srgbClr val="FFFFFF"/>
                  </a:buClr>
                  <a:buSzPct val="25000"/>
                  <a:buFont typeface="Arial Narrow" panose="020B0606020202030204" pitchFamily="34" charset="0"/>
                  <a:buNone/>
                  <a:tabLst/>
                  <a:defRPr/>
                </a:pPr>
                <a:r>
                  <a:rPr kumimoji="0" lang="en-US" altLang="en-US" sz="1050" b="1" i="0" u="none" strike="noStrike" kern="0" cap="none" spc="0" normalizeH="0" baseline="0" noProof="0" dirty="0">
                    <a:ln>
                      <a:noFill/>
                    </a:ln>
                    <a:solidFill>
                      <a:srgbClr val="FFFFFF"/>
                    </a:solidFill>
                    <a:effectLst/>
                    <a:uLnTx/>
                    <a:uFillTx/>
                    <a:latin typeface="Arial Narrow" panose="020B0606020202030204" pitchFamily="34" charset="0"/>
                    <a:cs typeface="Arial"/>
                    <a:sym typeface="Arial Narrow" panose="020B0606020202030204" pitchFamily="34" charset="0"/>
                  </a:rPr>
                  <a:t>Apprenticeships</a:t>
                </a:r>
              </a:p>
            </p:txBody>
          </p:sp>
        </p:grpSp>
      </p:grpSp>
      <p:cxnSp>
        <p:nvCxnSpPr>
          <p:cNvPr id="21" name="Straight Arrow Connector 20">
            <a:extLst>
              <a:ext uri="{FF2B5EF4-FFF2-40B4-BE49-F238E27FC236}">
                <a16:creationId xmlns:a16="http://schemas.microsoft.com/office/drawing/2014/main" id="{E8E8FE04-0377-859A-0BE4-211DEE1F09B3}"/>
              </a:ext>
            </a:extLst>
          </p:cNvPr>
          <p:cNvCxnSpPr/>
          <p:nvPr/>
        </p:nvCxnSpPr>
        <p:spPr>
          <a:xfrm flipV="1">
            <a:off x="4139952" y="3761351"/>
            <a:ext cx="936104" cy="394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Careers &#10;HELPING you TAKE THE NEXT STEP FORWARD ">
            <a:extLst>
              <a:ext uri="{FF2B5EF4-FFF2-40B4-BE49-F238E27FC236}">
                <a16:creationId xmlns:a16="http://schemas.microsoft.com/office/drawing/2014/main" id="{076D69CE-5B7C-471A-26B5-A870741B5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726" y="170696"/>
            <a:ext cx="1857794" cy="700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bfd7d01a73_2_206"/>
          <p:cNvSpPr txBox="1">
            <a:spLocks noGrp="1"/>
          </p:cNvSpPr>
          <p:nvPr>
            <p:ph type="title"/>
          </p:nvPr>
        </p:nvSpPr>
        <p:spPr>
          <a:xfrm>
            <a:off x="457199" y="205979"/>
            <a:ext cx="7086909"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Thank you CALC!</a:t>
            </a:r>
            <a:endParaRPr/>
          </a:p>
        </p:txBody>
      </p:sp>
      <p:sp>
        <p:nvSpPr>
          <p:cNvPr id="364" name="Google Shape;364;gbfd7d01a73_2_206"/>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365" name="Google Shape;365;gbfd7d01a73_2_206"/>
          <p:cNvSpPr txBox="1"/>
          <p:nvPr/>
        </p:nvSpPr>
        <p:spPr>
          <a:xfrm>
            <a:off x="986200" y="4227794"/>
            <a:ext cx="44496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GB" sz="1100" b="0" i="0" u="none" strike="noStrike" kern="0" cap="none" spc="0" normalizeH="0" baseline="0" noProof="0" dirty="0">
                <a:ln>
                  <a:noFill/>
                </a:ln>
                <a:solidFill>
                  <a:srgbClr val="005983"/>
                </a:solidFill>
                <a:effectLst/>
                <a:uLnTx/>
                <a:uFillTx/>
                <a:latin typeface="Calibri"/>
                <a:ea typeface="Calibri"/>
                <a:cs typeface="Calibri"/>
                <a:sym typeface="Calibri"/>
              </a:rPr>
              <a:t>* CALC Careers Event organising committee</a:t>
            </a:r>
            <a:endParaRPr kumimoji="0" sz="1100" b="0" i="0" u="none" strike="noStrike" kern="0" cap="none" spc="0" normalizeH="0" baseline="0" noProof="0" dirty="0">
              <a:ln>
                <a:noFill/>
              </a:ln>
              <a:solidFill>
                <a:srgbClr val="005983"/>
              </a:solidFill>
              <a:effectLst/>
              <a:uLnTx/>
              <a:uFillTx/>
              <a:latin typeface="Calibri"/>
              <a:ea typeface="Calibri"/>
              <a:cs typeface="Calibri"/>
              <a:sym typeface="Calibri"/>
            </a:endParaRPr>
          </a:p>
        </p:txBody>
      </p:sp>
      <p:graphicFrame>
        <p:nvGraphicFramePr>
          <p:cNvPr id="366" name="Google Shape;366;gbfd7d01a73_2_206"/>
          <p:cNvGraphicFramePr/>
          <p:nvPr/>
        </p:nvGraphicFramePr>
        <p:xfrm>
          <a:off x="986200" y="1489541"/>
          <a:ext cx="6696750" cy="2738253"/>
        </p:xfrm>
        <a:graphic>
          <a:graphicData uri="http://schemas.openxmlformats.org/drawingml/2006/table">
            <a:tbl>
              <a:tblPr>
                <a:noFill/>
                <a:tableStyleId>{C6270C9D-9B04-4424-8D58-4AFFC4A4A76A}</a:tableStyleId>
              </a:tblPr>
              <a:tblGrid>
                <a:gridCol w="1512175">
                  <a:extLst>
                    <a:ext uri="{9D8B030D-6E8A-4147-A177-3AD203B41FA5}">
                      <a16:colId xmlns:a16="http://schemas.microsoft.com/office/drawing/2014/main" val="20000"/>
                    </a:ext>
                  </a:extLst>
                </a:gridCol>
                <a:gridCol w="2520275">
                  <a:extLst>
                    <a:ext uri="{9D8B030D-6E8A-4147-A177-3AD203B41FA5}">
                      <a16:colId xmlns:a16="http://schemas.microsoft.com/office/drawing/2014/main" val="20001"/>
                    </a:ext>
                  </a:extLst>
                </a:gridCol>
                <a:gridCol w="2664300">
                  <a:extLst>
                    <a:ext uri="{9D8B030D-6E8A-4147-A177-3AD203B41FA5}">
                      <a16:colId xmlns:a16="http://schemas.microsoft.com/office/drawing/2014/main" val="20002"/>
                    </a:ext>
                  </a:extLst>
                </a:gridCol>
              </a:tblGrid>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000" b="1" u="none" strike="noStrike" cap="none">
                          <a:latin typeface="Calibri"/>
                          <a:ea typeface="Calibri"/>
                          <a:cs typeface="Calibri"/>
                          <a:sym typeface="Calibri"/>
                        </a:rPr>
                        <a:t>Name</a:t>
                      </a:r>
                      <a:endParaRPr sz="11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5983"/>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b="1" u="none" strike="noStrike" cap="none">
                          <a:latin typeface="Calibri"/>
                          <a:ea typeface="Calibri"/>
                          <a:cs typeface="Calibri"/>
                          <a:sym typeface="Calibri"/>
                        </a:rPr>
                        <a:t>Company, country </a:t>
                      </a:r>
                      <a:endParaRPr sz="11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5983"/>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b="1" u="none" strike="noStrike" cap="none">
                          <a:latin typeface="Calibri"/>
                          <a:ea typeface="Calibri"/>
                          <a:cs typeface="Calibri"/>
                          <a:sym typeface="Calibri"/>
                        </a:rPr>
                        <a:t>Role </a:t>
                      </a:r>
                      <a:endParaRPr sz="11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5983"/>
                    </a:solidFill>
                  </a:tcPr>
                </a:tc>
                <a:extLst>
                  <a:ext uri="{0D108BD9-81ED-4DB2-BD59-A6C34878D82A}">
                    <a16:rowId xmlns:a16="http://schemas.microsoft.com/office/drawing/2014/main" val="10000"/>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Amanda Darekar*</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Pfizer, UK</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Chair</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Heather White</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a:solidFill>
                            <a:schemeClr val="accent1"/>
                          </a:solidFill>
                          <a:latin typeface="Calibri"/>
                          <a:ea typeface="Calibri"/>
                          <a:cs typeface="Calibri"/>
                          <a:sym typeface="Calibri"/>
                        </a:rPr>
                        <a:t>Brunel University</a:t>
                      </a:r>
                      <a:r>
                        <a:rPr lang="en-GB" sz="1300" u="none" strike="noStrike" cap="none">
                          <a:solidFill>
                            <a:schemeClr val="accent1"/>
                          </a:solidFill>
                          <a:latin typeface="Calibri"/>
                          <a:ea typeface="Calibri"/>
                          <a:cs typeface="Calibri"/>
                          <a:sym typeface="Calibri"/>
                        </a:rPr>
                        <a:t>, UK</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dirty="0">
                          <a:solidFill>
                            <a:schemeClr val="accen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Website</a:t>
                      </a:r>
                      <a:endParaRPr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a:solidFill>
                            <a:schemeClr val="accent1"/>
                          </a:solidFill>
                          <a:latin typeface="Calibri"/>
                          <a:ea typeface="Calibri"/>
                          <a:cs typeface="Calibri"/>
                          <a:sym typeface="Calibri"/>
                        </a:rPr>
                        <a:t>Deanna Galloway</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Roche, UK</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dirty="0">
                          <a:solidFill>
                            <a:schemeClr val="accent1"/>
                          </a:solidFill>
                          <a:latin typeface="Calibri"/>
                          <a:ea typeface="Calibri"/>
                          <a:cs typeface="Calibri"/>
                          <a:sym typeface="Calibri"/>
                        </a:rPr>
                        <a:t>MEDMathS, University prizes</a:t>
                      </a:r>
                      <a:endParaRPr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39700">
                <a:tc>
                  <a:txBody>
                    <a:bodyPr/>
                    <a:lstStyle/>
                    <a:p>
                      <a:pPr marL="0" marR="0" lvl="0" indent="0" algn="l" rtl="0">
                        <a:lnSpc>
                          <a:spcPct val="115000"/>
                        </a:lnSpc>
                        <a:spcBef>
                          <a:spcPts val="0"/>
                        </a:spcBef>
                        <a:spcAft>
                          <a:spcPts val="0"/>
                        </a:spcAft>
                        <a:buClr>
                          <a:srgbClr val="000000"/>
                        </a:buClr>
                        <a:buSzPts val="1100"/>
                        <a:buFont typeface="Arial"/>
                        <a:buNone/>
                      </a:pPr>
                      <a:r>
                        <a:rPr lang="en-GB" sz="1300" u="none" strike="noStrike" cap="none">
                          <a:solidFill>
                            <a:schemeClr val="accent1"/>
                          </a:solidFill>
                          <a:latin typeface="Calibri"/>
                          <a:ea typeface="Calibri"/>
                          <a:cs typeface="Calibri"/>
                          <a:sym typeface="Calibri"/>
                        </a:rPr>
                        <a:t>Stella Zhan</a:t>
                      </a:r>
                      <a:endParaRPr sz="16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University of Warwick, UK</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dirty="0">
                          <a:solidFill>
                            <a:schemeClr val="accent1"/>
                          </a:solidFill>
                          <a:latin typeface="Calibri"/>
                          <a:ea typeface="Calibri"/>
                          <a:cs typeface="Calibri"/>
                          <a:sym typeface="Calibri"/>
                        </a:rPr>
                        <a:t>MEDMathS, Student Newsletter</a:t>
                      </a:r>
                      <a:endParaRPr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James Lay-Flurrie</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Bayer, UK</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dirty="0">
                          <a:solidFill>
                            <a:schemeClr val="accent1"/>
                          </a:solidFill>
                          <a:latin typeface="Calibri"/>
                          <a:ea typeface="Calibri"/>
                          <a:cs typeface="Calibri"/>
                          <a:sym typeface="Calibri"/>
                        </a:rPr>
                        <a:t>MEDMathS</a:t>
                      </a:r>
                      <a:endParaRPr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Emma Crawford*</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MSD, UK</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Careers Event</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extLst>
                  <a:ext uri="{0D108BD9-81ED-4DB2-BD59-A6C34878D82A}">
                    <a16:rowId xmlns:a16="http://schemas.microsoft.com/office/drawing/2014/main" val="10006"/>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a:solidFill>
                            <a:schemeClr val="accent1"/>
                          </a:solidFill>
                          <a:latin typeface="Calibri"/>
                          <a:ea typeface="Calibri"/>
                          <a:cs typeface="Calibri"/>
                          <a:sym typeface="Calibri"/>
                        </a:rPr>
                        <a:t>Rachel Phillip</a:t>
                      </a:r>
                      <a:r>
                        <a:rPr lang="en-GB" sz="1300" u="none" strike="noStrike" cap="none">
                          <a:solidFill>
                            <a:schemeClr val="accent1"/>
                          </a:solidFill>
                          <a:latin typeface="Calibri"/>
                          <a:ea typeface="Calibri"/>
                          <a:cs typeface="Calibri"/>
                          <a:sym typeface="Calibri"/>
                        </a:rPr>
                        <a:t>*</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CTRU, University of Leeds, UK</a:t>
                      </a:r>
                      <a:endParaRPr sz="17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Careers Event</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extLst>
                  <a:ext uri="{0D108BD9-81ED-4DB2-BD59-A6C34878D82A}">
                    <a16:rowId xmlns:a16="http://schemas.microsoft.com/office/drawing/2014/main" val="10007"/>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Alexander Todd*</a:t>
                      </a:r>
                      <a:endParaRPr sz="1300"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AZ, UK</a:t>
                      </a:r>
                      <a:endParaRPr sz="1300"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Careers Event</a:t>
                      </a:r>
                      <a:endParaRPr sz="1300"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extLst>
                  <a:ext uri="{0D108BD9-81ED-4DB2-BD59-A6C34878D82A}">
                    <a16:rowId xmlns:a16="http://schemas.microsoft.com/office/drawing/2014/main" val="10008"/>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Lizzi Pitt*</a:t>
                      </a:r>
                      <a:endParaRPr sz="1300"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U</a:t>
                      </a:r>
                      <a:r>
                        <a:rPr lang="en-GB" sz="1300">
                          <a:solidFill>
                            <a:schemeClr val="accent1"/>
                          </a:solidFill>
                          <a:latin typeface="Calibri"/>
                          <a:ea typeface="Calibri"/>
                          <a:cs typeface="Calibri"/>
                          <a:sym typeface="Calibri"/>
                        </a:rPr>
                        <a:t>CB</a:t>
                      </a:r>
                      <a:r>
                        <a:rPr lang="en-GB" sz="1300" u="none" strike="noStrike" cap="none">
                          <a:solidFill>
                            <a:schemeClr val="accent1"/>
                          </a:solidFill>
                          <a:latin typeface="Calibri"/>
                          <a:ea typeface="Calibri"/>
                          <a:cs typeface="Calibri"/>
                          <a:sym typeface="Calibri"/>
                        </a:rPr>
                        <a:t>, UK</a:t>
                      </a:r>
                      <a:endParaRPr sz="1300"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Careers Event</a:t>
                      </a:r>
                      <a:endParaRPr sz="1300"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697"/>
                    </a:solidFill>
                  </a:tcPr>
                </a:tc>
                <a:extLst>
                  <a:ext uri="{0D108BD9-81ED-4DB2-BD59-A6C34878D82A}">
                    <a16:rowId xmlns:a16="http://schemas.microsoft.com/office/drawing/2014/main" val="10009"/>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Tomas Rouse</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AZ, Sweden</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a:solidFill>
                            <a:schemeClr val="accent1"/>
                          </a:solidFill>
                          <a:latin typeface="Calibri"/>
                          <a:ea typeface="Calibri"/>
                          <a:cs typeface="Calibri"/>
                          <a:sym typeface="Calibri"/>
                        </a:rPr>
                        <a:t>Website</a:t>
                      </a:r>
                      <a:endParaRPr u="none" strike="noStrike" cap="none">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b="0" i="0" u="none" strike="noStrike" cap="none" dirty="0">
                          <a:solidFill>
                            <a:schemeClr val="accent1"/>
                          </a:solidFill>
                          <a:latin typeface="Calibri"/>
                          <a:ea typeface="Calibri"/>
                          <a:cs typeface="Calibri"/>
                          <a:sym typeface="Calibri"/>
                        </a:rPr>
                        <a:t>Alicia Aylott</a:t>
                      </a:r>
                      <a:endParaRPr sz="1300" b="0" i="0"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b="0" i="0" u="none" strike="noStrike" cap="none" dirty="0">
                          <a:solidFill>
                            <a:schemeClr val="accent1"/>
                          </a:solidFill>
                          <a:latin typeface="Calibri"/>
                          <a:ea typeface="Calibri"/>
                          <a:cs typeface="Calibri"/>
                          <a:sym typeface="Calibri"/>
                        </a:rPr>
                        <a:t>GSK, UK</a:t>
                      </a:r>
                      <a:endParaRPr sz="1300" b="0" i="0"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u="none" strike="noStrike" cap="none" dirty="0">
                          <a:solidFill>
                            <a:schemeClr val="accent1"/>
                          </a:solidFill>
                          <a:latin typeface="Calibri"/>
                          <a:ea typeface="Calibri"/>
                          <a:cs typeface="Calibri"/>
                          <a:sym typeface="Calibri"/>
                        </a:rPr>
                        <a:t>Student Newsletter</a:t>
                      </a:r>
                      <a:endParaRPr sz="1300" b="0" i="0"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27000">
                <a:tc>
                  <a:txBody>
                    <a:bodyPr/>
                    <a:lstStyle/>
                    <a:p>
                      <a:pPr marL="0" marR="0" lvl="0" indent="0" algn="l" rtl="0">
                        <a:lnSpc>
                          <a:spcPct val="115000"/>
                        </a:lnSpc>
                        <a:spcBef>
                          <a:spcPts val="0"/>
                        </a:spcBef>
                        <a:spcAft>
                          <a:spcPts val="0"/>
                        </a:spcAft>
                        <a:buClr>
                          <a:srgbClr val="000000"/>
                        </a:buClr>
                        <a:buSzPts val="1000"/>
                        <a:buFont typeface="Arial"/>
                        <a:buNone/>
                      </a:pPr>
                      <a:r>
                        <a:rPr lang="en-GB" sz="1300" b="0" i="0" u="none" strike="noStrike" cap="none" dirty="0">
                          <a:solidFill>
                            <a:schemeClr val="accent1"/>
                          </a:solidFill>
                          <a:latin typeface="Calibri"/>
                          <a:ea typeface="Calibri"/>
                          <a:cs typeface="Calibri"/>
                          <a:sym typeface="Calibri"/>
                        </a:rPr>
                        <a:t>Sam Adams</a:t>
                      </a:r>
                      <a:endParaRPr sz="1300" b="0" i="0" u="none" strike="noStrike" cap="none" dirty="0">
                        <a:solidFill>
                          <a:schemeClr val="accen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b="0" i="0" u="none" strike="noStrike" cap="none" dirty="0">
                          <a:solidFill>
                            <a:schemeClr val="accent1"/>
                          </a:solidFill>
                          <a:latin typeface="Calibri"/>
                          <a:ea typeface="Calibri"/>
                          <a:cs typeface="Calibri"/>
                          <a:sym typeface="Calibri"/>
                        </a:rPr>
                        <a:t>Bayer, UK</a:t>
                      </a:r>
                      <a:endParaRPr sz="1300" b="0" i="0" u="none" strike="noStrike" cap="none" dirty="0">
                        <a:solidFill>
                          <a:schemeClr val="accent1"/>
                        </a:solidFill>
                        <a:latin typeface="Calibri"/>
                        <a:ea typeface="Calibri"/>
                        <a:cs typeface="Calibri"/>
                        <a:sym typeface="Calibri"/>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300" b="0" i="0" u="none" strike="noStrike" cap="none" dirty="0">
                          <a:solidFill>
                            <a:schemeClr val="accent1"/>
                          </a:solidFill>
                          <a:latin typeface="Calibri"/>
                          <a:ea typeface="Calibri"/>
                          <a:cs typeface="Calibri"/>
                          <a:sym typeface="Calibri"/>
                        </a:rPr>
                        <a:t>MEDMathS</a:t>
                      </a:r>
                      <a:endParaRPr sz="1300" b="0" i="0" u="none" strike="noStrike" cap="none" dirty="0">
                        <a:solidFill>
                          <a:schemeClr val="accent1"/>
                        </a:solidFill>
                        <a:latin typeface="Calibri"/>
                        <a:ea typeface="Calibri"/>
                        <a:cs typeface="Calibri"/>
                        <a:sym typeface="Calibri"/>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43627524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bfd7d01a73_2_216"/>
          <p:cNvPicPr preferRelativeResize="0"/>
          <p:nvPr/>
        </p:nvPicPr>
        <p:blipFill rotWithShape="1">
          <a:blip r:embed="rId3">
            <a:alphaModFix/>
          </a:blip>
          <a:srcRect/>
          <a:stretch/>
        </p:blipFill>
        <p:spPr>
          <a:xfrm>
            <a:off x="421575" y="1207250"/>
            <a:ext cx="5366702" cy="2472424"/>
          </a:xfrm>
          <a:prstGeom prst="rect">
            <a:avLst/>
          </a:prstGeom>
          <a:noFill/>
          <a:ln>
            <a:noFill/>
          </a:ln>
        </p:spPr>
      </p:pic>
      <p:sp>
        <p:nvSpPr>
          <p:cNvPr id="373" name="Google Shape;373;gbfd7d01a73_2_216"/>
          <p:cNvSpPr txBox="1">
            <a:spLocks noGrp="1"/>
          </p:cNvSpPr>
          <p:nvPr>
            <p:ph type="title"/>
          </p:nvPr>
        </p:nvSpPr>
        <p:spPr>
          <a:xfrm>
            <a:off x="457199" y="205979"/>
            <a:ext cx="70869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GB"/>
              <a:t>www.psiweb.org/careers</a:t>
            </a:r>
            <a:endParaRPr/>
          </a:p>
        </p:txBody>
      </p:sp>
      <p:sp>
        <p:nvSpPr>
          <p:cNvPr id="374" name="Google Shape;374;gbfd7d01a73_2_216"/>
          <p:cNvSpPr txBox="1">
            <a:spLocks noGrp="1"/>
          </p:cNvSpPr>
          <p:nvPr>
            <p:ph type="sldNum" idx="12"/>
          </p:nvPr>
        </p:nvSpPr>
        <p:spPr>
          <a:xfrm>
            <a:off x="8296758" y="4767263"/>
            <a:ext cx="390041" cy="27384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375" name="Google Shape;375;gbfd7d01a73_2_216"/>
          <p:cNvSpPr txBox="1"/>
          <p:nvPr/>
        </p:nvSpPr>
        <p:spPr>
          <a:xfrm>
            <a:off x="5952162" y="1286884"/>
            <a:ext cx="2905460" cy="1569620"/>
          </a:xfrm>
          <a:prstGeom prst="rect">
            <a:avLst/>
          </a:prstGeom>
          <a:noFill/>
          <a:ln>
            <a:noFill/>
          </a:ln>
        </p:spPr>
        <p:txBody>
          <a:bodyPr spcFirstLastPara="1" wrap="square" lIns="91425" tIns="45700" rIns="91425" bIns="45700" anchor="t" anchorCtr="0">
            <a:spAutoFit/>
          </a:bodyPr>
          <a:lstStyle/>
          <a:p>
            <a:pPr marL="179999" marR="0" lvl="0" indent="-166199" algn="l" defTabSz="914400" rtl="0" eaLnBrk="1" fontAlgn="auto" latinLnBrk="0" hangingPunct="1">
              <a:lnSpc>
                <a:spcPct val="100000"/>
              </a:lnSpc>
              <a:spcBef>
                <a:spcPts val="0"/>
              </a:spcBef>
              <a:spcAft>
                <a:spcPts val="0"/>
              </a:spcAft>
              <a:buClr>
                <a:srgbClr val="005A84"/>
              </a:buClr>
              <a:buSzPts val="1200"/>
              <a:buFont typeface="Arial"/>
              <a:buChar char="•"/>
              <a:tabLst/>
              <a:defRPr/>
            </a:pPr>
            <a:r>
              <a:rPr kumimoji="0" lang="en-GB" sz="1200" b="0" i="0" u="none" strike="noStrike" kern="0" cap="none" spc="0" normalizeH="0" baseline="0" noProof="0" dirty="0">
                <a:ln>
                  <a:noFill/>
                </a:ln>
                <a:solidFill>
                  <a:srgbClr val="005A84"/>
                </a:solidFill>
                <a:effectLst/>
                <a:uLnTx/>
                <a:uFillTx/>
                <a:latin typeface="Arial"/>
                <a:ea typeface="Arial"/>
                <a:cs typeface="Arial"/>
                <a:sym typeface="Arial"/>
              </a:rPr>
              <a:t>For more information on what we do visit our website.</a:t>
            </a:r>
            <a:endParaRPr kumimoji="0" sz="1200" b="0" i="0" u="none" strike="noStrike" kern="0" cap="none" spc="0" normalizeH="0" baseline="0" noProof="0" dirty="0">
              <a:ln>
                <a:noFill/>
              </a:ln>
              <a:solidFill>
                <a:srgbClr val="005A84"/>
              </a:solidFill>
              <a:effectLst/>
              <a:uLnTx/>
              <a:uFillTx/>
              <a:latin typeface="Arial"/>
              <a:ea typeface="Arial"/>
              <a:cs typeface="Arial"/>
              <a:sym typeface="Arial"/>
            </a:endParaRPr>
          </a:p>
          <a:p>
            <a:pPr marL="179999" marR="0" lvl="0" indent="-166199" algn="l" defTabSz="914400" rtl="0" eaLnBrk="1" fontAlgn="auto" latinLnBrk="0" hangingPunct="1">
              <a:lnSpc>
                <a:spcPct val="100000"/>
              </a:lnSpc>
              <a:spcBef>
                <a:spcPts val="0"/>
              </a:spcBef>
              <a:spcAft>
                <a:spcPts val="0"/>
              </a:spcAft>
              <a:buClr>
                <a:srgbClr val="005A84"/>
              </a:buClr>
              <a:buSzPts val="1200"/>
              <a:buFont typeface="Arial"/>
              <a:buChar char="•"/>
              <a:tabLst/>
              <a:defRPr/>
            </a:pPr>
            <a:r>
              <a:rPr kumimoji="0" lang="en-GB" sz="1200" b="0" i="0" u="none" strike="noStrike" kern="0" cap="none" spc="0" normalizeH="0" baseline="0" noProof="0" dirty="0">
                <a:ln>
                  <a:noFill/>
                </a:ln>
                <a:solidFill>
                  <a:srgbClr val="005A84"/>
                </a:solidFill>
                <a:effectLst/>
                <a:uLnTx/>
                <a:uFillTx/>
                <a:latin typeface="Arial"/>
                <a:ea typeface="Arial"/>
                <a:cs typeface="Arial"/>
                <a:sym typeface="Arial"/>
              </a:rPr>
              <a:t>Within the PSI Careers website, there is a specific University Zone aimed at students.</a:t>
            </a:r>
            <a:endParaRPr kumimoji="0" sz="1200" b="0" i="0" u="none" strike="noStrike" kern="0" cap="none" spc="0" normalizeH="0" baseline="0" noProof="0" dirty="0">
              <a:ln>
                <a:noFill/>
              </a:ln>
              <a:solidFill>
                <a:srgbClr val="005A84"/>
              </a:solidFill>
              <a:effectLst/>
              <a:uLnTx/>
              <a:uFillTx/>
              <a:latin typeface="Arial"/>
              <a:ea typeface="Arial"/>
              <a:cs typeface="Arial"/>
              <a:sym typeface="Arial"/>
            </a:endParaRPr>
          </a:p>
          <a:p>
            <a:pPr marL="179999" marR="0" lvl="0" indent="-166199" algn="l" defTabSz="914400" rtl="0" eaLnBrk="1" fontAlgn="auto" latinLnBrk="0" hangingPunct="1">
              <a:lnSpc>
                <a:spcPct val="100000"/>
              </a:lnSpc>
              <a:spcBef>
                <a:spcPts val="0"/>
              </a:spcBef>
              <a:spcAft>
                <a:spcPts val="0"/>
              </a:spcAft>
              <a:buClr>
                <a:srgbClr val="005A84"/>
              </a:buClr>
              <a:buSzPts val="1200"/>
              <a:buFont typeface="Arial"/>
              <a:buChar char="•"/>
              <a:tabLst/>
              <a:defRPr/>
            </a:pPr>
            <a:r>
              <a:rPr kumimoji="0" lang="en-GB" sz="1200" b="0" i="0" u="none" strike="noStrike" kern="0" cap="none" spc="0" normalizeH="0" baseline="0" noProof="0" dirty="0">
                <a:ln>
                  <a:noFill/>
                </a:ln>
                <a:solidFill>
                  <a:srgbClr val="005A84"/>
                </a:solidFill>
                <a:effectLst/>
                <a:uLnTx/>
                <a:uFillTx/>
                <a:latin typeface="Arial"/>
                <a:ea typeface="Arial"/>
                <a:cs typeface="Arial"/>
                <a:sym typeface="Arial"/>
              </a:rPr>
              <a:t>In addition, there is a Schools Zone and also an Industry Zone for those already working as statisticians.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6" name="Google Shape;376;gbfd7d01a73_2_216"/>
          <p:cNvSpPr/>
          <p:nvPr/>
        </p:nvSpPr>
        <p:spPr>
          <a:xfrm rot="324908">
            <a:off x="3525511" y="3047991"/>
            <a:ext cx="2037694" cy="273918"/>
          </a:xfrm>
          <a:prstGeom prst="rightArrow">
            <a:avLst>
              <a:gd name="adj1" fmla="val 50000"/>
              <a:gd name="adj2" fmla="val 50000"/>
            </a:avLst>
          </a:prstGeom>
          <a:solidFill>
            <a:srgbClr val="C9DAF8"/>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gbfd7d01a73_2_216"/>
          <p:cNvSpPr txBox="1"/>
          <p:nvPr/>
        </p:nvSpPr>
        <p:spPr>
          <a:xfrm>
            <a:off x="457199" y="4025733"/>
            <a:ext cx="4640202" cy="646290"/>
          </a:xfrm>
          <a:prstGeom prst="rect">
            <a:avLst/>
          </a:prstGeom>
          <a:noFill/>
          <a:ln>
            <a:noFill/>
          </a:ln>
        </p:spPr>
        <p:txBody>
          <a:bodyPr spcFirstLastPara="1" wrap="square" lIns="91425" tIns="45700" rIns="91425" bIns="45700" anchor="t" anchorCtr="0">
            <a:spAutoFit/>
          </a:bodyPr>
          <a:lstStyle/>
          <a:p>
            <a:pPr marL="179999" marR="0" lvl="0" indent="-166199" algn="l" defTabSz="914400" rtl="0" eaLnBrk="1" fontAlgn="auto" latinLnBrk="0" hangingPunct="1">
              <a:lnSpc>
                <a:spcPct val="100000"/>
              </a:lnSpc>
              <a:spcBef>
                <a:spcPts val="0"/>
              </a:spcBef>
              <a:spcAft>
                <a:spcPts val="0"/>
              </a:spcAft>
              <a:buClr>
                <a:srgbClr val="005A84"/>
              </a:buClr>
              <a:buSzPts val="1200"/>
              <a:buFont typeface="Arial"/>
              <a:buChar char="•"/>
              <a:tabLst/>
              <a:defRPr/>
            </a:pPr>
            <a:r>
              <a:rPr kumimoji="0" lang="en-GB" sz="1200" b="0" i="0" u="none" strike="noStrike" kern="0" cap="none" spc="0" normalizeH="0" baseline="0" noProof="0">
                <a:ln>
                  <a:noFill/>
                </a:ln>
                <a:solidFill>
                  <a:srgbClr val="005A84"/>
                </a:solidFill>
                <a:effectLst/>
                <a:uLnTx/>
                <a:uFillTx/>
                <a:latin typeface="Arial"/>
                <a:ea typeface="Arial"/>
                <a:cs typeface="Arial"/>
                <a:sym typeface="Arial"/>
              </a:rPr>
              <a:t>Other useful careers information available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79999" marR="0" lvl="6" indent="-166199" algn="l" defTabSz="914400" rtl="0" eaLnBrk="1" fontAlgn="auto" latinLnBrk="0" hangingPunct="1">
              <a:lnSpc>
                <a:spcPct val="100000"/>
              </a:lnSpc>
              <a:spcBef>
                <a:spcPts val="0"/>
              </a:spcBef>
              <a:spcAft>
                <a:spcPts val="0"/>
              </a:spcAft>
              <a:buClr>
                <a:srgbClr val="005A84"/>
              </a:buClr>
              <a:buSzPts val="1200"/>
              <a:buFont typeface="Arial"/>
              <a:buChar char="•"/>
              <a:tabLst/>
              <a:defRPr/>
            </a:pPr>
            <a:r>
              <a:rPr kumimoji="0" lang="en-GB" sz="1200" b="0" i="0" u="sng" strike="noStrike" kern="0" cap="none" spc="0" normalizeH="0" baseline="0" noProof="0">
                <a:ln>
                  <a:noFill/>
                </a:ln>
                <a:solidFill>
                  <a:srgbClr val="00C3D9"/>
                </a:solidFill>
                <a:effectLst/>
                <a:uLnTx/>
                <a:uFillTx/>
                <a:latin typeface="Arial"/>
                <a:ea typeface="Arial"/>
                <a:cs typeface="Arial"/>
                <a:sym typeface="Arial"/>
                <a:hlinkClick r:id="rId4"/>
              </a:rPr>
              <a:t>http://careers.abpi.org.uk</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179999" marR="0" lvl="3" indent="-166199" algn="l" defTabSz="914400" rtl="0" eaLnBrk="1" fontAlgn="auto" latinLnBrk="0" hangingPunct="1">
              <a:lnSpc>
                <a:spcPct val="100000"/>
              </a:lnSpc>
              <a:spcBef>
                <a:spcPts val="0"/>
              </a:spcBef>
              <a:spcAft>
                <a:spcPts val="0"/>
              </a:spcAft>
              <a:buClr>
                <a:srgbClr val="005A84"/>
              </a:buClr>
              <a:buSzPts val="1200"/>
              <a:buFont typeface="Arial"/>
              <a:buChar char="•"/>
              <a:tabLst/>
              <a:defRPr/>
            </a:pPr>
            <a:r>
              <a:rPr kumimoji="0" lang="en-GB" sz="1200" b="0" i="0" u="sng" strike="noStrike" kern="0" cap="none" spc="0" normalizeH="0" baseline="0" noProof="0">
                <a:ln>
                  <a:noFill/>
                </a:ln>
                <a:solidFill>
                  <a:srgbClr val="00C3D9"/>
                </a:solidFill>
                <a:effectLst/>
                <a:uLnTx/>
                <a:uFillTx/>
                <a:latin typeface="Arial"/>
                <a:ea typeface="Arial"/>
                <a:cs typeface="Arial"/>
                <a:sym typeface="Arial"/>
                <a:hlinkClick r:id="rId5"/>
              </a:rPr>
              <a:t>http://www.statslife.org.uk/careers</a:t>
            </a: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78" name="Google Shape;378;gbfd7d01a73_2_216"/>
          <p:cNvPicPr preferRelativeResize="0"/>
          <p:nvPr/>
        </p:nvPicPr>
        <p:blipFill rotWithShape="1">
          <a:blip r:embed="rId6">
            <a:alphaModFix/>
          </a:blip>
          <a:srcRect/>
          <a:stretch/>
        </p:blipFill>
        <p:spPr>
          <a:xfrm>
            <a:off x="5571550" y="3000375"/>
            <a:ext cx="2404324" cy="1813901"/>
          </a:xfrm>
          <a:prstGeom prst="rect">
            <a:avLst/>
          </a:prstGeom>
          <a:noFill/>
          <a:ln w="9525" cap="flat" cmpd="sng">
            <a:solidFill>
              <a:srgbClr val="1155CC"/>
            </a:solidFill>
            <a:prstDash val="solid"/>
            <a:round/>
            <a:headEnd type="none" w="sm" len="sm"/>
            <a:tailEnd type="none" w="sm" len="sm"/>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SI PPT2">
      <a:dk1>
        <a:srgbClr val="00C4D9"/>
      </a:dk1>
      <a:lt1>
        <a:srgbClr val="FFFFFF"/>
      </a:lt1>
      <a:dk2>
        <a:srgbClr val="000000"/>
      </a:dk2>
      <a:lt2>
        <a:srgbClr val="FFFFFF"/>
      </a:lt2>
      <a:accent1>
        <a:srgbClr val="005983"/>
      </a:accent1>
      <a:accent2>
        <a:srgbClr val="00C3D9"/>
      </a:accent2>
      <a:accent3>
        <a:srgbClr val="C8C8C8"/>
      </a:accent3>
      <a:accent4>
        <a:srgbClr val="99CC33"/>
      </a:accent4>
      <a:accent5>
        <a:srgbClr val="400061"/>
      </a:accent5>
      <a:accent6>
        <a:srgbClr val="FA9A00"/>
      </a:accent6>
      <a:hlink>
        <a:srgbClr val="00C3D9"/>
      </a:hlink>
      <a:folHlink>
        <a:srgbClr val="00C3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SI PPT2">
      <a:dk1>
        <a:srgbClr val="00C4D9"/>
      </a:dk1>
      <a:lt1>
        <a:srgbClr val="FFFFFF"/>
      </a:lt1>
      <a:dk2>
        <a:srgbClr val="000000"/>
      </a:dk2>
      <a:lt2>
        <a:srgbClr val="FFFFFF"/>
      </a:lt2>
      <a:accent1>
        <a:srgbClr val="005983"/>
      </a:accent1>
      <a:accent2>
        <a:srgbClr val="00C3D9"/>
      </a:accent2>
      <a:accent3>
        <a:srgbClr val="C8C8C8"/>
      </a:accent3>
      <a:accent4>
        <a:srgbClr val="99CC33"/>
      </a:accent4>
      <a:accent5>
        <a:srgbClr val="400061"/>
      </a:accent5>
      <a:accent6>
        <a:srgbClr val="FA9A00"/>
      </a:accent6>
      <a:hlink>
        <a:srgbClr val="00C3D9"/>
      </a:hlink>
      <a:folHlink>
        <a:srgbClr val="00C3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PSI PPT2">
      <a:dk1>
        <a:srgbClr val="00C4D9"/>
      </a:dk1>
      <a:lt1>
        <a:srgbClr val="FFFFFF"/>
      </a:lt1>
      <a:dk2>
        <a:srgbClr val="000000"/>
      </a:dk2>
      <a:lt2>
        <a:srgbClr val="FFFFFF"/>
      </a:lt2>
      <a:accent1>
        <a:srgbClr val="005983"/>
      </a:accent1>
      <a:accent2>
        <a:srgbClr val="00C3D9"/>
      </a:accent2>
      <a:accent3>
        <a:srgbClr val="C8C8C8"/>
      </a:accent3>
      <a:accent4>
        <a:srgbClr val="99CC33"/>
      </a:accent4>
      <a:accent5>
        <a:srgbClr val="400061"/>
      </a:accent5>
      <a:accent6>
        <a:srgbClr val="FA9A00"/>
      </a:accent6>
      <a:hlink>
        <a:srgbClr val="00C3D9"/>
      </a:hlink>
      <a:folHlink>
        <a:srgbClr val="00C3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5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5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41" id="{0F9AAB7D-1D41-470D-BDE9-0153B14481CB}" vid="{09603FEC-0634-44A1-BA85-3A41A49EB8CE}"/>
    </a:ext>
  </a:extLst>
</a:theme>
</file>

<file path=ppt/theme/theme5.xml><?xml version="1.0" encoding="utf-8"?>
<a:theme xmlns:a="http://schemas.openxmlformats.org/drawingml/2006/main" name="2_Office Theme">
  <a:themeElements>
    <a:clrScheme name="PSI PPT2">
      <a:dk1>
        <a:srgbClr val="00C4D9"/>
      </a:dk1>
      <a:lt1>
        <a:srgbClr val="FFFFFF"/>
      </a:lt1>
      <a:dk2>
        <a:srgbClr val="000000"/>
      </a:dk2>
      <a:lt2>
        <a:srgbClr val="FFFFFF"/>
      </a:lt2>
      <a:accent1>
        <a:srgbClr val="005983"/>
      </a:accent1>
      <a:accent2>
        <a:srgbClr val="00C3D9"/>
      </a:accent2>
      <a:accent3>
        <a:srgbClr val="C8C8C8"/>
      </a:accent3>
      <a:accent4>
        <a:srgbClr val="99CC33"/>
      </a:accent4>
      <a:accent5>
        <a:srgbClr val="400061"/>
      </a:accent5>
      <a:accent6>
        <a:srgbClr val="FA9A00"/>
      </a:accent6>
      <a:hlink>
        <a:srgbClr val="00C3D9"/>
      </a:hlink>
      <a:folHlink>
        <a:srgbClr val="00C3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75E9266EDB6945AAE4FDCF515F0563" ma:contentTypeVersion="" ma:contentTypeDescription="Create a new document." ma:contentTypeScope="" ma:versionID="fba3990d6fc43ea3e020b9e4c11b7ee3">
  <xsd:schema xmlns:xsd="http://www.w3.org/2001/XMLSchema" xmlns:xs="http://www.w3.org/2001/XMLSchema" xmlns:p="http://schemas.microsoft.com/office/2006/metadata/properties" xmlns:ns2="789a5397-e311-4074-bb86-a3d262859971" xmlns:ns3="33cc2fe6-d691-4e39-a8a4-3bb83de63507" targetNamespace="http://schemas.microsoft.com/office/2006/metadata/properties" ma:root="true" ma:fieldsID="7cae38e3fb9ac2f6a8f214d61a5662da" ns2:_="" ns3:_="">
    <xsd:import namespace="789a5397-e311-4074-bb86-a3d262859971"/>
    <xsd:import namespace="33cc2fe6-d691-4e39-a8a4-3bb83de63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9a5397-e311-4074-bb86-a3d2628599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cc2fe6-d691-4e39-a8a4-3bb83de635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42faf04-aa28-4cb8-8f85-9aac7f3384e3}" ma:internalName="TaxCatchAll" ma:showField="CatchAllData" ma:web="33cc2fe6-d691-4e39-a8a4-3bb83de635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464382-1D15-42CA-8630-499A3CF9C6F1}"/>
</file>

<file path=customXml/itemProps2.xml><?xml version="1.0" encoding="utf-8"?>
<ds:datastoreItem xmlns:ds="http://schemas.openxmlformats.org/officeDocument/2006/customXml" ds:itemID="{161E35BE-D275-425F-85E5-4676CF8F8FF8}"/>
</file>

<file path=docProps/app.xml><?xml version="1.0" encoding="utf-8"?>
<Properties xmlns="http://schemas.openxmlformats.org/officeDocument/2006/extended-properties" xmlns:vt="http://schemas.openxmlformats.org/officeDocument/2006/docPropsVTypes">
  <TotalTime>71</TotalTime>
  <Words>2057</Words>
  <Application>Microsoft Office PowerPoint</Application>
  <PresentationFormat>On-screen Show (16:9)</PresentationFormat>
  <Paragraphs>374</Paragraphs>
  <Slides>43</Slides>
  <Notes>39</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43</vt:i4>
      </vt:variant>
    </vt:vector>
  </HeadingPairs>
  <TitlesOfParts>
    <vt:vector size="55" baseType="lpstr">
      <vt:lpstr>Arial Narrow</vt:lpstr>
      <vt:lpstr>Calibri Light</vt:lpstr>
      <vt:lpstr>Arial</vt:lpstr>
      <vt:lpstr>Times New Roman</vt:lpstr>
      <vt:lpstr>Wingdings</vt:lpstr>
      <vt:lpstr>Calibri</vt:lpstr>
      <vt:lpstr>Office Theme</vt:lpstr>
      <vt:lpstr>Office Theme</vt:lpstr>
      <vt:lpstr>1_Office Theme</vt:lpstr>
      <vt:lpstr>GSK </vt:lpstr>
      <vt:lpstr>2_Office Theme</vt:lpstr>
      <vt:lpstr>3_Office Theme</vt:lpstr>
      <vt:lpstr>Medical Statistics Careers Event</vt:lpstr>
      <vt:lpstr>Welcome! (and Agenda)</vt:lpstr>
      <vt:lpstr>GSK House Emergency Procedures </vt:lpstr>
      <vt:lpstr>GSK House Emergency Procedures </vt:lpstr>
      <vt:lpstr>About PSI </vt:lpstr>
      <vt:lpstr>More about PSI</vt:lpstr>
      <vt:lpstr>PSI Careers and Academic Liaison Committee (CALC)</vt:lpstr>
      <vt:lpstr>Thank you CALC!</vt:lpstr>
      <vt:lpstr>www.psiweb.org/careers</vt:lpstr>
      <vt:lpstr>Student membership</vt:lpstr>
      <vt:lpstr>PSI Conference</vt:lpstr>
      <vt:lpstr>Medical Statistics Apprenticeship</vt:lpstr>
      <vt:lpstr>Exhibitors today</vt:lpstr>
      <vt:lpstr>Feedback</vt:lpstr>
      <vt:lpstr>New Starter in Medical Statistics at a Clinical Trials Unit (CTU) </vt:lpstr>
      <vt:lpstr>Contents</vt:lpstr>
      <vt:lpstr>About me</vt:lpstr>
      <vt:lpstr>A day in the life</vt:lpstr>
      <vt:lpstr>A day in the life</vt:lpstr>
      <vt:lpstr>Developing causal machine learning methods for the detection of heterogeneous treatment effects in randomised controlled trials, with application to critical care trials</vt:lpstr>
      <vt:lpstr>What methods do I use?</vt:lpstr>
      <vt:lpstr>The joys and the challenges</vt:lpstr>
      <vt:lpstr>What is expected from me in my first year?</vt:lpstr>
      <vt:lpstr>Should you work as a Medical Statistician at a Pharmaceutical CTU?</vt:lpstr>
      <vt:lpstr>Should you work as a Medical Statistician at a Pharmaceutical CTU?</vt:lpstr>
      <vt:lpstr>Any Questions?</vt:lpstr>
      <vt:lpstr>PSI Medical Statistics Careers Event Panel Discussion</vt:lpstr>
      <vt:lpstr>Please submit your questions by going to https://pollev.com/psicareers on your phone* and we will pick some to answer towards the end of today’s session  *You will need to enter your name and you can submit as many questions as you wish.  And you can also “like” questions already submitted by others to indicate the popular questions to ask.   </vt:lpstr>
      <vt:lpstr>Introduce yourself Name, Current Company &amp; Position, Summary of your career path to date</vt:lpstr>
      <vt:lpstr>What have you enjoyed about post-pandemic working?</vt:lpstr>
      <vt:lpstr>What do you enjoy the most about your role?</vt:lpstr>
      <vt:lpstr>What is the most challenging aspect of your role?</vt:lpstr>
      <vt:lpstr>What is the most unusual/ interesting project you’ve been involved in?</vt:lpstr>
      <vt:lpstr>What motivates you for the work you do?</vt:lpstr>
      <vt:lpstr>What has been your most nerve-wracking experience so far?</vt:lpstr>
      <vt:lpstr>What has been your proudest achievement so far?</vt:lpstr>
      <vt:lpstr>As a student, what would you have liked to know then, that you do know now?</vt:lpstr>
      <vt:lpstr>For new starters at your company, how much time do they need to be in the office and why?</vt:lpstr>
      <vt:lpstr>What do you look for in candidates during a job interview? Do you have a typical question you would ask?</vt:lpstr>
      <vt:lpstr>Exhibition Session </vt:lpstr>
      <vt:lpstr>Back-up Questions</vt:lpstr>
      <vt:lpstr>Have you had to travel anywhere interesting for work?</vt:lpstr>
      <vt:lpstr>What are you hoping to achieve in your career in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Statistics Careers Event</dc:title>
  <dc:creator>Diana</dc:creator>
  <cp:lastModifiedBy>Amanda Darekar</cp:lastModifiedBy>
  <cp:revision>1</cp:revision>
  <dcterms:created xsi:type="dcterms:W3CDTF">2010-04-12T23:12:02Z</dcterms:created>
  <dcterms:modified xsi:type="dcterms:W3CDTF">2022-12-05T21:35:28Z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0x010100DF34309950126340AA8060ADDF98D9B1</vt:lpwstr>
  </property>
  <property fmtid="{D5CDD505-2E9C-101B-9397-08002B2CF9AE}" pid="3" name="docIndexRef">
    <vt:lpwstr>ef527043-a006-4a7f-bdfe-d531b5fc9e13</vt:lpwstr>
  </property>
  <property fmtid="{D5CDD505-2E9C-101B-9397-08002B2CF9AE}" pid="4" name="bjSaver">
    <vt:lpwstr>Cc93o81RBJH3E+3QRWH4iX9hyd9BCPRw</vt:lpwstr>
  </property>
  <property fmtid="{D5CDD505-2E9C-101B-9397-08002B2CF9AE}" pid="5"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6" name="bjDocumentLabelXML-0">
    <vt:lpwstr>ames.com/2008/01/sie/internal/label"&gt;&lt;element uid="9920fcc9-9f43-4d43-9e3e-b98a219cfd55" value="" /&gt;&lt;/sisl&gt;</vt:lpwstr>
  </property>
  <property fmtid="{D5CDD505-2E9C-101B-9397-08002B2CF9AE}" pid="7" name="bjDocumentSecurityLabel">
    <vt:lpwstr>Not Classified</vt:lpwstr>
  </property>
  <property fmtid="{D5CDD505-2E9C-101B-9397-08002B2CF9AE}" pid="8" name="_AdHocReviewCycleID">
    <vt:i4>-107667667</vt:i4>
  </property>
  <property fmtid="{D5CDD505-2E9C-101B-9397-08002B2CF9AE}" pid="9" name="_NewReviewCycle">
    <vt:lpwstr/>
  </property>
  <property fmtid="{D5CDD505-2E9C-101B-9397-08002B2CF9AE}" pid="10" name="_EmailSubject">
    <vt:lpwstr>PSI Careers event recording</vt:lpwstr>
  </property>
  <property fmtid="{D5CDD505-2E9C-101B-9397-08002B2CF9AE}" pid="11" name="_AuthorEmail">
    <vt:lpwstr>emma.crawford@msd.com</vt:lpwstr>
  </property>
  <property fmtid="{D5CDD505-2E9C-101B-9397-08002B2CF9AE}" pid="12" name="_AuthorEmailDisplayName">
    <vt:lpwstr>Crawford, Emma</vt:lpwstr>
  </property>
  <property fmtid="{D5CDD505-2E9C-101B-9397-08002B2CF9AE}" pid="13" name="_PreviousAdHocReviewCycleID">
    <vt:i4>-497621183</vt:i4>
  </property>
</Properties>
</file>